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ink/inkAction1.xml" ContentType="application/vnd.ms-office.inkAction+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ink/inkAction2.xml" ContentType="application/vnd.ms-office.inkAction+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ink/inkAction3.xml" ContentType="application/vnd.ms-office.inkAction+xml"/>
  <Override PartName="/ppt/tags/tag7.xml" ContentType="application/vnd.openxmlformats-officedocument.presentationml.tags+xml"/>
  <Override PartName="/ppt/notesSlides/notesSlide8.xml" ContentType="application/vnd.openxmlformats-officedocument.presentationml.notesSlide+xml"/>
  <Override PartName="/ppt/ink/inkAction4.xml" ContentType="application/vnd.ms-office.inkAction+xml"/>
  <Override PartName="/ppt/tags/tag8.xml" ContentType="application/vnd.openxmlformats-officedocument.presentationml.tags+xml"/>
  <Override PartName="/ppt/notesSlides/notesSlide9.xml" ContentType="application/vnd.openxmlformats-officedocument.presentationml.notesSlide+xml"/>
  <Override PartName="/ppt/ink/inkAction5.xml" ContentType="application/vnd.ms-office.inkAction+xml"/>
  <Override PartName="/ppt/tags/tag9.xml" ContentType="application/vnd.openxmlformats-officedocument.presentationml.tags+xml"/>
  <Override PartName="/ppt/notesSlides/notesSlide10.xml" ContentType="application/vnd.openxmlformats-officedocument.presentationml.notesSlide+xml"/>
  <Override PartName="/ppt/ink/inkAction6.xml" ContentType="application/vnd.ms-office.inkAction+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ink/inkAction7.xml" ContentType="application/vnd.ms-office.inkAction+xml"/>
  <Override PartName="/ppt/tags/tag13.xml" ContentType="application/vnd.openxmlformats-officedocument.presentationml.tags+xml"/>
  <Override PartName="/ppt/notesSlides/notesSlide14.xml" ContentType="application/vnd.openxmlformats-officedocument.presentationml.notesSlide+xml"/>
  <Override PartName="/ppt/ink/inkAction8.xml" ContentType="application/vnd.ms-office.inkAction+xml"/>
  <Override PartName="/ppt/tags/tag14.xml" ContentType="application/vnd.openxmlformats-officedocument.presentationml.tags+xml"/>
  <Override PartName="/ppt/ink/inkAction9.xml" ContentType="application/vnd.ms-office.inkAction+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ink/inkAction10.xml" ContentType="application/vnd.ms-office.inkAction+xml"/>
  <Override PartName="/ppt/tags/tag18.xml" ContentType="application/vnd.openxmlformats-officedocument.presentationml.tags+xml"/>
  <Override PartName="/ppt/notesSlides/notesSlide18.xml" ContentType="application/vnd.openxmlformats-officedocument.presentationml.notesSlide+xml"/>
  <Override PartName="/ppt/ink/inkAction11.xml" ContentType="application/vnd.ms-office.inkAction+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ink/inkAction12.xml" ContentType="application/vnd.ms-office.inkAction+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ink/inkAction13.xml" ContentType="application/vnd.ms-office.inkAction+xml"/>
  <Override PartName="/ppt/tags/tag27.xml" ContentType="application/vnd.openxmlformats-officedocument.presentationml.tags+xml"/>
  <Override PartName="/ppt/notesSlides/notesSlide27.xml" ContentType="application/vnd.openxmlformats-officedocument.presentationml.notesSlide+xml"/>
  <Override PartName="/ppt/ink/inkAction14.xml" ContentType="application/vnd.ms-office.inkAction+xml"/>
  <Override PartName="/ppt/tags/tag2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ink/inkAction15.xml" ContentType="application/vnd.ms-office.inkAction+xml"/>
  <Override PartName="/ppt/tags/tag30.xml" ContentType="application/vnd.openxmlformats-officedocument.presentationml.tags+xml"/>
  <Override PartName="/ppt/notesSlides/notesSlide31.xml" ContentType="application/vnd.openxmlformats-officedocument.presentationml.notesSlide+xml"/>
  <Override PartName="/ppt/ink/inkAction16.xml" ContentType="application/vnd.ms-office.inkAction+xml"/>
  <Override PartName="/ppt/tags/tag31.xml" ContentType="application/vnd.openxmlformats-officedocument.presentationml.tags+xml"/>
  <Override PartName="/ppt/notesSlides/notesSlide32.xml" ContentType="application/vnd.openxmlformats-officedocument.presentationml.notesSlide+xml"/>
  <Override PartName="/ppt/ink/inkAction17.xml" ContentType="application/vnd.ms-office.inkAction+xml"/>
  <Override PartName="/ppt/tags/tag32.xml" ContentType="application/vnd.openxmlformats-officedocument.presentationml.tags+xml"/>
  <Override PartName="/ppt/notesSlides/notesSlide33.xml" ContentType="application/vnd.openxmlformats-officedocument.presentationml.notesSlide+xml"/>
  <Override PartName="/ppt/ink/inkAction18.xml" ContentType="application/vnd.ms-office.inkAction+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ink/inkAction19.xml" ContentType="application/vnd.ms-office.inkAction+xml"/>
  <Override PartName="/ppt/tags/tag36.xml" ContentType="application/vnd.openxmlformats-officedocument.presentationml.tags+xml"/>
  <Override PartName="/ppt/tags/tag37.xml" ContentType="application/vnd.openxmlformats-officedocument.presentationml.tags+xml"/>
  <Override PartName="/ppt/notesSlides/notesSlide37.xml" ContentType="application/vnd.openxmlformats-officedocument.presentationml.notesSlide+xml"/>
  <Override PartName="/ppt/ink/inkAction20.xml" ContentType="application/vnd.ms-office.inkAction+xml"/>
  <Override PartName="/ppt/tags/tag38.xml" ContentType="application/vnd.openxmlformats-officedocument.presentationml.tags+xml"/>
  <Override PartName="/ppt/notesSlides/notesSlide38.xml" ContentType="application/vnd.openxmlformats-officedocument.presentationml.notesSlide+xml"/>
  <Override PartName="/ppt/ink/inkAction21.xml" ContentType="application/vnd.ms-office.inkAction+xml"/>
  <Override PartName="/ppt/tags/tag39.xml" ContentType="application/vnd.openxmlformats-officedocument.presentationml.tags+xml"/>
  <Override PartName="/ppt/ink/inkAction22.xml" ContentType="application/vnd.ms-office.inkAction+xml"/>
  <Override PartName="/ppt/tags/tag40.xml" ContentType="application/vnd.openxmlformats-officedocument.presentationml.tags+xml"/>
  <Override PartName="/ppt/notesSlides/notesSlide39.xml" ContentType="application/vnd.openxmlformats-officedocument.presentationml.notesSlide+xml"/>
  <Override PartName="/ppt/ink/inkAction23.xml" ContentType="application/vnd.ms-office.inkAction+xml"/>
  <Override PartName="/ppt/tags/tag41.xml" ContentType="application/vnd.openxmlformats-officedocument.presentationml.tags+xml"/>
  <Override PartName="/ppt/notesSlides/notesSlide40.xml" ContentType="application/vnd.openxmlformats-officedocument.presentationml.notesSlide+xml"/>
  <Override PartName="/ppt/ink/inkAction24.xml" ContentType="application/vnd.ms-office.inkAction+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ink/inkAction25.xml" ContentType="application/vnd.ms-office.inkAction+xml"/>
  <Override PartName="/ppt/tags/tag51.xml" ContentType="application/vnd.openxmlformats-officedocument.presentationml.tags+xml"/>
  <Override PartName="/ppt/notesSlides/notesSlide50.xml" ContentType="application/vnd.openxmlformats-officedocument.presentationml.notesSlide+xml"/>
  <Override PartName="/ppt/ink/inkAction26.xml" ContentType="application/vnd.ms-office.inkAction+xml"/>
  <Override PartName="/ppt/tags/tag52.xml" ContentType="application/vnd.openxmlformats-officedocument.presentationml.tags+xml"/>
  <Override PartName="/ppt/notesSlides/notesSlide51.xml" ContentType="application/vnd.openxmlformats-officedocument.presentationml.notesSlide+xml"/>
  <Override PartName="/ppt/ink/inkAction27.xml" ContentType="application/vnd.ms-office.inkAction+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ink/inkAction28.xml" ContentType="application/vnd.ms-office.inkAction+xml"/>
  <Override PartName="/ppt/tags/tag55.xml" ContentType="application/vnd.openxmlformats-officedocument.presentationml.tags+xml"/>
  <Override PartName="/ppt/tags/tag56.xml" ContentType="application/vnd.openxmlformats-officedocument.presentationml.tags+xml"/>
  <Override PartName="/ppt/notesSlides/notesSlide54.xml" ContentType="application/vnd.openxmlformats-officedocument.presentationml.notesSlide+xml"/>
  <Override PartName="/ppt/ink/inkAction29.xml" ContentType="application/vnd.ms-office.inkAction+xml"/>
  <Override PartName="/ppt/tags/tag57.xml" ContentType="application/vnd.openxmlformats-officedocument.presentationml.tags+xml"/>
  <Override PartName="/ppt/notesSlides/notesSlide55.xml" ContentType="application/vnd.openxmlformats-officedocument.presentationml.notesSlide+xml"/>
  <Override PartName="/ppt/tags/tag58.xml" ContentType="application/vnd.openxmlformats-officedocument.presentationml.tags+xml"/>
  <Override PartName="/ppt/notesSlides/notesSlide56.xml" ContentType="application/vnd.openxmlformats-officedocument.presentationml.notesSlide+xml"/>
  <Override PartName="/ppt/tags/tag59.xml" ContentType="application/vnd.openxmlformats-officedocument.presentationml.tags+xml"/>
  <Override PartName="/ppt/notesSlides/notesSlide57.xml" ContentType="application/vnd.openxmlformats-officedocument.presentationml.notesSlide+xml"/>
  <Override PartName="/ppt/tags/tag60.xml" ContentType="application/vnd.openxmlformats-officedocument.presentationml.tags+xml"/>
  <Override PartName="/ppt/notesSlides/notesSlide58.xml" ContentType="application/vnd.openxmlformats-officedocument.presentationml.notesSlide+xml"/>
  <Override PartName="/ppt/tags/tag61.xml" ContentType="application/vnd.openxmlformats-officedocument.presentationml.tags+xml"/>
  <Override PartName="/ppt/notesSlides/notesSlide59.xml" ContentType="application/vnd.openxmlformats-officedocument.presentationml.notesSlide+xml"/>
  <Override PartName="/ppt/ink/inkAction30.xml" ContentType="application/vnd.ms-office.inkAction+xml"/>
  <Override PartName="/ppt/tags/tag62.xml" ContentType="application/vnd.openxmlformats-officedocument.presentationml.tags+xml"/>
  <Override PartName="/ppt/tags/tag63.xml" ContentType="application/vnd.openxmlformats-officedocument.presentationml.tags+xml"/>
  <Override PartName="/ppt/notesSlides/notesSlide60.xml" ContentType="application/vnd.openxmlformats-officedocument.presentationml.notesSlide+xml"/>
  <Override PartName="/ppt/tags/tag64.xml" ContentType="application/vnd.openxmlformats-officedocument.presentationml.tags+xml"/>
  <Override PartName="/ppt/notesSlides/notesSlide61.xml" ContentType="application/vnd.openxmlformats-officedocument.presentationml.notesSlide+xml"/>
  <Override PartName="/ppt/tags/tag65.xml" ContentType="application/vnd.openxmlformats-officedocument.presentationml.tags+xml"/>
  <Override PartName="/ppt/notesSlides/notesSlide62.xml" ContentType="application/vnd.openxmlformats-officedocument.presentationml.notesSlide+xml"/>
  <Override PartName="/ppt/tags/tag66.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67.xml" ContentType="application/vnd.openxmlformats-officedocument.presentationml.tags+xml"/>
  <Override PartName="/ppt/notesSlides/notesSlide67.xml" ContentType="application/vnd.openxmlformats-officedocument.presentationml.notesSlide+xml"/>
  <Override PartName="/ppt/tags/tag68.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69.xml" ContentType="application/vnd.openxmlformats-officedocument.presentationml.tags+xml"/>
  <Override PartName="/ppt/notesSlides/notesSlide72.xml" ContentType="application/vnd.openxmlformats-officedocument.presentationml.notesSlide+xml"/>
  <Override PartName="/ppt/tags/tag70.xml" ContentType="application/vnd.openxmlformats-officedocument.presentationml.tags+xml"/>
  <Override PartName="/ppt/notesSlides/notesSlide73.xml" ContentType="application/vnd.openxmlformats-officedocument.presentationml.notesSlide+xml"/>
  <Override PartName="/ppt/ink/inkAction31.xml" ContentType="application/vnd.ms-office.inkAction+xml"/>
  <Override PartName="/ppt/notesSlides/notesSlide74.xml" ContentType="application/vnd.openxmlformats-officedocument.presentationml.notesSlide+xml"/>
  <Override PartName="/ppt/ink/inkAction32.xml" ContentType="application/vnd.ms-office.inkAction+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71.xml" ContentType="application/vnd.openxmlformats-officedocument.presentationml.tags+xml"/>
  <Override PartName="/ppt/notesSlides/notesSlide80.xml" ContentType="application/vnd.openxmlformats-officedocument.presentationml.notesSlide+xml"/>
  <Override PartName="/ppt/tags/tag72.xml" ContentType="application/vnd.openxmlformats-officedocument.presentationml.tags+xml"/>
  <Override PartName="/ppt/notesSlides/notesSlide81.xml" ContentType="application/vnd.openxmlformats-officedocument.presentationml.notesSlide+xml"/>
  <Override PartName="/ppt/ink/inkAction33.xml" ContentType="application/vnd.ms-office.inkAction+xml"/>
  <Override PartName="/ppt/tags/tag73.xml" ContentType="application/vnd.openxmlformats-officedocument.presentationml.tags+xml"/>
  <Override PartName="/ppt/notesSlides/notesSlide82.xml" ContentType="application/vnd.openxmlformats-officedocument.presentationml.notesSlide+xml"/>
  <Override PartName="/ppt/ink/inkAction34.xml" ContentType="application/vnd.ms-office.inkAction+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ags/tag74.xml" ContentType="application/vnd.openxmlformats-officedocument.presentationml.tags+xml"/>
  <Override PartName="/ppt/notesSlides/notesSlide85.xml" ContentType="application/vnd.openxmlformats-officedocument.presentationml.notesSlide+xml"/>
  <Override PartName="/ppt/ink/inkAction35.xml" ContentType="application/vnd.ms-office.inkAction+xml"/>
  <Override PartName="/ppt/tags/tag75.xml" ContentType="application/vnd.openxmlformats-officedocument.presentationml.tags+xml"/>
  <Override PartName="/ppt/notesSlides/notesSlide86.xml" ContentType="application/vnd.openxmlformats-officedocument.presentationml.notesSlide+xml"/>
  <Override PartName="/ppt/tags/tag76.xml" ContentType="application/vnd.openxmlformats-officedocument.presentationml.tags+xml"/>
  <Override PartName="/ppt/notesSlides/notesSlide87.xml" ContentType="application/vnd.openxmlformats-officedocument.presentationml.notesSlide+xml"/>
  <Override PartName="/ppt/ink/inkAction36.xml" ContentType="application/vnd.ms-office.inkAction+xml"/>
  <Override PartName="/ppt/notesSlides/notesSlide88.xml" ContentType="application/vnd.openxmlformats-officedocument.presentationml.notesSlide+xml"/>
  <Override PartName="/ppt/tags/tag77.xml" ContentType="application/vnd.openxmlformats-officedocument.presentationml.tags+xml"/>
  <Override PartName="/ppt/notesSlides/notesSlide89.xml" ContentType="application/vnd.openxmlformats-officedocument.presentationml.notesSlide+xml"/>
  <Override PartName="/ppt/ink/inkAction37.xml" ContentType="application/vnd.ms-office.inkAction+xml"/>
  <Override PartName="/ppt/tags/tag78.xml" ContentType="application/vnd.openxmlformats-officedocument.presentationml.tags+xml"/>
  <Override PartName="/ppt/notesSlides/notesSlide90.xml" ContentType="application/vnd.openxmlformats-officedocument.presentationml.notesSlide+xml"/>
  <Override PartName="/ppt/ink/inkAction38.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79" r:id="rId2"/>
    <p:sldId id="1936" r:id="rId3"/>
    <p:sldId id="1793" r:id="rId4"/>
    <p:sldId id="1792" r:id="rId5"/>
    <p:sldId id="1795" r:id="rId6"/>
    <p:sldId id="1937" r:id="rId7"/>
    <p:sldId id="1797" r:id="rId8"/>
    <p:sldId id="1798" r:id="rId9"/>
    <p:sldId id="1818" r:id="rId10"/>
    <p:sldId id="1804" r:id="rId11"/>
    <p:sldId id="1817" r:id="rId12"/>
    <p:sldId id="1875" r:id="rId13"/>
    <p:sldId id="1930" r:id="rId14"/>
    <p:sldId id="1830" r:id="rId15"/>
    <p:sldId id="1831" r:id="rId16"/>
    <p:sldId id="1882" r:id="rId17"/>
    <p:sldId id="1881" r:id="rId18"/>
    <p:sldId id="1801" r:id="rId19"/>
    <p:sldId id="1826" r:id="rId20"/>
    <p:sldId id="1918" r:id="rId21"/>
    <p:sldId id="1827" r:id="rId22"/>
    <p:sldId id="1931" r:id="rId23"/>
    <p:sldId id="1828" r:id="rId24"/>
    <p:sldId id="1932" r:id="rId25"/>
    <p:sldId id="1819" r:id="rId26"/>
    <p:sldId id="1823" r:id="rId27"/>
    <p:sldId id="1919" r:id="rId28"/>
    <p:sldId id="1824" r:id="rId29"/>
    <p:sldId id="1833" r:id="rId30"/>
    <p:sldId id="1834" r:id="rId31"/>
    <p:sldId id="1923" r:id="rId32"/>
    <p:sldId id="1805" r:id="rId33"/>
    <p:sldId id="1433" r:id="rId34"/>
    <p:sldId id="1860" r:id="rId35"/>
    <p:sldId id="1861" r:id="rId36"/>
    <p:sldId id="1869" r:id="rId37"/>
    <p:sldId id="1862" r:id="rId38"/>
    <p:sldId id="1879" r:id="rId39"/>
    <p:sldId id="1864" r:id="rId40"/>
    <p:sldId id="1880" r:id="rId41"/>
    <p:sldId id="1865" r:id="rId42"/>
    <p:sldId id="1866" r:id="rId43"/>
    <p:sldId id="1883" r:id="rId44"/>
    <p:sldId id="1867" r:id="rId45"/>
    <p:sldId id="1868" r:id="rId46"/>
    <p:sldId id="1870" r:id="rId47"/>
    <p:sldId id="1628" r:id="rId48"/>
    <p:sldId id="1624" r:id="rId49"/>
    <p:sldId id="1871" r:id="rId50"/>
    <p:sldId id="1872" r:id="rId51"/>
    <p:sldId id="1874" r:id="rId52"/>
    <p:sldId id="1761" r:id="rId53"/>
    <p:sldId id="1873" r:id="rId54"/>
    <p:sldId id="1512" r:id="rId55"/>
    <p:sldId id="1925" r:id="rId56"/>
    <p:sldId id="1806" r:id="rId57"/>
    <p:sldId id="1808" r:id="rId58"/>
    <p:sldId id="1811" r:id="rId59"/>
    <p:sldId id="1885" r:id="rId60"/>
    <p:sldId id="1810" r:id="rId61"/>
    <p:sldId id="1929" r:id="rId62"/>
    <p:sldId id="1926" r:id="rId63"/>
    <p:sldId id="1927" r:id="rId64"/>
    <p:sldId id="1928" r:id="rId65"/>
    <p:sldId id="1813" r:id="rId66"/>
    <p:sldId id="1888" r:id="rId67"/>
    <p:sldId id="1815" r:id="rId68"/>
    <p:sldId id="1814" r:id="rId69"/>
    <p:sldId id="1780" r:id="rId70"/>
    <p:sldId id="1889" r:id="rId71"/>
    <p:sldId id="1890" r:id="rId72"/>
    <p:sldId id="1891" r:id="rId73"/>
    <p:sldId id="1905" r:id="rId74"/>
    <p:sldId id="1906" r:id="rId75"/>
    <p:sldId id="1852" r:id="rId76"/>
    <p:sldId id="1896" r:id="rId77"/>
    <p:sldId id="1901" r:id="rId78"/>
    <p:sldId id="1902" r:id="rId79"/>
    <p:sldId id="1903" r:id="rId80"/>
    <p:sldId id="1904" r:id="rId81"/>
    <p:sldId id="1854" r:id="rId82"/>
    <p:sldId id="1939" r:id="rId83"/>
    <p:sldId id="1910" r:id="rId84"/>
    <p:sldId id="1909" r:id="rId85"/>
    <p:sldId id="1908" r:id="rId86"/>
    <p:sldId id="1911" r:id="rId87"/>
    <p:sldId id="1912" r:id="rId88"/>
    <p:sldId id="1913" r:id="rId89"/>
    <p:sldId id="1856" r:id="rId90"/>
    <p:sldId id="1774" r:id="rId91"/>
    <p:sldId id="1914" r:id="rId92"/>
    <p:sldId id="1934" r:id="rId93"/>
    <p:sldId id="1935" r:id="rId94"/>
    <p:sldId id="1915" r:id="rId95"/>
    <p:sldId id="1916" r:id="rId96"/>
    <p:sldId id="1877" r:id="rId97"/>
    <p:sldId id="1878" r:id="rId98"/>
    <p:sldId id="1836" r:id="rId99"/>
    <p:sldId id="1917"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9E00"/>
    <a:srgbClr val="800000"/>
    <a:srgbClr val="CC0000"/>
    <a:srgbClr val="FF7401"/>
    <a:srgbClr val="FF7575"/>
    <a:srgbClr val="FF6699"/>
    <a:srgbClr val="552579"/>
    <a:srgbClr val="007A37"/>
    <a:srgbClr val="E7E200"/>
    <a:srgbClr val="EE00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38" autoAdjust="0"/>
    <p:restoredTop sz="79020" autoAdjust="0"/>
  </p:normalViewPr>
  <p:slideViewPr>
    <p:cSldViewPr snapToGrid="0">
      <p:cViewPr varScale="1">
        <p:scale>
          <a:sx n="51" d="100"/>
          <a:sy n="51" d="100"/>
        </p:scale>
        <p:origin x="154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6T19:21:29.504"/>
    </inkml:context>
    <inkml:brush xml:id="br0">
      <inkml:brushProperty name="width" value="0.05292" units="cm"/>
      <inkml:brushProperty name="height" value="0.05292" units="cm"/>
      <inkml:brushProperty name="color" value="#FF0000"/>
    </inkml:brush>
  </inkml:definitions>
  <iact:action type="add" startTime="3769">
    <iact:property name="dataType"/>
    <iact:actionData xml:id="d0">
      <inkml:trace xmlns:inkml="http://www.w3.org/2003/InkML" xml:id="stk0" contextRef="#ctx0" brushRef="#br0">311 14942 593 0,'0'0'385'227,"0"0"-250"-227,0 0 4 0,0 0-21 0,0 0-51 0,0 0-1 0,0 0 11 0,-5 19-11 0,5-19 8 0,39-13-21 0,15-24-16 0,23-7 7 0,13-10-16 0,8-8-1 1,11 0-6-1,-13 6-4 0,-8 2-1 3,-11 12-3-3,-6 6-3 0,-4 7 3 0,-1 4-1 0,-5 3 3 17,-4 3 0-17,-1 4-9 5,-12 2-6-5,-9 4 0 0,-14 3 0 0,-11 4 0 24,-10 2 0-24,0 0 0 0,0 0 0 0,0 0 0 0,0 0 0 0,0 0 0 0,0 0 0 0,0 0 0 29,0 0 0-28,0 0 0-1,0 0 0 0,0 0 0 0,0 0 0 0,0 0 0 0,0 0 0 1,0 0 0-1,-18 0 0 0,-26-13 0 1,-25-6 0-1,-16-6 0 0,-7-6 0 0,-17-2 0 1,-3 1 0-1,-8 5 0 0,-9-3 0 3,7 8 0 5,12 0 0 1,17 5 0-3,28 7 0 2,17 3 0-1,24 7 0 1,8-3 0 35,8 3 0-42,8 0 0 5,0 0 0-6,0-3 0 0,0 3 0 0,0 0 0 2,0 0 0 5,16 0 0 1,22 20 0-2,8 22 0 3,7 10 0-2,-1 10 0 1,4 2 0-2,-2 7 0 3,0 6 0-1,11 14 0-1,0 6 0 0,6 9 0 0,-1 2 0 2,-8-4 0-2,-17-13 0-1,-9-27 0 2,-16-22 0 0,-12-20 0 0,-4-9 0 0,-4-9 0-1,0-4 0 0,0 3 0 1,0 0 0 0,0-3 0-2,0 0 0 2,0 0 0 0,0 0 0-2,0-25 0 2,4-50 0 0,1-42 0 1,2-34 0-4,2-29 0 3,-2-20 0 1,10-2 0-1,-1 22 0-3,0 29 0 4,-4 41 0-2,1 35 0 1,-6 27 0-2,5 22 0 2,-11 12 0 0,2 11 0 1,-3 3 0-4,0 0 0 4,0 0 0-2,0 0 0 2,0 0 0-4,-13 9 0 3,-26 36 0 0,-25 26 0 0,-8 18 0-1,-14 21 0 1,-1 10 0 0,-1 10 0-1,2 2 0 2,14-12 0-3,4-2 0 1,17-17 0 2,7-17 0-4,10-19 0 3,12-21 0 0,12-24 0 0,10-10 0-1,0-10 0 0,0 0-68 1,10 0-44 1,25-6-62-4,-19-3-163 3,-3 9-408 0</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02T01:19:27.909"/>
    </inkml:context>
    <inkml:brush xml:id="br0">
      <inkml:brushProperty name="width" value="0.05292" units="cm"/>
      <inkml:brushProperty name="height" value="0.05292" units="cm"/>
      <inkml:brushProperty name="color" value="#FF0000"/>
    </inkml:brush>
  </inkml:definitions>
  <iact:action type="add" startTime="30410">
    <iact:property name="dataType"/>
    <iact:actionData xml:id="d0">
      <inkml:trace xmlns:inkml="http://www.w3.org/2003/InkML" xml:id="stk0" contextRef="#ctx0" brushRef="#br0">11640 11516 318 0,'0'0'177'29,"0"0"-86"-27,0 0 48-2,0 0-26 0,0 0-44 6,0 0-4 2,0 0-4 0,29-9-3-2,-11 8 1 2,9 1-10 0,9 0-2 0,12 0 7 0,19 0-4-2,10 0-10 4,15 0-7-4,8 0-13 0,2 1-6 5,5-1-1-5,0 6 0 2,1 0-1-1,2 5 4 0,0 3 0 0,-1 3-2 3,-6 3-4-4,-6-1-5 0,-7-2 1 3,-11 0-3 0,-15-2-1-5,-10-2 1 5,-17-4-2-2,-10-1-1 2,-20 1 2-3,-4-7-1 1,-3 1 0 2,0-3-1 0,0 3 0-3,-8-3-9 0,-35 0-2 3,-27 0 6-1,-21 0 5-2,-18 0 0 2,-18 0 0 3,-21 0 2-5,-7 0 0 1,-2-8-2 0,7-9 1 0,9-2 0 0,10-1-1 2,11-4 1-3,16 8-1 3,15 1-1-2,14 6-4-2,16 5-3 3,12 1 0 1,10 3 1-1,15 0-3-3,10 0 3 5,9 0 2-4,3 0-3 6,0 0 0-9,21 0-5 4,35 0 1 2,15-10 12-2,18-5-1-1,15 0 2 3,8 1 0 0,3 0 0-2,3 3-1-1,9 3 1 3,11 5 0-2,14 1-1 2,1 2 2-3,-10 0 2 1,-17 0-1 1,-26 0 4 0,-22 0 0-2,-24 0 3 2,-16 2-5 0,-18 3-2-1,-14-1-2 1,-6-2 4-2,0 2-2 2,-15-1-3 3,-44 1-1-6,-31 0-1 3,-24-4 2-1,-15 0 1 1,-13 0-1-3,-2 0 3 4,16 0-2-2,11 0-1 2,20 0-2-3,17 0-16 2,3 0-41 0,18 0-76-1,57 0-66 0,2 5-343 0</inkml:trace>
    </iact:actionData>
  </iact:action>
  <iact:action type="add" startTime="50820">
    <iact:property name="dataType"/>
    <iact:actionData xml:id="d1">
      <inkml:trace xmlns:inkml="http://www.w3.org/2003/InkML" xml:id="stk1" contextRef="#ctx0" brushRef="#br0">11008 7248 621 0,'0'0'194'10,"0"0"-72"-4,0 0 1 3,0 0-49-2,0 0-20-2,0 0 2 4,0 0 5-3,0 0-10 1,0-8-10 1,0 8-11 0,0 0-7 0,0 0-4-2,-10 0-2 4,0 0 1-4,-10 0-4 2,-1 0 2-1,-2 17-8 0,-3-4-6 3,6 6-1-3,-3 1 0-2,5-1 2 3,-1 4-2 2,8-3 1-4,-2-3-2 2,2-2-1-2,6 2 1 4,0-7 2-2,2 1-1-3,3 0 1 1,0 4-2 3,0 2-1-1,0 0-1 0,11 3 1 1,9-2 1-3,6 6 0 3,0 0 3-4,-4-1-2 2,-3-1 3 2,-6 0-4-1,-6-1 1-2,0 5 2 3,-4-5-3-2,-3 5-4-1,0-1 3 4,0 5 1-4,-10 5 0 2,-18-4-3-2,-3-4 2 1,-6-4 1 2,2-3-4-1,2-7 3 0,-3-7-18-1,11-6-33 0,6 0-42 3,9 0-52-4,10-29-12 1,0 13-72 0,0-3-349 1</inkml:trace>
    </iact:actionData>
  </iact:action>
  <iact:action type="add" startTime="51510">
    <iact:property name="dataType"/>
    <iact:actionData xml:id="d2">
      <inkml:trace xmlns:inkml="http://www.w3.org/2003/InkML" xml:id="stk2" contextRef="#ctx0" brushRef="#br0">11420 6845 217 0,'0'0'367'4,"0"0"-235"12,0 0-15-16,0 0-31 3,0 0-29 5,0 0 13-3,4 104-5 5,-18-45 3-1,-4 14-4-3,-1 12-10 0,2 6-5 4,-6-3-12-4,5 0-15 2,0-13-7-2,0-10-10 3,4-11-2-1,5-15-3-3,0-11-1 7,2-11-6-6,3-6-30-2,4-8-44 4,0-3-21 0,0 0-42 0,0 0-137 0,11-11-140 0</inkml:trace>
    </iact:actionData>
  </iact:action>
  <iact:action type="add" startTime="51843">
    <iact:property name="dataType"/>
    <iact:actionData xml:id="d3">
      <inkml:trace xmlns:inkml="http://www.w3.org/2003/InkML" xml:id="stk3" contextRef="#ctx0" brushRef="#br0">11778 7424 356 0,'0'0'212'4,"0"0"-114"6,0 0 3-4,0 0-13 3,0 0-18-4,0 0 0 2,0 0-14 1,-161 127-11-1,125-85-5 3,8-5-7-4,5-1-4 2,10 0-4-1,10-2-6 0,3 0 1 1,0-1-12-2,32-7 7 5,11-8 1-6,2-8-9 4,-6-10-2-2,2 0-2 3,-2-10-3-6,-11-27-2 4,-8-8 1 3,-7-1-1-5,-3 2-7 0,-10 6-11 2,0 11-23 0,0 4-18-3,-3 9-34 4,-13 7-56-1,8 7-114 0,5 0-396-2</inkml:trace>
    </iact:actionData>
  </iact:action>
  <iact:action type="add" startTime="52253">
    <iact:property name="dataType"/>
    <iact:actionData xml:id="d4">
      <inkml:trace xmlns:inkml="http://www.w3.org/2003/InkML" xml:id="stk4" contextRef="#ctx0" brushRef="#br0">12056 7539 558 0,'0'0'176'8,"0"0"-9"2,0 0-68-4,0 0-64 0,0 0 6 1,0 0 12 1,39 145-19-1,-31-104 8 1,-3-1 0-2,5-5-7 2,-1 3-6 2,0-12-6-4,4 1-7-1,-6-10-4 4,-1-9 1 1,1-5-4-4,0-3-9 0,17 0 0 2,3-20-1 2,7-19 0-4,5-1 0 0,-9 7 0 2,-11 12 1 2,-5 11 4-4,-9 7-3 1,-1 3 0 2,-2 0 5-3,1 0 8 0,4 0 8 3,-4 25-17-2,7 4-1 1,-3-7 0-2,6-4 0 8,-3-5 7-10,3-9 2 3,0 1-5 1,6-5-4-3,-1 0-4 5,5 0 0-3,1-5-2 1,0-17-1-2,-4 0-12 2,-4-3-19 1,-7 3-43-2,-2 2-51 0,-6 3-5 1,-1 17-92-1,0 0-209 2</inkml:trace>
    </iact:actionData>
  </iact:action>
  <iact:action type="add" startTime="52706">
    <iact:property name="dataType"/>
    <iact:actionData xml:id="d5">
      <inkml:trace xmlns:inkml="http://www.w3.org/2003/InkML" xml:id="stk5" contextRef="#ctx0" brushRef="#br0">12862 7783 509 0,'0'0'202'5,"0"0"-72"4,0 0-26-2,0 0-70-2,0 0-16 3,170-72-10-1,-166 45-6 3,-1 1 0-5,-3 0-2 2,0 7 0 0,0 10-6 2,-28 7-1-2,-3 2 7 0,-3 5 4 3,-5 28 9-4,11 12 19 3,4 3 14-4,8 1 3 4,12-4 0-2,4-8-1 4,0 1-13-6,0-11-4 2,0-6-2 0,17-5-5 2,10-9-20-3,13-7-4 2,-4 0-8 0,4 0-18 2,4-23-25-5,1 2-33 2,-6-4-17 1,-32 17-57 1,-4 6-235-3</inkml:trace>
    </iact:actionData>
  </iact:action>
  <iact:action type="add" startTime="53058">
    <iact:property name="dataType"/>
    <iact:actionData xml:id="d6">
      <inkml:trace xmlns:inkml="http://www.w3.org/2003/InkML" xml:id="stk6" contextRef="#ctx0" brushRef="#br0">13248 7961 643 0,'0'0'120'4,"0"0"9"8,0 0-17-9,0 0-35 6,29-144-8-2,-19 105-13-1,0 9-11 2,0 7-1 2,3 7-14-5,0 1-4 2,7 1-13 1,4 5-5 0,0 2-6 3,8 7-2-6,-4 0-10 1,-1 0-65 2,-1 0-41-2,-18 0-92 2,-3 0-278 2</inkml:trace>
    </iact:actionData>
  </iact:action>
  <iact:action type="add" startTime="53425">
    <iact:property name="dataType"/>
    <iact:actionData xml:id="d7">
      <inkml:trace xmlns:inkml="http://www.w3.org/2003/InkML" xml:id="stk7" contextRef="#ctx0" brushRef="#br0">14301 6952 101 0,'0'0'454'5,"0"0"-303"3,0 0 1-1,0 0-59-1,0 0-38 4,24 155 9-4,-24-93-14 2,-10 13-6-2,-4 9-8 3,0 8 2 1,-5 0-7-3,3-2-11-2,5-7-6 2,-2-9-9 1,2-10-4 1,1-16-1-4,7-17-19 5,2-17-36-4,1-14-33 1,0 0-56 0,0-8-170 0</inkml:trace>
    </iact:actionData>
  </iact:action>
  <iact:action type="add" startTime="53691">
    <iact:property name="dataType"/>
    <iact:actionData xml:id="d8">
      <inkml:trace xmlns:inkml="http://www.w3.org/2003/InkML" xml:id="stk8" contextRef="#ctx0" brushRef="#br0">14470 7522 514 0,'0'0'173'4,"0"0"-13"1,0 0-5 2,-166-45-84 4,106 32-28-8,3 1-14 6,6 4-23-2,6-1-6 2,11-6-17-4,5-3-54 3,24-11-69 2,5 19-83-3,0-2-343-2</inkml:trace>
    </iact:actionData>
  </iact:action>
  <iact:action type="add" startTime="53971">
    <iact:property name="dataType"/>
    <iact:actionData xml:id="d9">
      <inkml:trace xmlns:inkml="http://www.w3.org/2003/InkML" xml:id="stk9" contextRef="#ctx0" brushRef="#br0">14654 6865 556 0,'0'0'132'7,"0"0"29"-6,13 155-56 7,-13-81-46-2,0 7-11 9,-15 14-6-14,1 6-10 6,-2 2-1 2,4 1 1-2,4-11 3 1,2-16-12-1,6-22 1 0,0-24-10 2,0-14-10-2,0-17-3-2,0 0-1 4,0-4-21-3,13-31 1 3,17-4 9-1,-2 7 3-2,-5 10 6 1,-3 12 2 1,-4 6 1 0,0 4-1 0,-4 0 2-2,-4 14 1 1,-5 28-2 4,-1 4-1-7,-2 2-1 4,0-7 1 1,0-8 0-2,3-4-1-1,1-14-8 3,0-10-28 3,1-5-24-9,6 0-35 3,1 0-100 3,-3-17-146-2</inkml:trace>
    </iact:actionData>
  </iact:action>
  <iact:action type="add" startTime="54379">
    <iact:property name="dataType"/>
    <iact:actionData xml:id="d10">
      <inkml:trace xmlns:inkml="http://www.w3.org/2003/InkML" xml:id="stk10" contextRef="#ctx0" brushRef="#br0">15202 7647 369 0,'0'0'48'4,"0"0"42"5,0 0 36-3,0 0-45 1,0 0 10 0,0 0 16 0,-113 5-28 1,84 12-15 0,-3 6-14-2,7 1-14 3,9 6-6-2,3 0-6 2,10 4-13-1,3 3-7-1,0 1-4-1,9-7-5 2,23-6-8-2,0-20 4 2,-2-5 2 0,-1-7-7-2,-4-41 0 4,-5-9 3-3,-4 1-10 0,-4 9 6-1,-7 13 8 1,1 21 4 1,-6 6 2 0,0 7 0 1,0 0 1-3,0 3 4 4,0 19 5-3,-6 7-4 1,-1-1-3-2,1 6 0 1,2 0-1 2,4-1-1-2,-3 3-3 1,3-3-21-2,0 3-59 3,0-6-65-2,0-24-85-2,0-6-324 7</inkml:trace>
    </iact:actionData>
  </iact:action>
  <iact:action type="add" startTime="54792">
    <iact:property name="dataType"/>
    <iact:actionData xml:id="d11">
      <inkml:trace xmlns:inkml="http://www.w3.org/2003/InkML" xml:id="stk11" contextRef="#ctx0" brushRef="#br0">15305 8034 489 0,'0'0'194'5,"0"0"-93"0,0 0 15 2,0 0-56 2,88-187-15-1,-68 147-2-3,8-1-4 4,-6 11-13 0,-2 10-3-3,3 9-6 0,-13 8 6 2,8 3-6 0,-10 0 4 2,2 37-8-5,-5 19-13 3,1 13-5-1,-6 8-11 1,0-1-16 1,0-12-38-1,-13-12-27 1,-1-47-114-3,3-5-186-2</inkml:trace>
    </iact:actionData>
  </iact:action>
  <iact:action type="add" startTime="55383">
    <iact:property name="dataType"/>
    <iact:actionData xml:id="d12">
      <inkml:trace xmlns:inkml="http://www.w3.org/2003/InkML" xml:id="stk12" contextRef="#ctx0" brushRef="#br0">11415 8410 529 0,'0'0'231'13,"0"0"-67"-11,0 0-34 1,0 0-57 6,0 0-14-2,0 0-5 2,44-42-17-4,-44 42-12 6,0 0-1-6,0 0 1 4,0 21 20-1,0 31-18-3,-10 22-22 5,-9 8 2-4,-1 2 2 1,7-5-3 0,0-15-2 1,2-14-3 2,3-8-1-3,3-5-2-1,4-6-19 2,1-6-37-1,0-3-30 0,0-5-37 1,0-17-64 0,0 0-269 0</inkml:trace>
    </iact:actionData>
  </iact:action>
  <iact:action type="add" startTime="55706">
    <iact:property name="dataType"/>
    <iact:actionData xml:id="d13">
      <inkml:trace xmlns:inkml="http://www.w3.org/2003/InkML" xml:id="stk13" contextRef="#ctx0" brushRef="#br0">11653 8898 508 0,'0'0'224'4,"0"0"-80"3,0 0-57 1,0 0-55-2,0 0-28 4,0 0-4-4,20 98-23 5,-15-98-56-7,-2 0-39 3,0-26-32 1,-3 9-85 0,3 0-43-1</inkml:trace>
    </iact:actionData>
  </iact:action>
  <iact:action type="add" startTime="55847">
    <iact:property name="dataType"/>
    <iact:actionData xml:id="d14">
      <inkml:trace xmlns:inkml="http://www.w3.org/2003/InkML" xml:id="stk14" contextRef="#ctx0" brushRef="#br0">11653 8898 285 0,'92'-145'219'10,"-87"135"-41"-10,-2 3-71 0,-3 7-34 0,0 0-44 5,0-1-24 2,0 1-5 0,0 0-9-1,0 0-75 3,0 0-71-2,0 0-131 2</inkml:trace>
    </iact:actionData>
  </iact:action>
  <iact:action type="add" startTime="56146">
    <iact:property name="dataType"/>
    <iact:actionData xml:id="d15">
      <inkml:trace xmlns:inkml="http://www.w3.org/2003/InkML" xml:id="stk15" contextRef="#ctx0" brushRef="#br0">12120 8827 339 0,'0'0'239'8,"0"0"-116"0,0 0-21-3,0 0-37 3,0 0-30-2,0 0 15 2,-133 47-2 0,108-23-20 0,5-7-2-3,15-9-5 4,5-1-8 1,0-4 4-2,9 3-9-4,36 5-8 4,-2-6-4 0,2-5 4 1,-1 0-3-2,-8 0 0-1,-5-35-5 2,-13-13-1 0,-3 0 4 0,-6 3 4 2,-5 11 2-6,-4 15-1 4,0 8 0-1,0 11 3 0,0 0 6 1,0 0 13 0,0 5 17 0,-9 27-19-2,-10 9 2 2,1 10-13 0,-3 11 5 0,-2 9 4-2,4 10 8 2,-3 4-10 0,-1 3-8 1,4-9 2-4,-5-12 1 4,1-13-8-2,-2-15-3 1,-7-11 0 1,5-13-6 0,-2-15-33-3,1 0-30-1,5-21-27 5,21-10-41-4,2-2-113 4</inkml:trace>
    </iact:actionData>
  </iact:action>
  <iact:action type="add" startTime="56746">
    <iact:property name="dataType"/>
    <iact:actionData xml:id="d16">
      <inkml:trace xmlns:inkml="http://www.w3.org/2003/InkML" xml:id="stk16" contextRef="#ctx0" brushRef="#br0">12504 8445 427 0,'0'0'199'5,"0"0"-65"6,0 157-27-5,-4-104-43 2,-19 3-9-1,4 3-13 1,6 4 7-2,-2-11 1 0,2-7-5 6,9-11-21-7,1-14-7 2,3-8-11 0,0-12-2 0,0 0-4 1,3-12-11 0,24-17 0 0,5-1 4-1,-7 3 2 0,-5 12 5 2,-4 0 1 0,-4 10-1-5,1 3 1 4,-3 0-1-1,-7 2 1 3,7 0 1-5,-7 13 2 3,-3 30 0 0,0 9-4 1,0 2 0-3,0-6-2 1,0-12 1 1,0-16-9 0,0-9-19-1,0-11-11 1,0 0-44-1,0-9-105 0,7-13-179 1</inkml:trace>
    </iact:actionData>
  </iact:action>
  <iact:action type="add" startTime="57205">
    <iact:property name="dataType"/>
    <iact:actionData xml:id="d17">
      <inkml:trace xmlns:inkml="http://www.w3.org/2003/InkML" xml:id="stk17" contextRef="#ctx0" brushRef="#br0">13032 8214 302 0,'0'0'156'5,"0"0"-21"2,0 0 16 2,0 0-57-4,0 0-31 4,0 0 13-2,0 0-9 1,17 171-15 0,-30-109 0-2,-3 6-15 1,2-3-6-1,-2 2-10 2,-2 1-4 0,1-1-8 0,1-5-7 0,0-8-2-1,9-7 0 0,-2-15-24 2,8-12-26-2,1-10-26 0,0-8-19 1,0-2-84-1,0 0-233 1</inkml:trace>
    </iact:actionData>
  </iact:action>
  <iact:action type="add" startTime="57470">
    <iact:property name="dataType"/>
    <iact:actionData xml:id="d18">
      <inkml:trace xmlns:inkml="http://www.w3.org/2003/InkML" xml:id="stk18" contextRef="#ctx0" brushRef="#br0">13095 8816 290 0,'0'0'379'5,"0"0"-248"0,0 0 28 4,0 0-59-3,0 0-61 2,-192-125-24-2,131 115-12 2,14 1-3-2,5 7-56 1,35 2-113 1,7 0-261 0</inkml:trace>
    </iact:actionData>
  </iact:action>
  <iact:action type="add" startTime="58085">
    <iact:property name="dataType"/>
    <iact:actionData xml:id="d19">
      <inkml:trace xmlns:inkml="http://www.w3.org/2003/InkML" xml:id="stk19" contextRef="#ctx0" brushRef="#br0">11778 8478 841 0,'0'0'179'6,"0"0"-74"0,0 0-35 2,0 0-51-3,0 0-15 4,0 0-4-1,0 0 0-4,103-59-34 5,-103 59-97 0,0 0-284-3</inkml:trace>
    </iact:actionData>
  </iact:action>
  <iact:action type="add" startTime="58860">
    <iact:property name="dataType"/>
    <iact:actionData xml:id="d20">
      <inkml:trace xmlns:inkml="http://www.w3.org/2003/InkML" xml:id="stk20" contextRef="#ctx0" brushRef="#br0">14609 8859 405 0,'0'0'183'8,"0"0"-38"-1,0 0-5 1,0 0-59-2,161 150-25 3,-125-101-19-2,-3 1 8 0,2 6-12 0,-6 1 11 1,-9 1-8 0,-4 5 3-2,0 1-24 2,-11-4-3 3,-3 1-3-6,-2-2-6 1,0-1 1 2,0-2 2 2,0-6 1-4,-11 3-1 0,-12-8-1 6,-5-1-2-8,-10-2-2 7,-5-5-1-4,-9-1 0-1,-6 0 0 2,-5 1 0 0,-2 0 0-1,3-10-1 1,1 3 0-2,7-10 0 2,8-3 1 0,3 0-3-1,5 2 2 2,2-6 0-2,-1 6 1 1,4 1 0 2,3 0 1-5,6 0-2 3,10-12 1-5,1-1 0 6,7-5 0-2,2-2-2 3,1 0-1-3,1 0 1-2,2 0 1 3,-4 0 1 2,4 0 1-6,0 0-1 7,0 0-1-6,0-12-6 3,0-30 0-1,20-17 3 1,9-10-9 0,-1-8-8-3,1 6-1 5,-3 7-7-3,-4 19 2 1,-6 16 2-1,-9 19 17 2,-3 7 7-3,-4 3 1 1,0 0 3 1,0 20 6-1,0 19-8 2,-22 11 4-3,-5 7 6 3,-8 7 3-3,-1-2 12 1,1 6-6 3,-3-6-1-3,2-3 10-1,16-5-2 2,4-19 1 0,12-10 17 0,4-8-2-1,0-8-2 1,8-6-11 0,24 2-13-3,12-2-7 4,1 3-2-2,0-2 1 0,-11 0-2 1,0-1-5 1,-14-3-2-3,-1 0 0 1,-12 0-33 2,-7 0-69-3,0-3-66 1,0 1-59 4,-14 2-272-6</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02T01:21:54.752"/>
    </inkml:context>
    <inkml:brush xml:id="br0">
      <inkml:brushProperty name="width" value="0.05292" units="cm"/>
      <inkml:brushProperty name="height" value="0.05292" units="cm"/>
    </inkml:brush>
  </inkml:definitions>
  <iact:action type="add" startTime="24125">
    <iact:property name="dataType"/>
    <iact:actionData xml:id="d0">
      <inkml:trace xmlns:inkml="http://www.w3.org/2003/InkML" xml:id="stk0" contextRef="#ctx0" brushRef="#br0">10050 18488 673 0,'0'0'196'23,"0"0"-70"-20,0 0 4-3,0 0-50 4,241-3-19 4,-133-10 8-3,21-2-13 4,13 5-12-3,6-2-15 2,-7 12 3-1,-9 0-3 1,-21 0-6 0,-16 5 2-1,-27 12-4 2,-18-2-8-4,-25-5-2 6,-12-4 1-5,-13 3-4 1,-10-4-7-1,-68 2-1 2,-44-7-2 0,-43 0 2-1,-32 0 1 3,-15 0-1-4,3 0 0 4,21 0-4-4,27 0-6 0,30 0-11 2,29 0 4-1,26 0 5 1,27 7 9 0,18 5 1 0,21-7 2-1,10 1 2 2,18-6-2-3,61 0-4 3,36 6 2-5,24-6 1 4,13 9 1 0,-2 0 1 0,-19 6 8 2,-17 2-3-4,-35-2 1 0,-22-2 2 2,-22-2 0 1,-22-5-3-4,-13-1-1 4,0 1-5-2,-32 2-6 1,-45-2 2 1,-32 6 4-4,-18-10-2 5,-2 1 2-4,8-3-4 0,16 9-3 3,25-9-1-2,32 0-4 1,19 0 2-2,26 0 3 2,3 0 5 0,32 0 1 0,52 0-1 3,31 0 2-5,25-9 2 0,4 9-1 1,-12 0 6 1,-24 0 10-1,-28 14-3 0,-31 6-1 0,-20-8-5 2,-29 1 1-3,0 4 4 2,-49-11-13-2,-35-6-2 2,-20 0 2 0,-7 0 0 0,0 0 1 1,15 0 0-2,25 9-1 0,22 1-1 0,24-3-1 4,16-7-10-8,9 1-25 5,12 11-38 1,30-1-28-2,4 3-73 0,-22-7-85 1</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02T01:25:34.632"/>
    </inkml:context>
    <inkml:brush xml:id="br0">
      <inkml:brushProperty name="width" value="0.05292" units="cm"/>
      <inkml:brushProperty name="height" value="0.05292" units="cm"/>
      <inkml:brushProperty name="color" value="#FF0000"/>
    </inkml:brush>
  </inkml:definitions>
  <iact:action type="add" startTime="12939">
    <iact:property name="dataType"/>
    <iact:actionData xml:id="d0">
      <inkml:trace xmlns:inkml="http://www.w3.org/2003/InkML" xml:id="stk0" contextRef="#ctx0" brushRef="#br0">11875 11546 830 0,'0'0'158'23,"0"0"-45"-19,0 0-26-4,0 0-55 0,0 0-13 0,181-2 11 8,-101 2 9-3,17 0 11 3,15 0 7 0,20 0-15 1,-1 7-9-3,0 0-11 0,-11-1-3 4,-17 0-2-2,-22-3 0-4,-11-1-7 8,-19-2 4-5,-12 2-7 0,-15-2-2-2,-11 0-4 6,-10 0 1-4,-3 0-2-1,0 4 3 2,0-2-3 0,-13 2-1-2,-42 1-4 3,-40-2 1-1,-30-3 4-1,-16 0 5-1,-8 0-5 2,-2 0 5 3,-2-3-5-6,11-1-3 1,1 4 3 3,13 0-1-1,17 0-2-1,17 7-3-1,20 10-6 5,13-4-2-6,9-1 2 1,23 0 6 2,5-7-2 2,19-5 0-4,5 0 3 0,0 0 1 2,50 0-2 2,37 0 6-4,41 0 1 1,18 0 1 3,15 8 1-3,3 4-1-3,-3-2-2 4,-13-1 0 2,-11-1-2-4,-13-4 2 6,-19 1 7-7,-21-2 0 3,-17 2 0-3,-22-2-3 1,-19-1 0 5,-13-2-1-2,-13 0-1-5,0 0 1 4,-3 0-3 0,-60 0-2-1,-37 0-6 1,-34-5 8 0,-15-25 4-1,-18-6-3 0,5 1 1 1,2 5-1 3,15 11 0-6,24 4 1 1,18 13-2 2,22-3-1-1,21 5-1 0,20 0-1 1,19 0 1 3,14 0-1-5,7 0 3-1,0 0 2 2,51 0 0 4,49 0 0-7,42 0 4 4,35 7-2 0,13 8-2 2,4-6-2-4,-13 2-1-1,-24-1 1 6,-27 0 0-4,-33 2 2-3,-30-3 10 5,-31-4 1 1,-20 0-3-4,-16-2-3 0,0 4-4 4,-32 0-3-3,-65 2-10-1,-48 2 1 3,-35-8 9-1,-7-3 2-1,3 0-1 0,28 0-1 1,25 0-2-1,30 0-28 1,28 0-37-1,28 5-55 1,45-1-77 0,0-4-159-2</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0:29:28.909"/>
    </inkml:context>
    <inkml:brush xml:id="br0">
      <inkml:brushProperty name="width" value="0.05292" units="cm"/>
      <inkml:brushProperty name="height" value="0.05292" units="cm"/>
      <inkml:brushProperty name="color" value="#FF0000"/>
    </inkml:brush>
  </inkml:definitions>
  <iact:action type="add" startTime="6544">
    <iact:property name="dataType"/>
    <iact:actionData xml:id="d0">
      <inkml:trace xmlns:inkml="http://www.w3.org/2003/InkML" xml:id="stk0" contextRef="#ctx0" brushRef="#br0">31132 6759 638 0,'0'0'268'12,"0"0"-218"-12,0 0 4 10,0 0-12-3,0 0 2-1,-171-23-23 2,117 23 6 0,-2 0 4-2,-11 0 14 2,3 16 10 1,-4 13 7-4,-7 13 1 3,-2 10-17 2,3 4-3-6,3 8-11 4,-1 3-13 3,6 10 2-6,0 4-15 3,6 5 0 1,7 8-4-3,0-3 2 3,8 1 1 0,6-6 2-4,7-2 5 2,15-5 1 1,10 0 15 0,7-4-5-2,0 2 8 2,9-7-2 2,27 2-10-4,10-1 3 0,15-1-7 4,16 6-4-4,11 0 3 2,24 11 1 1,10 2 0-4,14 7-2 3,16 0-3 0,18 0-6-2,24-6 6 2,16-9-5 2,9-8 6-5,1-19-6 2,1-19 5 4,-17-23-10-5,-10-12 3-1,-5-30-3 5,-10-55-5-2,10-42 5-2,-4-40-3 2,-14-28 2 0,-20-37-1-2,-36-17 1 2,-38-3 1 0,-44-2 0-2,-33 22-3 3,-54 23-3-2,-73 24 0-1,-57 34-9 2,-43 40 5 2,-38 44 3-3,-52 44 4-2,-18 23 3 6,-10 23 5-6,30 36-5 3,53 3-3 0,59-5-10 0,52-7-37-2,41-6-81 2,110-30-81 0,19 1-155-2</inkml:trace>
    </iact:actionData>
  </iact:action>
  <iact:action type="add" startTime="21482">
    <iact:property name="dataType"/>
    <iact:actionData xml:id="d1">
      <inkml:trace xmlns:inkml="http://www.w3.org/2003/InkML" xml:id="stk1" contextRef="#ctx0" brushRef="#br0">30439 16281 649 0,'0'0'73'8,"0"0"1"0,0 0 27-3,-213-1-44 4,148 1-27-2,5 0 3 1,-6 0-9-2,8 0 2 2,-9 13 5 0,-7 19-8 0,-6 10 27-1,-7 22 1 1,-2 6-7 0,-6 12-12-3,5 16-8 3,9-2 0 0,9 8-4 2,11 3-3-3,17 7-3-1,13 17 10 2,12-2 4 0,13-1-8 0,6-4 4-2,13-11-11 2,43-7-2 0,21-7 1-2,23-4 4 2,15-13-1 0,23-8-10 0,15-24-2 0,-2-14-3 0,10-13 0-2,-8-18-2 3,-9-5 1-2,-6 0 2-1,-14-13-2 2,-15-24 0 1,-12-8 1-2,-19-6 0-1,-5-16-1 2,-9-14 0 0,0-20-3-2,-7-13 1 2,0-12 3 0,-8-3-3 0,-18-3 3-2,-18 11-1 2,-13 18-1 0,0 4-1 0,-29 9 2 0,-22 2 0-1,-7 7 1 0,-14 4-1 2,-10-1 1-3,-7 14 0 2,-13 8 0-1,-1 7 0 1,-7 10 0 0,-2 7 1-2,4 6-1 2,-1 9 1 0,0 3 0 1,9 5 1-3,9 6-2 2,4-2 1-1,12 5 0-1,-1 0-1 2,2 0 1 2,3 12 1-4,-3 24-1 0,-1 20 3 4,-5 17 3-4,9 17-1 3,0 11 5-2,12 5 4-1,2 13 4 2,14 8 1 0,11 10-9 0,13 0 7-2,19-4-6 2,0-10-3 0,10-16-3-2,31-11 2 2,11-4 1 0,16-4 2 0,16-13 4-2,22-4-9 4,21-10-2-4,18-10-2 3,15-15 2-2,17-16-4-1,4-20-4 2,3 0 2 1,6-28-1-2,-2-28 3-1,-6-11-2 2,-14-21 2 0,-6 1 0-2,-24-9 0 4,-21-13-1-4,-20-6 0 2,-30-12-3 0,-29-8 0-2,-27 4-3 3,-11-7-6-2,-49 6-4 1,-54-5-1-2,-46-7 5 2,-47-1 8 0,-33 20 1-2,-20 18 3 4,-1 34 1-3,23 36 0 1,27 34 2 0,33 3-1-3,39 6 3 3,27 20-2 0,31-7-2 0,33 6-1-2,34 12-94 2,3-17-76 0,38 13-228 0</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0:31:56.101"/>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act:action type="add" startTime="5338">
    <iact:property name="dataType"/>
    <iact:actionData xml:id="d0">
      <inkml:trace xmlns:inkml="http://www.w3.org/2003/InkML" xml:id="stk0" contextRef="#ctx0" brushRef="#br0">1701 7935 604 0,'0'0'154'17,"0"0"-29"-17,0 0 10 3,0 0-43 5,0 0 14 0,0 0 28-2,0 6-18 2,0-6-10 0,0 0 0 0,19 0-17-2,10 0-32 2,23-28 3 1,22-16-20-2,23-10-7-1,36-13 1 2,25-12-9 4,13-5 6-6,3-4-31-1,-4 7 0 3,-6 8 0 2,-17 2 0-4,-10 15 0 0,-26 6 0 3,-21 8 0-2,-22 13 0 2,-18 7 0-3,-23 8 0 1,-11 8 0 1,-13 4 0 0,-3 2 0-2,0 0 0 2,0 0 0 0,0 0 0 0,0 0 0-3,0 0 0 4,-42 0 0-1,-29-11 0 0,-41-9 0-2,-40-14 0 2,-19-11 0 0,-10-18 0 1,-3-6 0-4,10-9 0 4,9 2 0-2,12 10 0 2,29 19 0-4,31 13 0 3,29 21 0 0,37 6 0 0,9 7 0 0,9 0 0 0,7 0 0-2,0 0 0 2,-1 0 0-2,0 0 0 2,-1 3 0-1,4 28 0 2,0 26 0-3,28 21 0 2,25 21 0 0,7 15 0-2,8 16 0 2,4 11 0 0,4 10 0 0,-1 1 0 0,-4-3 0-1,-7-11 0 0,-12-12 0 1,-4-1 0-1,-8-15 0 2,-9-10 0 0,-2-25 0-3,-12-21 0 1,-1-27 0 1,-4-9 0 1,-5-16 0-1,-3-2 0-3,8 0 0 1,14-30 0 2,13-52 0 0,12-46 0 0,5-44 0-1,5-48 0 4,13-39 0-7,6-25 0 5,7-4 0-4,-3 24 0 4,-4 44 0-2,-19 54 0 1,-14 42 0-2,-15 36 0 3,-10 22 0 0,-6 16 0-2,-9 7 0-2,-1 13 0 4,-3 12 0-2,-3 8 0 2,0 7 0-4,0 3 0 4,0 0 0-2,-12 8 0 2,-35 37 0-3,-30 24 0 2,-23 25 0-1,-15 12 0 1,-24 26 0-2,-3 21 0 2,-9 15 0 2,-2 23 0-2,2 11 0-3,-20 15 0 2,7-5 0 2,0-17 0-1,22-23 0-2,29-46 0 1,26-29 0 2,28-36 0-2,25-36 0 0,21-17 0 1,13-8 0 0,0 0 0-2,18-2 0 4,18-21 0-4,16-2-94 2,-8 11-83 1,-27 6-126-4,-10 3-334 3</inkml:trace>
    </iact:actionData>
  </iact:action>
  <iact:action type="add" startTime="14669">
    <iact:property name="dataType"/>
    <iact:actionData xml:id="d1">
      <inkml:trace xmlns:inkml="http://www.w3.org/2003/InkML" xml:id="stk1" contextRef="#ctx0" brushRef="#br0">16386 8037 171 0,'0'0'158'11,"0"0"-42"-7,0 0 12 3,0 0 4-2,0 0 0 6,0 0 3-5,0 0-28 3,-129 74 3-3,129-70 20 0,0-4-11 3,0 0-37-1,45 0 1-3,30-23-5 5,41-27-47 1,38-19-6-6,27-13 0 1,10-2-4 1,2-1 1 4,-22 7-2-6,-20 0-3 5,-21 16 6-4,-12 5-6 1,-17 6-5 1,-21 18-4-1,-15 4 0-1,-21 10 0 3,-17 5-4-1,-14 5-3-2,-10 4 3 5,-3 2-4-5,0 0 2 0,0 3-1 1,0 0 0 1,0 0-1 2,0-3 0-5,0 3 1 1,-11-3-1 3,-34-5 0 1,-25-9 0-2,-20-20 0-3,-18-18 0 2,-24-22 1 2,-16-21 1-2,-26-10-2 2,-18-11 0-3,-5-4 2 0,3 17-2 6,26 23 0-7,32 23-4 0,28 32 0 3,32 21 2 1,26 3 2-2,26 4-1-2,19 0 2 4,2 0-1 3,3 0 0-10,0 17 2 8,12 11-1 2,29 8 1-9,6 21-2 3,9 12 1 2,6 20 3-1,5 12-4 4,6 8 0-7,6 16 0 6,6 8 1-5,1 15 2 5,7 15-1-4,-4 4-1 0,-5 7 1 2,-10-2-1 1,-13-16 0 0,-11-28-2-3,-13-32 2 0,-11-36 0 4,-2-28 3-2,-13-20 1-2,-2-10 0 0,-5-2-4 4,-4 0 0-5,3 0-2 3,10 0 0 2,10-42-2-4,11-31 0 0,6-34 2 1,7-31 1 2,3-25-1 0,7-28 1-1,4-17-2 0,8-5 2-4,8-3 0 9,-9 18-1-10,-4 16 0 3,-4 19-1 4,-4 11 1-4,-8 12 0 5,-3 7 0-7,-13 10-1 6,-3 19 2-4,-9 25 0 0,-10 27-1 2,0 23-1-1,-10 17-1 2,0 12 2-2,0 0 0 2,0 0 0-3,0 0-1 4,0 0 2-4,-53 29 0 0,-24 39 1 1,-35 29-1 1,-17 29 1-1,-24 35 0 3,-16 21 2-2,-15 23-2-1,-8 19 1-1,6-1 0 1,9-12 1 0,26-18-3 3,25-37-2-4,22-23 1 1,17-25-1 0,26-12-2 4,13-8 3-6,27-10-12 2,13-12-62 0,8-21-71 4,0-1-63-5,8-44-78-1,0 13-332 3</inkml:trace>
    </iact:actionData>
  </iact:action>
  <iact:action type="add" startTime="34122">
    <iact:property name="dataType"/>
    <iact:actionData xml:id="d2">
      <inkml:trace xmlns:inkml="http://www.w3.org/2003/InkML" xml:id="stk2" contextRef="#ctx0" brushRef="#br1">31262 4445 532 0,'0'0'305'7,"0"0"-165"2,0 0-49-1,0 0-40 0,0 0-20-2,0 0-7 0,0 0 0 2,21 0 8 2,-21 0 2-4,0 0-8 1,-23 4-3-1,5 13-6 5,-1-4 8-4,12 2-6-1,3-8-4 2,4-4-4 1,0 4 1-2,0-7 8-1,11 0-6 0,13 0-14 2,4 0-1 3,-1 0-2-5,-10-10-1-1,0-12 2 7,-14-3-3-7,-3 3 0 2,0 5-1-1,0 6 1 2,-13 7 1 3,-11 4 4-6,-3 0 0 2,7 0 10 0,0 4 0 4,4 12 0-6,13-2 3 1,3-6 0 1,0 4 11 1,19-4-5 0,29-3-7 5,1-5-11-11,-1 0-1 9,-15 0 0-5,-10 0-1 0,-15 0-1 1,-8 0-1 1,0 0-3-2,0 0-5 2,0-1-4 2,-16-3 9-4,-9 4 6 7,2 0 0-12,-2 0 10 6,6 0 1 5,6 4-1-9,6 7 1 10,7-1-5-6,0 4 2 0,0 1-7-4,0-1-1 8,3-1-13-3,14-4-6-2,-6-6-21 2,4-3-47 0,3 0-83-2,-15-20-78 3,0-4-287-2</inkml:trace>
    </iact:actionData>
  </iact:action>
  <iact:action type="add" startTime="34808">
    <iact:property name="dataType"/>
    <iact:actionData xml:id="d3">
      <inkml:trace xmlns:inkml="http://www.w3.org/2003/InkML" xml:id="stk3" contextRef="#ctx0" brushRef="#br1">31403 3951 275 0,'0'0'126'9,"0"0"-52"-7,0 0-13 5,0-163-34 1,0 126 25 2,0 7 21-4,0 9 10 1,0 11 6-2,0 4 3 4,0 1-1-2,4 1-12 4,12-1-21-3,8-1-30-1,9 4-6-1,7-1 1 2,8 3 13 1,9 0 15-3,2 5-4 2,2 18-6-2,1-1-13 2,-5-5-12 0,1-6-8 0,1-11-4-1,-2 0-4 1,1-20-2 3,-12-35 0-8,-5-16-1 2,-14-11 0 4,-8-10-1 2,-9-1 2-2,-10 5 2-2,0 16-3-5,-40 15-1 10,-24 15 1-4,-24 23 3-4,-21 13 2 2,-8 6 7 3,-12 15-2 0,10 26 0-2,13 4-1 3,12 0-3-2,23-3-1-4,14-7 0 5,24-13-2 0,12-8 0-5,16-11-3 3,5-3-49 2,10 0-103-1,13 0-87 0,10-3-710 1</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0:56:11.385"/>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32423">
    <iact:property name="dataType"/>
    <iact:actionData xml:id="d0">
      <inkml:trace xmlns:inkml="http://www.w3.org/2003/InkML" xml:id="stk0" contextRef="#ctx0" brushRef="#br0">15349 6552 675 0,'0'0'250'12,"0"0"-125"-10,0 0 14 4,0 0-27 1,0 0-52 2,0 0-34-3,32-41-9 1,-17-40-12 1,2-25 33 1,-1-34-6-4,-3-33-13 3,-3-32 10 0,-7-26-16-2,-3 11 1 2,0 30-6 1,0 36-2 3,0 44-3-7,0 38-3 4,0 28 1-2,0 14 1 0,0 10-1 0,0 6 11 0,0 3 24-1,8 2-1 2,2-1-10-1,10-2-3 3,13-1 6-4,18 9-10 0,14 4-3 1,24 0-1 3,14 14-5-4,14 40 6 0,8 23-4 4,4 22 1-2,-13 17-1-2,-24 7 6 2,-25-4-6 1,-41-11-1-2,-26-6 2-1,-52-7-8 2,-60-8-4 0,-31-11-3-2,-5-19 1 2,15-23-8 0,30-14-10 0,35-9-4-1,29-1 8 0,28-7 14 1,11 1 2-2,0 9 7 2,34 15 9 2,41 17 23-4,27 17-19 0,11 2-10 2,-9-2-6 0,-24-1 0 0,-24-9-2-2,-21-10 2 4,-18-3-4-3,-9-5-5 0,-8 2-56 1,4 7-86 0,-4-29-118-2,0 7-182 2</inkml:trace>
    </iact:actionData>
  </iact:action>
  <iact:action type="add" startTime="34099">
    <iact:property name="dataType"/>
    <iact:actionData xml:id="d1">
      <inkml:trace xmlns:inkml="http://www.w3.org/2003/InkML" xml:id="stk1" contextRef="#ctx0" brushRef="#br0">16806 6061 919 0,'0'0'201'8,"0"0"-76"1,0 0 10-4,0 0-65 2,209 57-28 1,-125-57-7-2,6-23-7 2,-6-16 1 0,-16-11-3 1,-11-4-6-2,-18-3-8-1,-22 7-7 2,-17 7-5 0,0 7 0 0,-24 8-5-2,-37 11-4 2,-25 17-8 0,-4 0-3 1,2 51 6-2,11 27 10 0,18 16 4 1,14-2 1-2,23-4 3 2,12-13 7 0,10-11 8 0,0-10 3-2,36-2-5 2,19-16-7 0,7-6-1 0,-2-10-9-2,-8-12 0 3,-8-8-21-2,-8 0-29 3,-7-13-51-6,-9-24-80 4,-20 12-89 0,0 6-374 0</inkml:trace>
    </iact:actionData>
  </iact:action>
  <iact:action type="add" startTime="34639">
    <iact:property name="dataType"/>
    <iact:actionData xml:id="d2">
      <inkml:trace xmlns:inkml="http://www.w3.org/2003/InkML" xml:id="stk2" contextRef="#ctx0" brushRef="#br0">17851 5074 768 0,'0'0'172'7,"-36"190"-49"0,13-87-5 0,3 15-54 1,4 11-10 0,-2 12 3 2,8-3-11-6,0-18-12 5,0-18-10-2,0-24-11 0,4-13-11 0,4-20-2 2,2-14-14-2,0-26-42 1,0-5-73-2,5-5-59 2,8-22-251 0</inkml:trace>
    </iact:actionData>
  </iact:action>
  <iact:action type="add" startTime="34932">
    <iact:property name="dataType"/>
    <iact:actionData xml:id="d3">
      <inkml:trace xmlns:inkml="http://www.w3.org/2003/InkML" xml:id="stk3" contextRef="#ctx0" brushRef="#br0">18437 5924 451 0,'0'0'111'7,"0"0"40"3,-180 5-13-5,106 18-43 1,3 7-34 2,8 5-6 0,18 4-5 1,13 0-3-4,19-3-7 4,13-5-7-2,0-5-9 2,40-8-11-4,33-5-13 3,8-13-4 0,0 0-9-2,-10-6 7 2,-14-25-5 0,-10-9-5 0,-19 6 3 0,-11 4 1-1,-9 10 3 1,-8 9-2 0,0 7 7-3,0 4 3 4,0 0 1-2,-9 0 0 1,-7 0 6 1,3 0 0-3,-6 0 0 2,-1 13 7-1,0 29 15 2,-4 17 9-1,7 11-8-3,2 1-10 4,2-5-5-3,8-9-6 2,-1-15-8 0,6-10-3 0,0-22-34-3,11-10-26 5,27 0-55-3,-18-18-154 2,4-14-209-4</inkml:trace>
    </iact:actionData>
  </iact:action>
  <iact:action type="add" startTime="35399">
    <iact:property name="dataType"/>
    <iact:actionData xml:id="d4">
      <inkml:trace xmlns:inkml="http://www.w3.org/2003/InkML" xml:id="stk4" contextRef="#ctx0" brushRef="#br0">19117 5093 443 0,'0'0'181'3,"0"0"-26"5,0 0 4 1,0 0-69-2,0 0-35-1,0 0 21 2,0 167-20 1,-13-65 23-2,3 16-10-1,-3 20-24 2,-8 13-1 0,5 4-11 1,-1-6-12-4,2-12-5 3,0-19-6 0,-1-20-5 0,3-24-5 2,4-29-1-4,6-21-30 1,3-24-43 2,0-5-76-5,20-32-74 5,3-3-263-2</inkml:trace>
    </iact:actionData>
  </iact:action>
  <iact:action type="add" startTime="35670">
    <iact:property name="dataType"/>
    <iact:actionData xml:id="d5">
      <inkml:trace xmlns:inkml="http://www.w3.org/2003/InkML" xml:id="stk5" contextRef="#ctx0" brushRef="#br0">19349 5927 844 0,'0'0'179'3,"0"0"-132"7,-245-69 113-3,113 54-48-1,6-2-68 0,23 7-28 7,14 8-16-9,33 2-1 3,30 0-44 1,26 0-72-2,3 0-74 3,43 0-228-2</inkml:trace>
    </iact:actionData>
  </iact:action>
  <iact:action type="add" startTime="35892">
    <iact:property name="dataType"/>
    <iact:actionData xml:id="d6">
      <inkml:trace xmlns:inkml="http://www.w3.org/2003/InkML" xml:id="stk6" contextRef="#ctx0" brushRef="#br0">19305 6373 850 0,'0'0'168'7,"0"0"-57"2,0 0-5-2,63 183-48-2,-62-141-43 3,5-14-15 0,0-8-9-2,-2-11-60 2,-4-9-103 0,9 0-297 0</inkml:trace>
    </iact:actionData>
  </iact:action>
  <iact:action type="add" startTime="36068">
    <iact:property name="dataType"/>
    <iact:actionData xml:id="d7">
      <inkml:trace xmlns:inkml="http://www.w3.org/2003/InkML" xml:id="stk7" contextRef="#ctx0" brushRef="#br0">19569 5904 705 0,'0'0'117'6,"0"0"-67"2,0 0 28-3,0 0-78 3,0 0-46-1,0 0-121 0,33-56-93 1</inkml:trace>
    </iact:actionData>
  </iact:action>
  <iact:action type="add" startTime="36215">
    <iact:property name="dataType"/>
    <iact:actionData xml:id="d8">
      <inkml:trace xmlns:inkml="http://www.w3.org/2003/InkML" xml:id="stk8" contextRef="#ctx0" brushRef="#br0">19569 5904 742 0,'197'166'138'7,"-187"-129"-85"0,-10 10 62 0,0 12-16 1,0 5-44-2,0 8 0 2,0-5 29 0,0-5 0 0,8-13-18-1,-3-8-12 0,6-13-17 2,-4-11-10-4,3-6-5 3,9-11-12 0,8 0 8 0,17-35-3-2,7-27-11 2,2-8-1 0,1-11-2 1,-2 3 0 1,-1 1-1-5,-8 13-1 2,-5 14-5 3,-6 18-32-6,-12 18-47 4,-3 14-27 0,-2 0-49 0,-15 9-45 0,0 16-221 0</inkml:trace>
    </iact:actionData>
  </iact:action>
  <iact:action type="add" startTime="36569">
    <iact:property name="dataType"/>
    <iact:actionData xml:id="d9">
      <inkml:trace xmlns:inkml="http://www.w3.org/2003/InkML" xml:id="stk9" contextRef="#ctx0" brushRef="#br0">20510 6287 482 0,'0'0'290'6,"0"0"-174"0,0 0 25 1,0 165-37 2,0-130-65-2,0-11-34-1,0-13-5 2,0-11-8 0,0 0-96 0,0-14-113-2,11-14-268 2</inkml:trace>
    </iact:actionData>
  </iact:action>
  <iact:action type="add" startTime="36725">
    <iact:property name="dataType"/>
    <iact:actionData xml:id="d10">
      <inkml:trace xmlns:inkml="http://www.w3.org/2003/InkML" xml:id="stk10" contextRef="#ctx0" brushRef="#br0">20636 5538 497 0,'0'0'131'9,"0"0"-41"-3,0 0-4 1,12-151-78 0,-12 146-8 0,0 5-131 0,0 0-162 1</inkml:trace>
    </iact:actionData>
  </iact:action>
  <iact:action type="add" startTime="36929">
    <iact:property name="dataType"/>
    <iact:actionData xml:id="d11">
      <inkml:trace xmlns:inkml="http://www.w3.org/2003/InkML" xml:id="stk11" contextRef="#ctx0" brushRef="#br0">21001 5106 477 0,'0'0'93'5,"0"0"-70"3,3 222 94 2,-3-114-21-4,0 18-38 2,-3 5 23-2,2 2-9 4,1-14 12-3,0-11-26-2,0-21-10 3,0-11-25 0,0-15-18 0,0-6-5-2,0-16-1 3,0-14-19-2,0-15-54 2,17-10-61-5,-7 0-62 4,8-5-158 0</inkml:trace>
    </iact:actionData>
  </iact:action>
  <iact:action type="add" startTime="37177">
    <iact:property name="dataType"/>
    <iact:actionData xml:id="d12">
      <inkml:trace xmlns:inkml="http://www.w3.org/2003/InkML" xml:id="stk12" contextRef="#ctx0" brushRef="#br0">21293 5873 750 0,'0'0'41'4,"-180"-17"27"3,94 17 15 1,7 0-52-2,18 0-31 2,14 0-12 0,24 7-104 0,23-3-171-2,0 2-184 2</inkml:trace>
    </iact:actionData>
  </iact:action>
  <iact:action type="add" startTime="37473">
    <iact:property name="dataType"/>
    <iact:actionData xml:id="d13">
      <inkml:trace xmlns:inkml="http://www.w3.org/2003/InkML" xml:id="stk13" contextRef="#ctx0" brushRef="#br0">22197 5802 424 0,'0'0'435'9,"0"0"-408"-2,-81 150 17 2,20-66 56-5,-6 9-35 6,1 14-19-2,5 6-4-2,4 1 3 0,11-5 7 2,8-18-16 1,9-22-17-2,13-25-13-1,9-25-6 2,3-19-1 1,4 0-27-2,0-36-67-1,10-24-78 2,3 21 13 1,-6 7-192-2</inkml:trace>
    </iact:actionData>
  </iact:action>
  <iact:action type="add" startTime="37803">
    <iact:property name="dataType"/>
    <iact:actionData xml:id="d14">
      <inkml:trace xmlns:inkml="http://www.w3.org/2003/InkML" xml:id="stk14" contextRef="#ctx0" brushRef="#br0">21703 5419 639 0,'0'0'90'7,"0"0"-53"1,0 0 64 0,37 148-9-2,-26-84-39 2,9 13-12 0,0 13 15 1,9 0 13-1,3-6-19-3,-12-9-16 4,4-7-11-2,-11-12-18-1,-8-14-5 2,-3-14-10 0,-2-16-39 1,6-12-56-1,-6 0-100-2,7-23-438 1</inkml:trace>
    </iact:actionData>
  </iact:action>
  <iact:action type="add" startTime="38654">
    <iact:property name="dataType"/>
    <iact:actionData xml:id="d15">
      <inkml:trace xmlns:inkml="http://www.w3.org/2003/InkML" xml:id="stk15" contextRef="#ctx0" brushRef="#br0">23628 5288 854 0,'0'0'235'7,"0"0"-71"1,0 0-4 0,3 223-76-3,-3-81-24 1,-12 16 14 4,0-4-16-4,-3-11-18 2,-1-24-11 1,-2-22-14-1,2-22-10-3,6-19-5 3,9-16-10 0,1-18-40 0,0-20-46-2,17-2-32 2,24-11-30 1,-23-19-88-4,3 2-137 4</inkml:trace>
    </iact:actionData>
  </iact:action>
  <iact:action type="add" startTime="39030">
    <iact:property name="dataType"/>
    <iact:actionData xml:id="d16">
      <inkml:trace xmlns:inkml="http://www.w3.org/2003/InkML" xml:id="stk16" contextRef="#ctx0" brushRef="#br0">25054 5392 595 0,'0'0'177'5,"0"0"-122"3,0 0 30 0,-169-8 12-3,64 13-14 4,-15 33 10-2,-8 18-20 2,2 23 14-4,17 23-10 4,20 20-22-2,26 10-10 1,23-7-6 0,28-9 9-2,12-17-4 2,45-12-3 0,54-16 0 0,35-16-13 0,26-24-16-1,1-28 0 1,-12-3-9-2,-20-59-3 2,-29-31-4 0,-19-36 2 0,-27-40-1-2,-25-18-1 2,-28-3-8 0,-1 27-18 1,0 41-45-2,-27 53-64-2,5 66-57 4,2 14-134-1</inkml:trace>
    </iact:actionData>
  </iact:action>
  <iact:action type="add" startTime="39961">
    <iact:property name="dataType"/>
    <iact:actionData xml:id="d17">
      <inkml:trace xmlns:inkml="http://www.w3.org/2003/InkML" xml:id="stk17" contextRef="#ctx0" brushRef="#br0">25479 5401 659 0,'0'0'292'6,"0"0"-197"1,0 0 7 2,0 0-33-4,0 0-22 4,127-104 20 0,-50 84 8-3,13 9-18 0,14 2 4 5,-1 8-15-6,-6 1-11 5,-10 0-4-3,-18 13-5 1,-20 18-6-2,-22 6-1 2,-18 10-4 0,-9 5-6-2,-39 3-9 2,-35 1 0 0,-16-4-1 5,-1-14 1-8,11-5-1 1,16-7 0 2,24-9-7-3,17-3 6 4,14-9 2-3,9 1 0 3,0 1 4-4,36 14-3 5,41 15 6-4,20 18-4 0,10 14 0 4,6 10-1-4,-13 15-2 3,-16 1 4 0,-20 0 8-4,-26-8-5 3,-26-20 3 2,-12-18 12-4,-25-12-7 1,-56-13-4 1,-29-13-8-2,-12-10-3 2,1 0 0 0,13-13-2 0,19-9 1-2,23 0-3 2,25 5-18 0,24 0-52-2,17 2-58 2,1 7-59 0,30 5-102-2,5 3-311 3</inkml:trace>
    </iact:actionData>
  </iact:action>
  <iact:action type="add" startTime="40847">
    <iact:property name="dataType"/>
    <iact:actionData xml:id="d18">
      <inkml:trace xmlns:inkml="http://www.w3.org/2003/InkML" xml:id="stk18" contextRef="#ctx0" brushRef="#br0">27762 6135 431 0,'0'0'274'6,"0"0"-127"1,0 0-19 4,0 0-50-6,0 0-32 2,0 0-10 2,0 0-3-3,-41-79-5 0,-20 66 6 4,-8 9 9-4,-7 4 2 0,-5 0 2 2,2 4-20 0,0 28-4-2,8 8-1 2,9 7 0 1,13 4 1-2,14 6-2 3,25-3 3-4,10-5-11 4,13-1-6-5,48-8-3 4,15-10-2-2,11-10 4-1,-3-17-2 2,1-3-2 0,-9-27 7 1,-3-39-4-2,-6-30-5 1,-7-30-1-2,-3-26-2 3,-12-15 2-3,-10-3-3 3,-21 10 1-4,-1 29 2 7,-13 23 0-7,0 38-1 2,0 31-1 1,0 19 2-1,0 14-1 1,0 6-3 0,0 0 3-4,0 14 2 5,-3 32 11 0,-8 6-1-3,-2 22 7 0,-2 24-2 4,4 31 4-4,2 24 7 3,-3 12 2-2,-1-5 9 1,0-14 3 1,-1-20-13 0,-2-21-9-3,3-22-7-1,5-17-7 3,8-26-4 0,0-13-1-1,0-16-21 2,8-11-33-4,22-3-44 3,-1-39-52-2,-4-3-51 4,-19 20-48-4,-6 11-640 2</inkml:trace>
    </iact:actionData>
  </iact:action>
  <iact:action type="add" startTime="42052">
    <iact:property name="dataType"/>
    <iact:actionData xml:id="d19">
      <inkml:trace xmlns:inkml="http://www.w3.org/2003/InkML" xml:id="stk19" contextRef="#ctx0" brushRef="#br0">28233 4588 520 0,'0'0'101'8,"0"0"0"-2,0 0 27 2,0 0-39 0,0 0-11 0,0 0-6-1,0 0-5 1,-42 4-6 0,-12 1 14-1,-14 0-4-1,-12 5-23 2,-12-5-1 0,-4 0-4-2,-7-2-9 2,-10-3-14 0,-17 0 4 0,-23 0 5 3,-19-11-13-6,-20-20 13 3,-18-2 1-1,-11-10-1-1,-16 2 9 2,-9-5-22 1,-5 1-6-2,2-2 0-1,2-4 2 3,-5 0 3-2,-6-2 0 2,-7 8-6-4,-15 8 0 3,2 9-6 0,2 8-1 0,-1 1 0-2,12 5-1 2,12 2-1 0,3 7 2 0,-6 5 2-2,-2 0 1 2,-16 0 1 0,-3 0 1 0,-4 0-6-2,5 0-1 2,5 0 0 0,10-17 0 0,13 1 2-2,-2 1-1 2,-11 4 3 0,-3 5-2 1,-14 1 3-4,-7-1-5 3,4-5-1 0,0-8 0 0,4-5 1-2,12-1 0 2,0 0 1 0,-4 5 1 0,-2 5 1-2,-10 8 3 2,1 7-6 0,12 0 1 0,10 14-2-2,21 19 2 2,21-2 0 0,23 0 1 0,13-2 1-2,13-4-2 3,12-3 3-2,2 7-1 2,8-4 2-4,5 0-5 3,16-1 0 0,11-3-2 0,20-2 1-2,22-2 0 2,17-2 0 0,18-5 0 0,22-7 2-2,8 1-1 1,1-4 1 2,5 0-1-1,0 0 0-2,0 0 1 2,0 0 0 0,0 0 0 0,0 0 1-3,0 0-2 4,0 0 3-2,0 3 1 2,0 11 0-3,0 17 2 2,0 13-1 0,0 20-3 0,0 12-2-2,0 21-1 2,0 18 1 2,0 23 1-4,0 26 0 1,0 28 0 0,0 22-1 4,8 19 0-6,8 9 1 1,1-6 0 2,3-11-1 0,-4-21 0-1,-8-11 3 0,0-13-1 2,-6-27 2-2,-2-32-1 2,0-37 1-4,0-39-3 3,0-26 3 0,0-14-1-2,0-5-1 2,0 0-2 2,0 0-3-4,13-15 3 0,1-7 2 2,5 5 5 2,1 2-5-4,-7 7 3 0,3-1-4 2,-1 7 3 2,1-4 3-4,6 3-3 1,1-1 2 0,13-3-1 1,9-1 1 0,10-1-2-2,3-2-3 2,9 2 1 0,-1 4 0 0,5 0 2-2,9-2-1 2,4 2 0 0,6 2 1 0,1 1-4 0,2 2 0 0,4 0 0-2,8 0 0 2,15 0 0-2,0 0 0 3,8 13 0-2,1 8 0 1,-5 1 0 13,4 0 0-20,5-2 0 2,-2-7 0 2,7 1 0 4,-5-4 0-1,5-5 0-2,5 0 0 2,5-2 0 15,6 6 0-21,5-3 0-2,-1-2 0 6,-4 1 0 1,-1-5 0 1,5 4 0-3,3-4 0 4,0 4 0-4,6 1 0 5,2-1 0-4,1 1 0 2,10-3 0 0,-6-2 0 0,7 0 0-1,3 0 0 1,6 0 0 2,-3 3 0-4,-6 5 0 1,3 6 0 0,0 3 0 2,10-2 0 12,8-2 0-20,5-4 0-1,1-1 0 6,-4-1 0 2,0-7 0-2,1 0 0 2,3 0 0 0,-6 0 0 0,-1 0 0-2,2 0 0 2,-1 8 0 0,7 2 0-2,8 4 0 3,3 3 0-2,11 9 0 2,1-3 0-4,5 3 0 3,0 0 0 0,-5 4 0 0,-2 2 0 0,-12 2 0 0,-4 2 0-2,3 1 0 0,1-5 0 3,7-2 0 0,5-4 0-3,-2-9 0 1,-4-1 0 0,1-7 0 1,-19-4 0 0,-9 3 0-2,-29-1 0 4,-23-2 0-2,-22 1 0-2,-17-6 0 3,-18 0 0-2,-8 0 0 2,-19 0 0-4,-7 0 0 5,-12 0 0-3,-10 0 0-1,4 0 0 3,-4 0 0 9,0 0 0-16,8 0 0-2,10 0 0 10,0 0 0-4,7 0 0 0,-4 0 0 2,3 0 0 0,-12 0 0-1,0 0 0 2,-6 0 0 1,-2 0 0-5,-3 0 0 4,-4 0 0-2,-1 0 0 1,1 0 0-2,-2 0 0 4,-5 0 0-4,-6 0 0-1,-12 0 0 3,-4 0 0 0,3 0 0-2,-3 0 0 1,12-4 0 2,-1-35 0-1,7-23 0-2,9-24 0 2,-2-39 0 0,0-26 0-2,-2-32 0 2,-3-14 0 2,-1-1 0-4,-5-2 0 0,-6 12 0 4,-1 4 0-5,-7-3 0 4,0 3 0 0,0 10 0-2,0 11 0-1,0 22 0 2,0 16-3 0,0 13 3-1,0 13-1 0,0 14 0 3,0 20 0-6,0 15-1 4,0 13-1 2,0 10 0-4,0-4 1 0,0 3 0 2,0-1-1 2,0-2 1-4,0 3 0 2,0 0 0 0,0 3-2-3,0 8 2 4,0 10-2-1,0 2-2 0,0 5 4-2,0 0-1 2,0 0 2 0,0 0-4-1,0 0 1 0,0 0 1 1,0 0-2-2,0 0 4 2,0 0 0 0,0 0 0 0,0 0 1-2,-15 0-1 4,-29 0-3-2,-26 0 4-2,-17 5 0 3,-10-1 1-2,-10-1 0-1,-8-3 1 2,2 0-1 0,-2 3 3-2,0 0 0 2,7 3-2 2,10 7 1-4,9 4-1 1,18 0-2 2,6 5-2-3,10 4-23 0,1 13-114 4,51-19-123-4,3 10-149 2</inkml:trace>
    </iact:actionData>
  </iact:action>
  <iact:action type="add" startTime="45460">
    <iact:property name="dataType"/>
    <iact:actionData xml:id="d20">
      <inkml:trace xmlns:inkml="http://www.w3.org/2003/InkML" xml:id="stk20" contextRef="#ctx0" brushRef="#br0">15834 3282 479 0,'0'0'267'7,"0"0"-162"1,197-92 43-2,-70 66-8 1,47-2-48 3,47 2-4-4,32 1-19 1,1 3-22 0,-13 7-1 4,-15 10 1-6,-25 5-7 2,-21 0 2 3,-19 0-10-4,-47 0-1 2,-40 0 13-2,-35 0-14 4,-26 0-2-4,-13-14-10 0,-42-37-18 4,-61-30-7-2,-52-25-1-2,-26-16 8 2,-26-13 0 0,-13-2 2-2,-5-7-1 2,-3 13-1 0,24 23 0 0,30 33-2-2,46 39-5 1,43 36-2 4,34 0-4-7,29 69 2 5,22 42 11 0,0 40 6-3,9 29 10 0,35 30 2 3,12 24 3 1,12 13-7-2,8-5-3-4,0-26-4 7,-2-50-7-3,-14-57 6-4,-8-50-5 2,5-50 5 4,18-11 1-2,25-89-7-3,25-63-8 3,15-60-3 1,17-60-5-3,1-48-5 0,-10-15 5 4,-32 5 4-2,-42 48-11-2,-40 71-13 2,-18 81 18 0,-13 70 15-1,-3 56 1 0,-30 19 4 1,-67 75 1 0,-50 51 7-2,-60 46 14 3,-28 34 0-2,-32 25-3-1,-5 14 0 2,11-15-6 0,30-30-7 0,44-33-3-2,47-40-5 2,43-36-6 4,40-33-35-7,34-40-60 0,23-31-76 3,16-18-84 0,32-24-555-1</inkml:trace>
    </iact:actionData>
  </iact:action>
  <iact:action type="remove" startTime="51265">
    <iact:property name="style" value="instant"/>
    <iact:actionData xml:id="d21" ref="#d19"/>
  </iact:action>
  <iact:action type="add" startTime="51279">
    <iact:property name="dataType" value="strokeEraser"/>
    <iact:actionData xml:id="d22">
      <inkml:trace xmlns:inkml="http://www.w3.org/2003/InkML" xml:id="stk21" contextRef="#ctx0" brushRef="#br1">22349 8138 445 0,'0'0'386'17,"0"0"-261"-16,0 0-38 3,0 0 1 4,0 0-57 1,-12 15-27 0,12-15-4-4,0 0-18 2,0 0-54 2,0 0-81-3,5 0-319 2</inkml:trace>
    </iact:actionData>
  </iact:action>
  <iact:action type="add" startTime="51612">
    <iact:property name="dataType" value="strokeEraser"/>
    <iact:actionData xml:id="d23">
      <inkml:trace xmlns:inkml="http://www.w3.org/2003/InkML" xml:id="stk22" contextRef="#ctx0" brushRef="#br1">23462 7672 712 0,'0'0'98'7,"0"0"-50"1,0 0 4 0,0 0-52-2,0 0-83 2,0 0-72 0,3-20-222-2</inkml:trace>
    </iact:actionData>
  </iact:action>
  <iact:action type="remove" startTime="52032">
    <iact:property name="style" value="instant"/>
    <iact:actionData xml:id="d24" ref="#d20"/>
  </iact:action>
  <iact:action type="add" startTime="52046">
    <iact:property name="dataType" value="strokeEraser"/>
    <iact:actionData xml:id="d25">
      <inkml:trace xmlns:inkml="http://www.w3.org/2003/InkML" xml:id="stk23" contextRef="#ctx0" brushRef="#br1">23352 7930 437 0,'0'0'136'16,"0"0"-118"-15,0 0 2 1,0 0-20 9,0 0-63-8,0 0-156 6</inkml:trace>
    </iact:actionData>
  </iact:action>
  <iact:action type="add" startTime="52502">
    <iact:property name="dataType" value="strokeEraser"/>
    <iact:actionData xml:id="d26">
      <inkml:trace xmlns:inkml="http://www.w3.org/2003/InkML" xml:id="stk24" contextRef="#ctx0" brushRef="#br1">22855 9313 617 0,'0'0'40'8,"0"0"-40"-1,0 0 0-1,0 0-99 2,0 0-175 0</inkml:trace>
    </iact:actionData>
  </iact:action>
  <iact:action type="remove" startTime="52806">
    <iact:property name="style" value="instant"/>
    <iact:actionData xml:id="d27" ref="#d0"/>
  </iact:action>
  <iact:action type="add" startTime="52825">
    <iact:property name="dataType" value="strokeEraser"/>
    <iact:actionData xml:id="d28">
      <inkml:trace xmlns:inkml="http://www.w3.org/2003/InkML" xml:id="stk25" contextRef="#ctx0" brushRef="#br1">23165 9561 612 0,'0'0'78'23,"0"0"-73"-22,0 0-5 3,0 0-47-2,0 0-201 7</inkml:trace>
    </iact:actionData>
  </iact:action>
  <iact:action type="remove" startTime="53190">
    <iact:property name="style" value="instant"/>
    <iact:actionData xml:id="d29" ref="#d1"/>
  </iact:action>
  <iact:action type="add" startTime="53204">
    <iact:property name="dataType" value="strokeEraser"/>
    <iact:actionData xml:id="d30">
      <inkml:trace xmlns:inkml="http://www.w3.org/2003/InkML" xml:id="stk26" contextRef="#ctx0" brushRef="#br1">23662 10351 346 0,'0'0'181'19,"0"0"-109"-19,0 0-10 1,0 0 23 6,0 0-56-1,0 0-29 2,41 11-17 2,-30-2-39-6,-8-5-86 3,3 2-166 2</inkml:trace>
    </iact:actionData>
  </iact:action>
  <iact:action type="add" startTime="53411">
    <iact:property name="dataType" value="strokeEraser"/>
    <iact:actionData xml:id="d31">
      <inkml:trace xmlns:inkml="http://www.w3.org/2003/InkML" xml:id="stk27" contextRef="#ctx0" brushRef="#br1">24004 10452 483 0,'0'0'80'2,"0"0"-48"6,0 0-32 0,0 0-3-2,0 0-74 0,0 0-109 3</inkml:trace>
    </iact:actionData>
  </iact:action>
  <iact:action type="remove" startTime="53563">
    <iact:property name="style" value="instant"/>
    <iact:actionData xml:id="d32" ref="#d2"/>
  </iact:action>
  <iact:action type="add" startTime="53591">
    <iact:property name="dataType" value="strokeEraser"/>
    <iact:actionData xml:id="d33">
      <inkml:trace xmlns:inkml="http://www.w3.org/2003/InkML" xml:id="stk28" contextRef="#ctx0" brushRef="#br1">24520 10388 444 0,'0'0'38'32,"0"0"-37"-31,0 0 8-1,0 0-9 1,0 0-22 0,0 0-119 6,87 0-178 3</inkml:trace>
    </iact:actionData>
  </iact:action>
  <iact:action type="remove" startTime="53721">
    <iact:property name="style" value="instant"/>
    <iact:actionData xml:id="d34" ref="#d3"/>
  </iact:action>
  <iact:action type="add" startTime="53691">
    <iact:property name="dataType" value="strokeEraser"/>
    <iact:actionData xml:id="d35">
      <inkml:trace xmlns:inkml="http://www.w3.org/2003/InkML" xml:id="stk29" contextRef="#ctx0" brushRef="#br1">24520 10388 144 0,'195'64'105'39,"-191"-63"-42"-38,7 3 10-1,2-1-5 1,-1 0 6 0,4 3-19 0,0 1-27 9,1-1-28-3,9 2-34-3,-17-4-68 5,7-1-241-2</inkml:trace>
    </iact:actionData>
  </iact:action>
  <iact:action type="add" startTime="53881">
    <iact:property name="dataType" value="strokeEraser"/>
    <iact:actionData xml:id="d36">
      <inkml:trace xmlns:inkml="http://www.w3.org/2003/InkML" xml:id="stk30" contextRef="#ctx0" brushRef="#br1">25149 10564 489 0,'0'0'30'3,"0"0"-26"5,0 0 3-1,0 0-7 1,0 0 0-2,0 0-40 2,57 6-46 2,-54-6-44-6</inkml:trace>
    </iact:actionData>
  </iact:action>
  <iact:action type="remove" startTime="54117">
    <iact:property name="style" value="instant"/>
    <iact:actionData xml:id="d37" ref="#d4"/>
  </iact:action>
  <iact:action type="add" startTime="54128">
    <iact:property name="dataType" value="strokeEraser"/>
    <iact:actionData xml:id="d38">
      <inkml:trace xmlns:inkml="http://www.w3.org/2003/InkML" xml:id="stk31" contextRef="#ctx0" brushRef="#br1">25915 10521 333 0,'0'0'0'15,"0"0"-67"-15,0 0-43 6</inkml:trace>
    </iact:actionData>
  </iact:action>
  <iact:action type="remove" startTime="54326">
    <iact:property name="style" value="instant"/>
    <iact:actionData xml:id="d39" ref="#d6"/>
  </iact:action>
  <iact:action type="add" startTime="54299">
    <iact:property name="dataType" value="strokeEraser"/>
    <iact:actionData xml:id="d40">
      <inkml:trace xmlns:inkml="http://www.w3.org/2003/InkML" xml:id="stk32" contextRef="#ctx0" brushRef="#br1">25915 10521 224 0,'165'105'97'8,"-152"-103"-83"-3,-3 2-14 2,8 1-39 11,-16-3 0-17,4 4-78 2</inkml:trace>
    </iact:actionData>
  </iact:action>
  <iact:action type="add" startTime="54453">
    <iact:property name="dataType" value="strokeEraser"/>
    <iact:actionData xml:id="d41">
      <inkml:trace xmlns:inkml="http://www.w3.org/2003/InkML" xml:id="stk33" contextRef="#ctx0" brushRef="#br1">26267 10995 358 0,'0'0'30'7,"0"0"-16"-2,0 0 67 3,0 0-4 3,0 0-27-6,0 0-50 1,54 92-5 2,-54-90-51 2,0-2-71-4,0 0-207 0</inkml:trace>
    </iact:actionData>
  </iact:action>
  <iact:action type="add" startTime="54837">
    <iact:property name="dataType" value="strokeEraser"/>
    <iact:actionData xml:id="d42">
      <inkml:trace xmlns:inkml="http://www.w3.org/2003/InkML" xml:id="stk34" contextRef="#ctx0" brushRef="#br1">25968 10070 225 0,'0'0'123'6,"0"0"-75"1,0 0 21 2,0 0-11-2,0 0-38-1,0 0-20 2,0-17-28 4,0 17-32-8,0 0-58 2</inkml:trace>
    </iact:actionData>
  </iact:action>
  <iact:action type="remove" startTime="55094">
    <iact:property name="style" value="instant"/>
    <iact:actionData xml:id="d43" ref="#d5"/>
  </iact:action>
  <iact:action type="add" startTime="55107">
    <iact:property name="dataType" value="strokeEraser"/>
    <iact:actionData xml:id="d44">
      <inkml:trace xmlns:inkml="http://www.w3.org/2003/InkML" xml:id="stk35" contextRef="#ctx0" brushRef="#br1">26113 10280 257 0,'0'0'98'18,"0"0"-66"-16,0 0-8-2,0 0-16 13,0 0-8-8,0 0-58 0,-13 2-24 1,2-2 30 2,-1 0 29 0,5 0-62-2</inkml:trace>
    </iact:actionData>
  </iact:action>
  <iact:action type="add" startTime="55308">
    <iact:property name="dataType" value="strokeEraser"/>
    <iact:actionData xml:id="d45">
      <inkml:trace xmlns:inkml="http://www.w3.org/2003/InkML" xml:id="stk36" contextRef="#ctx0" brushRef="#br1">26113 10280 418 0,'-49'37'0'10,"55"-35"-195"-3</inkml:trace>
    </iact:actionData>
  </iact:action>
  <iact:action type="add" startTime="55490">
    <iact:property name="dataType" value="strokeEraser"/>
    <iact:actionData xml:id="d46">
      <inkml:trace xmlns:inkml="http://www.w3.org/2003/InkML" xml:id="stk37" contextRef="#ctx0" brushRef="#br1">26715 10665 255 0,'0'0'0'7,"0"0"-113"1</inkml:trace>
    </iact:actionData>
  </iact:action>
  <iact:action type="add" startTime="55641">
    <iact:property name="dataType" value="strokeEraser"/>
    <iact:actionData xml:id="d47">
      <inkml:trace xmlns:inkml="http://www.w3.org/2003/InkML" xml:id="stk38" contextRef="#ctx0" brushRef="#br1">26983 10881 493 0,'0'0'44'5,"0"0"-39"2,0 0-3 1,0 0 5-1,0 0-7 0,0 0-2 0,65 23-145 4,-65-23-164-6</inkml:trace>
    </iact:actionData>
  </iact:action>
  <iact:action type="add" startTime="55844">
    <iact:property name="dataType" value="strokeEraser"/>
    <iact:actionData xml:id="d48">
      <inkml:trace xmlns:inkml="http://www.w3.org/2003/InkML" xml:id="stk39" contextRef="#ctx0" brushRef="#br1">26983 10881 381 0,'145'-53'72'6,"-145"53"-47"1,0 0-25 0,0 0-25 0,0 0-19 1,0 8-91 0</inkml:trace>
    </iact:actionData>
  </iact:action>
  <iact:action type="remove" startTime="55997">
    <iact:property name="style" value="instant"/>
    <iact:actionData xml:id="d49" ref="#d9"/>
  </iact:action>
  <iact:action type="add" startTime="56005">
    <iact:property name="dataType" value="strokeEraser"/>
    <iact:actionData xml:id="d50">
      <inkml:trace xmlns:inkml="http://www.w3.org/2003/InkML" xml:id="stk40" contextRef="#ctx0" brushRef="#br1">27366 10836 467 0,'0'0'105'10,"0"0"-105"-3,0 0-23-2,0 0 18 2,0 0-25 2,0 0-97 0,40 0-71-3</inkml:trace>
    </iact:actionData>
  </iact:action>
  <iact:action type="add" startTime="56258">
    <iact:property name="dataType" value="strokeEraser"/>
    <iact:actionData xml:id="d51">
      <inkml:trace xmlns:inkml="http://www.w3.org/2003/InkML" xml:id="stk41" contextRef="#ctx0" brushRef="#br1">27366 10836 150 0,'-218'-120'0'5</inkml:trace>
    </iact:actionData>
  </iact:action>
  <iact:action type="add" startTime="56394">
    <iact:property name="dataType" value="strokeEraser"/>
    <iact:actionData xml:id="d52">
      <inkml:trace xmlns:inkml="http://www.w3.org/2003/InkML" xml:id="stk42" contextRef="#ctx0" brushRef="#br1">26832 10603 396 0,'0'0'17'4,"0"0"-17"3,0 0 10 3,0 0 2-2,0 0-12-4,0 0-55 4,-36 17-14 0,36-17-203-2</inkml:trace>
    </iact:actionData>
  </iact:action>
  <iact:action type="remove" startTime="56635">
    <iact:property name="style" value="instant"/>
    <iact:actionData xml:id="d53" ref="#d8"/>
  </iact:action>
  <iact:action type="add" startTime="56631">
    <iact:property name="dataType" value="strokeEraser"/>
    <iact:actionData xml:id="d54">
      <inkml:trace xmlns:inkml="http://www.w3.org/2003/InkML" xml:id="stk43" contextRef="#ctx0" brushRef="#br1">26832 10603 603 0,'195'25'45'14,"-193"-19"-34"-13,-2-3-4 13,0-3 3-12,0 0-10 1,0 0-67 5,0 0-132 0,0 0-135-3</inkml:trace>
    </iact:actionData>
  </iact:action>
  <iact:action type="add" startTime="56831">
    <iact:property name="dataType" value="strokeEraser"/>
    <iact:actionData xml:id="d55">
      <inkml:trace xmlns:inkml="http://www.w3.org/2003/InkML" xml:id="stk44" contextRef="#ctx0" brushRef="#br1">26776 10744 381 0,'0'0'77'9,"0"0"-27"-6,0 0-26 6,0 0-24-1,0 0-71 0,0 0-143-2</inkml:trace>
    </iact:actionData>
  </iact:action>
  <iact:action type="add" startTime="57073">
    <iact:property name="dataType" value="strokeEraser"/>
    <iact:actionData xml:id="d56">
      <inkml:trace xmlns:inkml="http://www.w3.org/2003/InkML" xml:id="stk45" contextRef="#ctx0" brushRef="#br1">26631 10336 26 0,'0'0'0'7,"0"0"-19"-2</inkml:trace>
    </iact:actionData>
  </iact:action>
  <iact:action type="remove" startTime="57225">
    <iact:property name="style" value="instant"/>
    <iact:actionData xml:id="d57" ref="#d7"/>
  </iact:action>
  <iact:action type="add" startTime="57189">
    <iact:property name="dataType" value="strokeEraser"/>
    <iact:actionData xml:id="d58">
      <inkml:trace xmlns:inkml="http://www.w3.org/2003/InkML" xml:id="stk46" contextRef="#ctx0" brushRef="#br1">26631 10336 307 0,'-200'20'78'5,"200"-23"-66"0,-6 1-12 2,6-10-3 4,-3 0-15-5,2-1-40 4,1 6-31-4,-3 7-140 2</inkml:trace>
    </iact:actionData>
  </iact:action>
  <iact:action type="add" startTime="57334">
    <iact:property name="dataType" value="strokeEraser"/>
    <iact:actionData xml:id="d59">
      <inkml:trace xmlns:inkml="http://www.w3.org/2003/InkML" xml:id="stk47" contextRef="#ctx0" brushRef="#br1">26370 10302 269 0,'0'0'94'4,"0"0"-82"2,0 0 1 3,0 0-3-4,0 0-10 3,0 0-9 1,0 0-30-5,27-84-63 5,-27 78-118 0</inkml:trace>
    </iact:actionData>
  </iact:action>
  <iact:action type="add" startTime="57439">
    <iact:property name="dataType" value="strokeEraser"/>
    <iact:actionData xml:id="d60">
      <inkml:trace xmlns:inkml="http://www.w3.org/2003/InkML" xml:id="stk48" contextRef="#ctx0" brushRef="#br1">26370 10302 122 0,'32'-101'131'6,"-29"109"-86"3,-3 4 18-3,0-8 9 2,3 0-9 0,-3-4-34-2,0 0-26 2,0 0-3-1,0 0-41 1,0 0-87-1,2 0-178 1</inkml:trace>
    </iact:actionData>
  </iact:action>
  <iact:action type="remove" startTime="57768">
    <iact:property name="style" value="instant"/>
    <iact:actionData xml:id="d61" ref="#d10"/>
  </iact:action>
  <iact:action type="add" startTime="57718">
    <iact:property name="dataType" value="strokeEraser"/>
    <iact:actionData xml:id="d62">
      <inkml:trace xmlns:inkml="http://www.w3.org/2003/InkML" xml:id="stk49" contextRef="#ctx0" brushRef="#br1">27354 9763 184 0,'0'0'35'5,"0"0"-8"2,0 0 38 1,0 0 16 0,0 0-18-2,0 0-23 2,89-60-26 7,-84 60-11-12,1-4-3 1,-6 0-23 4,7 2-107 1</inkml:trace>
    </iact:actionData>
  </iact:action>
  <iact:action type="add" startTime="57896">
    <iact:property name="dataType" value="strokeEraser"/>
    <iact:actionData xml:id="d63">
      <inkml:trace xmlns:inkml="http://www.w3.org/2003/InkML" xml:id="stk50" contextRef="#ctx0" brushRef="#br1">27692 9564 515 0,'0'0'43'9,"0"0"-17"-4,0 0 56 1,0 0-30 2,0 0-52 2,0 0-26-4,0 0 8 0,-13 28-28 4,-3-18-70-2,13-10-58-4,1 7-47 4</inkml:trace>
    </iact:actionData>
  </iact:action>
  <iact:action type="remove" startTime="58179">
    <iact:property name="style" value="instant"/>
    <iact:actionData xml:id="d64" ref="#d11"/>
  </iact:action>
  <iact:action type="add" startTime="58127">
    <iact:property name="dataType" value="strokeEraser"/>
    <iact:actionData xml:id="d65">
      <inkml:trace xmlns:inkml="http://www.w3.org/2003/InkML" xml:id="stk51" contextRef="#ctx0" brushRef="#br1">27715 9841 239 0,'0'0'74'6,"0"0"-50"3,0 0 0-2,0 0-8 0,0 0-16 0,0 0-62 3,152 81-134 1</inkml:trace>
    </iact:actionData>
  </iact:action>
  <iact:action type="remove" startTime="58313">
    <iact:property name="style" value="instant"/>
    <iact:actionData xml:id="d66" ref="#d12"/>
  </iact:action>
  <iact:action type="add" startTime="58266">
    <iact:property name="dataType" value="strokeEraser"/>
    <iact:actionData xml:id="d67">
      <inkml:trace xmlns:inkml="http://www.w3.org/2003/InkML" xml:id="stk52" contextRef="#ctx0" brushRef="#br1">27951 10055 379 0,'0'0'28'6,"0"0"-28"1,0 0 31 1,0 0 13-2,0 0-11 2,0 0-5 2,-11 140-8-2,-1-123-13-4,1-4-7 4,5 5-24 0,6-15-109-2</inkml:trace>
    </iact:actionData>
  </iact:action>
  <iact:action type="add" startTime="58480">
    <iact:property name="dataType" value="strokeEraser"/>
    <iact:actionData xml:id="d68">
      <inkml:trace xmlns:inkml="http://www.w3.org/2003/InkML" xml:id="stk53" contextRef="#ctx0" brushRef="#br1">27957 10423 275 0,'0'0'46'8,"0"0"-46"1,0 0-3-3,0 0 2 2,0 0-33 0,0 0-127 1</inkml:trace>
    </iact:actionData>
  </iact:action>
  <iact:action type="add" startTime="58772">
    <iact:property name="dataType" value="strokeEraser"/>
    <iact:actionData xml:id="d69">
      <inkml:trace xmlns:inkml="http://www.w3.org/2003/InkML" xml:id="stk54" contextRef="#ctx0" brushRef="#br1">28824 10639 240 0,'0'0'0'8,"0"0"-80"-1,0 0 26 2</inkml:trace>
    </iact:actionData>
  </iact:action>
  <iact:action type="add" startTime="58948">
    <iact:property name="dataType" value="strokeEraser"/>
    <iact:actionData xml:id="d70">
      <inkml:trace xmlns:inkml="http://www.w3.org/2003/InkML" xml:id="stk55" contextRef="#ctx0" brushRef="#br1">28824 10639 332 0,'141'57'30'7,"-162"-57"-29"-2,-6 0-2 1,11 0-79 4,10 0-170-2</inkml:trace>
    </iact:actionData>
  </iact:action>
  <iact:action type="remove" startTime="59102">
    <iact:property name="style" value="instant"/>
    <iact:actionData xml:id="d71" ref="#d13"/>
    <iact:actionData xml:id="d72" ref="#d14"/>
  </iact:action>
  <iact:action type="add" startTime="59111">
    <iact:property name="dataType" value="strokeEraser"/>
    <iact:actionData xml:id="d73">
      <inkml:trace xmlns:inkml="http://www.w3.org/2003/InkML" xml:id="stk56" contextRef="#ctx0" brushRef="#br1">28760 10677 444 0,'0'0'14'12,"0"0"-10"-8,0 0-4 1,0 0 3 3,0 0-3 3,0 0-13-7,-56-12-35 5,54-5-80-3</inkml:trace>
    </iact:actionData>
  </iact:action>
  <iact:action type="add" startTime="59314">
    <iact:property name="dataType" value="strokeEraser"/>
    <iact:actionData xml:id="d74">
      <inkml:trace xmlns:inkml="http://www.w3.org/2003/InkML" xml:id="stk57" contextRef="#ctx0" brushRef="#br1">28614 10356 0 0,'0'0'38'5,"0"0"-38"4</inkml:trace>
    </iact:actionData>
  </iact:action>
  <iact:action type="remove" startTime="60098">
    <iact:property name="style" value="instant"/>
    <iact:actionData xml:id="d75" ref="#d15"/>
  </iact:action>
  <iact:action type="add" startTime="60103">
    <iact:property name="dataType" value="strokeEraser"/>
    <iact:actionData xml:id="d76">
      <inkml:trace xmlns:inkml="http://www.w3.org/2003/InkML" xml:id="stk58" contextRef="#ctx0" brushRef="#br1">30362 10448 195 0,'0'0'0'9,"0"0"-76"0,0 0-8-4</inkml:trace>
    </iact:actionData>
  </iact:action>
  <iact:action type="add" startTime="60161">
    <iact:property name="dataType" value="strokeEraser"/>
    <iact:actionData xml:id="d77">
      <inkml:trace xmlns:inkml="http://www.w3.org/2003/InkML" xml:id="stk59" contextRef="#ctx0" brushRef="#br1">30362 10448 264 0,'65'9'228'8,"-55"4"-43"0,8 4-69-1,-5-5-53 2,-6 3-37-3,5-10-26 0,-8 3-19 2,3-1-76 0,-3-7-130-2,-2 0-229 2</inkml:trace>
    </iact:actionData>
  </iact:action>
  <iact:action type="remove" startTime="60439">
    <iact:property name="style" value="instant"/>
    <iact:actionData xml:id="d78" ref="#d16"/>
  </iact:action>
  <iact:action type="add" startTime="60445">
    <iact:property name="dataType" value="strokeEraser"/>
    <iact:actionData xml:id="d79">
      <inkml:trace xmlns:inkml="http://www.w3.org/2003/InkML" xml:id="stk60" contextRef="#ctx0" brushRef="#br1">31140 10840 430 0,'0'0'57'9,"0"0"-52"-4,0 0-5 0,0 0-54 5,0 0-180-4</inkml:trace>
    </iact:actionData>
  </iact:action>
  <iact:action type="remove" startTime="60839">
    <iact:property name="style" value="instant"/>
    <iact:actionData xml:id="d80" ref="#d17"/>
  </iact:action>
  <iact:action type="add" startTime="60846">
    <iact:property name="dataType" value="strokeEraser"/>
    <iact:actionData xml:id="d81">
      <inkml:trace xmlns:inkml="http://www.w3.org/2003/InkML" xml:id="stk61" contextRef="#ctx0" brushRef="#br1">32514 10802 175 0,'0'0'0'14</inkml:trace>
    </iact:actionData>
  </iact:action>
  <iact:action type="add" startTime="61046">
    <iact:property name="dataType" value="strokeEraser"/>
    <iact:actionData xml:id="d82">
      <inkml:trace xmlns:inkml="http://www.w3.org/2003/InkML" xml:id="stk62" contextRef="#ctx0" brushRef="#br1">32993 10965 573 0,'0'0'68'6,"0"0"-68"3,0 0-13 3,0 0-27-10,0 0-63 8,0 0-248-6</inkml:trace>
    </iact:actionData>
  </iact:action>
  <iact:action type="remove" startTime="61284">
    <iact:property name="style" value="instant"/>
    <iact:actionData xml:id="d83" ref="#d18"/>
  </iact:action>
  <iact:action type="add" startTime="61287">
    <iact:property name="dataType" value="strokeEraser"/>
    <iact:actionData xml:id="d84">
      <inkml:trace xmlns:inkml="http://www.w3.org/2003/InkML" xml:id="stk63" contextRef="#ctx0" brushRef="#br1">34265 10850 542 0,'0'0'0'11,"0"0"-86"-3,0 0-84-3,0 0-79 2</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0:56:11.385"/>
    </inkml:context>
    <inkml:brush xml:id="br0">
      <inkml:brushProperty name="width" value="0.05292" units="cm"/>
      <inkml:brushProperty name="height" value="0.05292" units="cm"/>
      <inkml:brushProperty name="color" value="#FF0000"/>
    </inkml:brush>
  </inkml:definitions>
  <iact:action type="add" startTime="8600">
    <iact:property name="dataType"/>
    <iact:actionData xml:id="d0">
      <inkml:trace xmlns:inkml="http://www.w3.org/2003/InkML" xml:id="stk0" contextRef="#ctx0" brushRef="#br0">27608 6862 846 0,'0'0'176'17,"0"0"-73"-17,0 0-3 4,0 0-28 5,0 0-5-2,0 0 6-1,0 0 7 2,0 13-13 0,0 13-13 0,0 4-21 0,0-2-4-2,0 2-7 2,0-3-3 0,0-1-1-2,3-6 1 2,7-4-4 0,0-4 2 0,8 2-1-3,1 0-3 4,5 2 3-1,5-1-2 0,2-1-1 0,2-6-2-2,6-3-1 2,2 2-3 2,-1-4 4-5,4-1-8 2,-1-2 2 2,1 0-1-1,-4 0 1-2,4 0 1 1,-2 0 2 1,1 3 1 0,2-1-1 0,3 5 1-2,0-4-4 3,-6-1-1-2,2-2 0-1,-8 0 2 3,-3 5-1-2,-2-2 3 2,2 0 1-4,-3 3-3 3,-1-1-2 1,-1-1 0-2,-1 0 0-1,-1 1-3 2,-2-1 3 0,0 2-4 0,0-3 2 1,-9 1-2-4,3 1 3 3,-2 3-3 0,-3 3 0-1,1 0 0 0,-1 6 0 1,0 2 0 1,0 11 0-4,1 2 0 4,-3 2 0-2,2 2 0 3,-6-5 0-3,2-5 0-2,-2-9 0 3,-2-12 0 0,-5-2 0-2,3-3 0 2,1 0 0 0,-3 0 0 0,2 0 0-1,2 0 0 0,-2 0-6 1,1 0-2 1,5-21 0-4,-2-16 2 4,6-3 3-2,3-1 0 1,-2 6 0-1,-1 6 1 1,5 9 2-1,-2 2 0 2,-2 4 1-4,2 5 0 3,4-2 0 0,7 1 0 0,0 1 1-1,9 1-1 0,-1 3 0 1,10 3 1 0,16 0-1 0,7 2 3-2,10 0-2 2,3 0 0 0,1 0-1-1,-7 4-1 0,-7 5 0 1,-7-3 0 0,-4-6-2-2,-5 0 1 4,-12 0 1-2,-8 0-1 0,-3 0 1 0,-6 0 0-3,-11 0 0 3,-3 0 2-1,-6 0-2-1,4 0 1 2,-4 0 0 0,0 0-1 0,1 0 0-1,-1 0 0 1,0 0-1-1,-2 0 0 1,-1 0 0-2,0 0-4 4,0 0-2-4,0 0 5 2,0 0-7 0,0 0-3-2,0 0-38 2,0 7-35 1,0 17-45-4,0-13-74 4,0-6-166-2</inkml:trace>
    </iact:actionData>
  </iact:action>
  <iact:action type="add" startTime="10461">
    <iact:property name="dataType"/>
    <iact:actionData xml:id="d1">
      <inkml:trace xmlns:inkml="http://www.w3.org/2003/InkML" xml:id="stk1" contextRef="#ctx0" brushRef="#br0">30078 7216 544 0,'0'0'149'10,"0"0"-42"-7,0 0-43 5,0 0-32-1,0 0-11 1,0 0 26-2,0 0 17 4,67 6-1-4,-51-6 3 2,1 0-5 0,3 0-9-2,-1-2-12 2,-1-15-10 0,5-10-9-2,-3-3-14 2,3-12-2 0,2 0 1 0,-3-4-3-2,-8 13 4 2,-1 6 2 0,-5 12-1 0,-6 6-6-2,-2 4-1 2,0 5-1 0,0-3-2 0,0 3-22-2,0 0-74 2,0 0-53 0,-5 0-95 0</inkml:trace>
    </iact:actionData>
  </iact:action>
  <iact:action type="add" startTime="11262">
    <iact:property name="dataType"/>
    <iact:actionData xml:id="d2">
      <inkml:trace xmlns:inkml="http://www.w3.org/2003/InkML" xml:id="stk2" contextRef="#ctx0" brushRef="#br0">28779 8226 722 0,'0'0'152'8,"0"0"-37"0,0 0-14-2,0 0-50 2,0 0-19 0,0 0 2-1,0 0 3 0,115-105 6 1,-76 60 0 0,-6 3-19 0,-2 3-11 0,-11 14-5-2,-7 7-5 2,-10 11-3 0,-1 7 2-1,-2 0 0 0,0 0-1 1,0 0 4 0,0 0 14-2,0 16 1 2,0 24-4 0,0 16-5-2,0 6-8 2,0 4 3 0,0 0 4 2,0-8 1-2,2-1 0-2,10-9-3 3,-3-8-1-2,-3 1-2 2,7-3-1-3,-3-6 0 1,-3-4 0 1,0-4-1 0,-1-11 1-1,-3-4 1-2,-3-4 0 4,0-2-2-2,0-3-2 1,0 2 0-2,0-2 0 2,0 4 2 0,0 1-1-2,0 3-2 2,-4 4 1 1,-15-2 0-1,-7 0 0-3,0-5-1 3,-2 3-1 0,-2-4 1 0,-1 1-1-2,2 1-1 2,-7-1 1 0,4 4 1 0,0-4-3 0,-3 2 2-1,9-3-1 1,15 2-8-1,2-3 1-1,9-3 4 2,0 0 5 0,0 0 0 0,0 0-2-2,0 0 2 3,0 0 0-2,16 0 14 2,27 0 4-3,23 0-1 2,6 0 6-1,12 0-2 1,-7 0 7-2,-5 0 10 2,-8 0 4 1,-12-3 6 1,-4 1-4-4,-19 2-20 1,-1 0-1 1,-17 0-11 0,-8 0-8-4,-3 0 1 4,0 0-5 0,0 0-1 0,0 0-3-2,0 0-12 2,0 0-37 0,-10 0-51 1,-13 0-61-3,10 0-71 1,0 0-348 2</inkml:trace>
    </iact:actionData>
  </iact:action>
  <iact:action type="add" startTime="13197">
    <iact:property name="dataType"/>
    <iact:actionData xml:id="d3">
      <inkml:trace xmlns:inkml="http://www.w3.org/2003/InkML" xml:id="stk3" contextRef="#ctx0" brushRef="#br0">27294 3692 837 0,'0'0'170'7,"0"0"-82"1,0 0 11 0,0 0-47 0,0 0-24-3,0 0-7 3,0 0 1 0,8 5 11 0,-34-5 8-2,-3 0-6 2,-4 0-3 0,-5 0-3 0,1 0-5-2,3 15-5 2,-5 2-7 0,9 0-5 0,6-7-3-2,4 2-1 2,4 2-1 0,5 1-1 0,3-2 7-2,3 2 6 2,2-2 7 0,3 8 1 0,0 0-5 0,0 10 8-2,0 1-3 2,0 3-11 2,0 5 8-5,0-6-6 3,0 0-2 0,3-1-2-1,7-1-4-1,-7 2-3 2,1 3 1 1,-4 1-1-2,0-4 1 1,0 0-1-2,0-4 2 3,0 4 0-1,0-1-4-3,0-2 1 3,0 0-1 0,0-2 2 0,0-4 0-2,0 1 0 2,0-5 0 0,0 0-2 2,-16-5 0-5,-4 1-1 3,-3-2-2-1,-2-6 2 1,5 1 0 0,-5-5-3-2,2-5-2 2,4 0-4 0,4 0-1-1,1 0 3 0,10 0 1 2,-7 3 1-1,9-3 2-3,-1 0 1 4,3 0 3-2,0 0-3-1,0 3 3 2,0-3 0 0,0 0 2 0,0 6 0 0,0 2 2-2,0 4 1 3,0 5-3-2,3 1-1 1,12 9 1-1,3 1 2 1,-2-2 0 0,4 1-2-1,-1-2 1 0,-2 4 0 0,7-4 0 2,-7 5 0-2,6 1 0 0,-8 0-1 1,-2-2 0-1,0-5-1 1,-9 7 1-1,3 13 0 0,1 3-2 2,-7 7-1 0,-1-5 1-3,0 4 1 3,0 1 0-2,0 5 2 2,0 3-2-4,0 0 0 5,0 4 1-4,0 0-1-1,-1 1 0 4,-7-5 0 0,4-3-1-1,0-9 4-1,1-2-3 0,-6-3 1 0,5 0 1 1,1 1-2 0,-2-6 5-2,5 1 0 2,0-11-2 0,0-3 2 0,0-7 1-2,0-2 4 1,0 2 0 0,0-3-2-1,0-3-2 2,0-2-2 0,11-1 6 1,6-1 0-1,6-1-2-1,3-4-1 3,2-2-5-4,-1 1 3 2,2-4-4-2,-1 0-2 0,-8 0 0 3,-7 0-2-2,-6 0-2-1,-7 0-7 2,0 0-20 0,0 0-53 1,-20 0-68-2,3 0-38 0,-6 0-157 1</inkml:trace>
    </iact:actionData>
  </iact:action>
  <iact:action type="add" startTime="14815">
    <iact:property name="dataType"/>
    <iact:actionData xml:id="d4">
      <inkml:trace xmlns:inkml="http://www.w3.org/2003/InkML" xml:id="stk4" contextRef="#ctx0" brushRef="#br0">26235 4372 251 0,'0'0'269'10,"0"0"-143"-4,0 0-16 3,0 0-18-2,0 0-7 1,0 0-9-2,0 0 11 2,27 13-1 0,-16-13-21-2,7 0-17 2,9-10-27 0,2-10-9 0,0-2 4-2,2-4 9 2,-7-2 2 0,-1 3-17 0,-7 3-1-2,-7 5-5 2,-5 6-1 1,-1 7-1-2,-3 2 2 0,0 2-1 0,0 0 0 1,0 0 8 0,0 0 11-2,0 0 0 2,0 24 3 0,0 16-6 0,0 8-10-2,0 10-3 2,-7 11 0 0,1 7-2-2,0 13 0 7,6 2-2-8,0 4 0 1,0-7 0 2,0-16-1-2,0-9-1 3,0-22 4 0,0-19 1-1,0-10 1-1,3-9-2-2,-3-3 6 4,3 0-6-1,-3 0-2-3,0 0-2 4,0 0 0-2,0 0 0-1,0 0 0 3,-3 0-4-2,-31 0-2 1,-11 0 5 1,-3 0 1-4,-6 0 0 3,3 0-2 0,8 0 2 0,10 0-2-1,12 0-3 0,10 0 0 1,6 0 1-1,5 0 4 2,0 0 0-3,5 0-2 4,29 0 2-4,11 0 9 0,24 4-6 2,-1 0 14 0,6 5 9 0,-6 3 26-2,-5-2 11 2,-13-1-7 1,-8-1-15-2,-18-3-10 0,-8-5-10 0,-11 0-11 1,-1 0-10-2,-4 0-1 5,0 0-21-6,0 0-42 3,0 0-77 0,-9 0-61-2,-7 0-132 2</inkml:trace>
    </iact:actionData>
  </iact:action>
  <iact:action type="add" startTime="15980">
    <iact:property name="dataType"/>
    <iact:actionData xml:id="d5">
      <inkml:trace xmlns:inkml="http://www.w3.org/2003/InkML" xml:id="stk5" contextRef="#ctx0" brushRef="#br0">27671 5730 267 0,'0'0'245'5,"0"0"-1"3,0 0-19 0,0 0-64 0,0 0-56 0,0 0-3-2,91 2-26 2,-58-7-12 1,14 3 2-4,6-8-14 3,5 10-4 0,10 0-14 0,-7 0-13-2,-6 0-2 2,6 0-4 0,-9 0-1 0,-8 0 0-2,1 0-2 2,-16 0-5 0,-10 3-3 0,-8 0 2-2,-5-3-3 2,1 0 1 1,-4 0-4-2,-3 0 0-1,0 0 0 2,0 0 0 0,0 6 0 1,0 19 0-4,0 21 4 3,0 14 10 0,0 22-12 0,-19-3 0-1,-1-3-1 2,3-6 4-3,2-2-5 2,2-3 1 0,1-7 0-2,8-13 1 3,4-13 0-2,0-13-1-1,0-14 1 2,0-1-2 0,0-4 3 2,0 0-1-6,0 0-4 5,0 0 1-2,0 0 0 2,0 0 0-2,0 0 2-1,0 0 1 2,0 0 0 0,0 0-1-2,0 0 1 2,0 0-2 0,0 0 0 0,0 0 0-1,0 0-1 1,0-9-1-1,0-34-1 1,3-17-3-2,11-19 5 2,1-9 1 0,-2-2-1 0,-1 6 0-2,-9 14 0 2,-3 20-3 0,0 12 4 1,0 14-2-4,0 9-2 3,0 2 2 0,0 1 1 0,0 3 1-2,0-4-2 2,0 1-3 0,0 2 3 0,-15 0 2-1,3 3-4 0,-4-3 0 1,-1 3 2 0,-6 0 1 0,-2-1 0-2,-4 0 1 2,-6-3 0 0,-5-7 3-1,-8 1-5 1,-1 4 4-1,-8 1-3 2,2 4 1-4,7 5-1 3,-1 3 0 0,14 0 1 0,6 0-1 0,6 0 1-2,10 0 0 2,12 0 0 0,1 0 2 0,0 0-1-2,0 0 0 2,0 0 3 0,0 0 2-2,0 0-1 2,0 9-3 0,7 2-2 0,7 0-2-2,5 1 2 3,1-2 0-2,11-2 0 2,8 4 0-3,13-3 0 2,16-3 1 0,5-1 0 0,7-5-2 0,-8 4 0-2,-4-4 1 2,-11 0 4-1,-5 0-4 0,-12 0 1 0,-12 0 0 4,-2 0-1-5,-13 0 0-1,-3 0 1 3,-7 0-1 0,-3 0-2 0,0 0 0-2,0 0 1 3,0 0-1-1,0 0-1 0,0 1 0-3,0 8 1 3,0 6 1 0,0 12 2 0,-13 4 1-2,-3 14 2 2,5 3 3 1,-5 3 1-2,3 8 4 0,0 2-1 0,0 4-1 3,5-3-4-4,0-9-2 0,6-9 2 2,-1-3 0 0,-1-14-1 0,4-7-3-2,0-3 2 3,0-9-1-2,0 1-3 2,0-6 0-4,0 0 1 3,0-1 0 0,0-2-1 0,-3 4 0-2,3-4-2 2,0 0-5 0,-1 0-30 0,-7 0-50 0,1 0-79-1,3 0-85 0,4 0-225 2</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0:56:11.385"/>
    </inkml:context>
    <inkml:brush xml:id="br0">
      <inkml:brushProperty name="width" value="0.05292" units="cm"/>
      <inkml:brushProperty name="height" value="0.05292" units="cm"/>
      <inkml:brushProperty name="color" value="#FF0000"/>
    </inkml:brush>
  </inkml:definitions>
  <iact:action type="add" startTime="1731">
    <iact:property name="dataType"/>
    <iact:actionData xml:id="d0">
      <inkml:trace xmlns:inkml="http://www.w3.org/2003/InkML" xml:id="stk0" contextRef="#ctx0" brushRef="#br0">5741 15037 784 0,'0'0'291'8,"0"0"-176"-2,0 0 32 1,0 0-22 2,0 0-62-2,0 0-21-1,0 0 20 2,0 0 23 0,258-205-44 0,-111 118 4-2,19-6-4 2,6 12-11 1,-2 19-4-2,-30 17-5-1,-25 17 16 2,-34 11 1 2,-32 8-15-4,-23 5 1 6,-20 0-17-9,-6 1-7 4,0-3 0 2,-32-9 0-3,-53-22 0 2,-44-22 0 2,-35-24-5-3,-20-17 4-1,-6-10-1 3,4 3-4-2,26 11 5 2,23 15 0-3,36 16-3 3,31 21 3-3,30 22-2 2,24 13 1 0,14 9-7-2,2 0 5 1,0 0 4 1,0 58 6-2,25 41 1 1,18 42-3 1,11 28-1 1,3 10 0-1,-7-2 5 0,3-5 0-1,-13-21-8 4,-7-22 0-7,-5-27 0 3,-5-31 0 3,-7-35 0-3,-1-23 0-3,15-13 0 3,25-32 0 2,31-73 0-4,30-58 0 4,21-65 0-1,11-56 0 0,-7-22 0-1,-38 5 0 0,-40 43-19 0,-39 67-17 1,-24 73 11 0,0 58 16-2,0 46 2 3,-13 14 1-1,-51 71 3-1,-43 61 3 0,-37 71 6 6,-23 52 4-9,-7 35 13 4,-4 2 2-2,20-13-6 2,18-41-4 0,16-49-8-1,30-49-7 0,30-51 0-1,25-40 0 3,25-29-12-2,14-20-41 0,21-12-41 1,43-36-80-1,-14 3-134 2,-11 6-187-4</inkml:trace>
    </iact:actionData>
  </iact:action>
</iact:actions>
</file>

<file path=ppt/ink/inkAction1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1:00:50.006"/>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23372">
    <iact:property name="dataType"/>
    <iact:actionData xml:id="d0">
      <inkml:trace xmlns:inkml="http://www.w3.org/2003/InkML" xml:id="stk0" contextRef="#ctx0" brushRef="#br0">8658 13747 1017 0,'0'0'131'26,"0"0"-34"-26,0 0 58 0,0 0-92 3,0 0-41 7,0 0-9-2,8-30-2-1,-30 20 2-2,-1 5 18 6,-6 5 1-4,-2 0 7 0,-2 0 4-1,-8 0-4 3,-2 0-7-2,-3 17-10 1,-5 3-8 0,-4 3-5 0,7 1-1-2,0 2-2 5,3 0-4-6,5 1 3 3,-4 8-4-2,3 4 7 2,5 3 5 0,1 3 2 0,2 2-3-2,0 1-1 2,2-1-3 2,1-4-3-4,4-1-1 0,5 1-4 2,1-4 2 0,4 4-1-2,5-2 1 2,2 4 1 0,6 2 2 0,-4 0 2-2,7 0-2 2,0 3 4 2,0 6-3-4,0 4 2 0,0 6-4 3,0 1 2 1,3 2-4-4,8-7 1 1,5-10 5 1,5-3-2 1,-3-5 5-5,7-1 1 4,-5-4-2 3,6 3-1-2,1-8 1-4,-7 3-3 1,3-3 0 4,-3-6 2-3,3-4 1 0,2 2-6-1,7-7-4 5,3 7 0-4,4-3 0 0,9 2 0-1,1 0 0 3,6 7 0-4,2-13 0 1,-1 6 0 6,4-3 0-5,1-7 0 0,-1-2 0 1,4-4 0-1,6-6 0 0,1 2 0 0,4-5 0 1,6 0 0 0,-1 0 0-1,0 0 0-1,1 0 0 2,-9 0 0 1,-3-8 0-1,-1-3 0-3,-6-6 0 4,2-4 0-2,-2-9 0 0,-5 6 0 1,-8-14 0 0,-6 7 0 0,-6-5 0-2,-4-3 0 2,-10-7 0 0,3-4 0 1,-1-9 0-4,-5-8 0 3,-4-7 0 3,-3-5 0-6,-3-2 0 1,1-5 0 2,0-2 0 2,-2 10 0-4,1 4 0 2,-4 10 0-4,-2 7 0 4,-4 1 0-1,0 6 0 0,0-6 0 1,0-1 0 0,0-5 0-2,-29-2 0 2,-3 2 0 2,-7-3 0-2,-10 9 0 1,4 5 0-3,-12 4 0 4,-6-3 0-6,-1-1 0 1,-9-6 0 3,2 5 0 2,-7 3 0-6,-6 7 0 4,-7 12 0 15,-11 6 0-23,-1 7 0 0,-1 9 0 8,7 6 0 1,10 2 0-1,8 0 0-4,11 0 0 5,18 14 0 0,-4 19 0-1,6 23 0-4,5 21-79 4,-2 21-88 2,43-50-154-4,-8 2-471 0</inkml:trace>
    </iact:actionData>
  </iact:action>
  <iact:action type="add" startTime="27330">
    <iact:property name="dataType"/>
    <iact:actionData xml:id="d1">
      <inkml:trace xmlns:inkml="http://www.w3.org/2003/InkML" xml:id="stk1" contextRef="#ctx0" brushRef="#br0">8689 17418 242 0,'0'0'483'8,"0"0"-323"-1,0 0-28 1,0 0-22-1,0 0-33 0,0 0-1 3,0 0-2-4,-44-116-5 0,20 116-7 2,-8-5-4 0,0 3-6 0,-4 2-7-2,0 0-3 2,-5 0-6 0,-3 0-8 1,-8 0-7-4,7 13-1 3,-1 4-1 0,0 2-9-1,14-4 6 0,-3 2-6 1,-3 3 2 2,-1 2 1-5,-2 5 3 4,1 5-5-1,-1-2 2-1,2 7-7-1,3 2 7 2,8 4-6 0,1-7-1 0,1 9 2-2,5-8-4 2,1 7 4 2,6-7-2-4,5 8 0 0,-1-8 0 4,4 7 2-4,6 1 2 2,0 0-1-2,0 3 0 5,0 3 0-6,0-1-1 1,13 1 0 2,6 2 1 2,6 1-9-4,4-2 0 0,-2 8 0 4,4-4 0-1,0-9 0-4,0 5 0 1,4-12 0 2,-2-4 0 2,6 1 0-4,-1-7 0 0,-2-5 0 4,8 1 0-4,-1-7 0 3,8-7 0-2,-2 2 0 1,5-3 0-2,-1-2 0 2,4 1 0-2,-1 2 0 4,5 2 0-3,0 2 0 0,-1-6 0 2,-2 7 0-2,-2-4 0-1,4-2 0 2,0-5 0 0,3 1 0 0,5 5 0-2,6-7 0 2,3 5 0 0,-3-5 0 0,-2-5 0-2,-7 0 0 3,-1 0 0-1,-5 0 0 2,-1-15 0-6,-8-2 0 5,3 10 0-1,1-4 0-1,-2 5 0 0,9-2 0 1,-13-4 0 0,4 7 0 0,-6-10 0-1,-4-1 0 2,1 2 0-2,-3-8 0-2,1 2 0 3,2-6 0 2,-2-11 0-5,5-7 0 2,1-26 0 1,0-4 0 2,-2-7 0-3,-4 11 0-1,-9 9 0 2,-6 16 0 0,-12 2 0-3,1-2 0 5,-14 2 0-2,-1-1 0-2,0-13 0 1,0-5 0 0,-17-2 0 3,-19-15 0-5,-8 10 0 2,1-5 0 1,-2 10 0 3,-7 0 0-8,7 9 0 3,1 11 0 4,1 0 0-2,6 14 0-2,4 8 0 2,3-1 0 0,1 9 0-2,-2-8 0 2,-2 8 0-2,-8 0 0 5,-5 2 0-5,-12 0 0 1,-6 5 0 2,-5-4 0-2,2-1 0-1,-3 5 0 2,7-6 0 0,-1 9 0 0,3-3 0-1,13-1 0 0,-7 8 0 1,10-5 0 0,0 5 0-2,-7 0 0 2,-3 0 0 0,-6 0 0 0,-7 10 0-2,-9 22 0 2,0 0 0 0,-5 12 0 0,5-7 0-1,9 1 0 0,8-7 0 2,11-6 0-2,17-5 0-1,7-8 0 2,14-12 0 0,11 0-135 0,0 0-111-2,0 0-135 2</inkml:trace>
    </iact:actionData>
  </iact:action>
  <iact:action type="add" startTime="37945">
    <iact:property name="dataType"/>
    <iact:actionData xml:id="d2">
      <inkml:trace xmlns:inkml="http://www.w3.org/2003/InkML" xml:id="stk2" contextRef="#ctx0" brushRef="#br0">31376 15501 175 0,'0'0'602'5,"0"0"-484"3,0 0-34 1,0 0-10-4,0 0-7 2,0 0 6 4,0 0-2-6,-109-57 4 2,77 57 9 0,-4 0-18 2,-12 0 2-2,-9 0-3 1,1 0-9 1,-4 3-16-4,-1 9-11 4,-5 5-7-1,-4 0-8-2,2 1-2 3,-2 11-2 0,-1 6 5-4,-1 3 2 2,1 5-5 3,1 4 1-4,2-2-9 0,3 7 6 4,4 4-5-4,10-1-2 0,4-3 0 4,2 9-1-2,8 1 0-2,1 2 0 2,4 6 3 0,8-2 0-2,11-6 9 2,7-5-2 0,6-1 0-2,0 6 4 2,3 5-2 0,27 2-6-2,12-5-3 2,6 5-1 2,6-10 1-4,9 3 6 1,6-3-4 3,6-6-2-5,6-2-5 3,6-9 3 2,0 0 2-6,7-3 0 5,-4-2-3 0,-3-7 2-4,-6-1-1 3,-4-1-1 1,-9 0 0-3,-3 0 3 0,2-3-5 4,3-5 0-2,4-5 0-2,10 2 0 0,3-12 0 5,4 0 0-6,2-5 0 3,4 0 0 0,0 0 0-2,-3 0 0 2,-1-5 0 4,-9-21 0-9,-3-2 0 6,-1-11 0-1,-5-6 0-2,-5 0 0 1,-2 3 0 2,-9 5 0-1,-3 5 0-2,-6 5 0 2,0 5 0 0,3-3 0-2,-3 5 0 2,-3-9 0 0,0 1 0-2,-5-2 0 2,0-6 0 0,1-16 0-2,1-10 0 2,-1-21 0 2,-2-16-3-6,-2-19 1 4,-6-6 1 2,-8 3 1-2,-5 7-1-2,-10 16 0 2,-10 21 0 0,0 15 1-2,0 8 0 2,0 3-1 0,-27-1-2-2,-17-8-1 2,-15-4 3 0,-15 0-1-2,-10 2 2 2,-10 3 1 2,-9 5 1-5,-18 5 0 2,-3 6-1 4,-8 4 1-6,-9 10 3 3,-1 7 2 0,-6 5-7 0,2 4 0-1,11 3 0 1,15 3 0-1,13 0 0-1,10 5 0 3,12 2 0-1,10 0 0-2,14 0 0 1,0 2 0 3,5 22 0-3,-4 6 0-2,4 14-43 5,-8 15-53-4,-1 15-64 2,1-4-97 0,48-42-116 1,7-3-575-4</inkml:trace>
    </iact:actionData>
  </iact:action>
  <iact:action type="add" startTime="41868">
    <iact:property name="dataType" value="strokeEraser"/>
    <iact:actionData xml:id="d3">
      <inkml:trace xmlns:inkml="http://www.w3.org/2003/InkML" xml:id="stk3" contextRef="#ctx0" brushRef="#br1">37163 21220 88 0,'0'0'466'10,"0"0"-355"-4,0 0-36 2,0 0 1 0,0 0-26-2,0 0-34 2,0 0-12 0,-42 12-4 0,32-4-14-3,0-3-75 5,2 0-224-3</inkml:trace>
    </iact:actionData>
  </iact:action>
  <iact:action type="remove" startTime="42334">
    <iact:property name="style" value="instant"/>
    <iact:actionData xml:id="d4" ref="#d2"/>
  </iact:action>
  <iact:action type="add" startTime="42340">
    <iact:property name="dataType" value="strokeEraser"/>
    <iact:actionData xml:id="d5">
      <inkml:trace xmlns:inkml="http://www.w3.org/2003/InkML" xml:id="stk4" contextRef="#ctx0" brushRef="#br1">36846 21220 658 0,'0'0'74'10,"0"0"-65"-5,0 0-9 1,0 0-6 2,0 0-160 0,0 0-131 1</inkml:trace>
    </iact:actionData>
  </iact:action>
</iact:actions>
</file>

<file path=ppt/ink/inkAction1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1:00:50.00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FFC000"/>
    </inkml:brush>
  </inkml:definitions>
  <iact:action type="add" startTime="2782">
    <iact:property name="dataType"/>
    <iact:actionData xml:id="d0">
      <inkml:trace xmlns:inkml="http://www.w3.org/2003/InkML" xml:id="stk0" contextRef="#ctx0" brushRef="#br0">6194 14208 1172 0,'0'0'171'3,"0"0"-76"2,0 0 33 3,0 0-62 0,242-121-14 0,-94 17 9-2,16-14-12 2,10 9-4-1,-10 11 8 2,-14 19-10-4,-10 26 1 3,-19 7-4 0,-13 16-12-2,-13 8-28 2,-16 7 0 1,-17 6 0-2,-17 1 0 0,-12 3 0 3,-14 3 0-4,-15 2 0 2,-4 0 0 0,0 0 0-3,0 0 0 4,0 0 0-2,-17-10 0 1,-40-10 0-1,-22-7 0 0,-21-12 0 2,-28-8 0-1,-25 0 0-1,-20 8 0 2,-15 11 0-2,6 8 0 0,19 11 0 0,29 9 0 1,30 0 0 0,27 0 0 0,25 0 0-3,16 14 0 3,17-4 0 0,12-5 0 0,2 1 0-2,5 5 0 2,0 12 0 0,5 16 0 0,38 23 0-1,5 22 0 2,11 19 0 0,5 16 0-2,3 16 0-1,-3 8 0 3,5-2 0-2,-8-10 0 1,-4-15 0-3,-8-23 0 6,-12-29 0-5,-10-26 0 3,-10-23 0-5,-10-15 0 6,-4 0 0-3,17 0 0-3,9-47 0 4,12-37 0 0,14-37 0 0,2-42 0-2,5-44 0 4,5-35 0-3,-12-17 0 1,-9-8 0-3,-18 20 0 5,-12 31 0-4,-9 40 0 2,-4 56 0-2,3 46 0 2,1 36 0 0,-3 21 0 0,-4 15 0 1,0 2 0-4,0 0 0 3,-27 44 0 0,-42 45 0 0,-44 52 0-2,-20 36 0 2,-28 26 0 0,0 19 0 1,-7 0 0-3,-2-3 0 1,11-14 0 1,4-22 0 0,20-35 0-2,32-34 0 2,23-36 0 1,38-31 0-2,24-24 0-1,18-23 0 2,20-3-54 0,49-41-115 1,-15 4-150-4,-13 11-276 3</inkml:trace>
    </iact:actionData>
  </iact:action>
  <iact:action type="add" startTime="15988">
    <iact:property name="dataType"/>
    <iact:actionData xml:id="d1">
      <inkml:trace xmlns:inkml="http://www.w3.org/2003/InkML" xml:id="stk1" contextRef="#ctx0" brushRef="#br1">30513 15348 304 0,'0'0'746'7,"0"0"-602"0,0 0-9 0,0 0-26 2,0 0-37-4,148-37-31 3,-92 30 9 3,11-3 9-8,10 0 2 5,10 5-1 3,10-8-14-6,0 1-14 3,-4 4-14 1,-13-1-11-4,-25 2-1 3,-18 6-5 0,-21 1-1-2,-13 0-3 3,-3 0-45 0,-3 0-78-3,-40 0-63 0,10 0-60 3,-4 13-118 0</inkml:trace>
    </iact:actionData>
  </iact:action>
  <iact:action type="add" startTime="16418">
    <iact:property name="dataType"/>
    <iact:actionData xml:id="d2">
      <inkml:trace xmlns:inkml="http://www.w3.org/2003/InkML" xml:id="stk2" contextRef="#ctx0" brushRef="#br1">30483 15667 809 0,'0'0'227'4,"0"0"-103"4,0 0 33 1,0 0-43-5,201-25-30 5,-118 13-2 1,15-5 1-4,18 3-17-1,7 3-14 6,-8 3-10-4,-15 3-10-1,-23 5-16 2,-22 0-4 0,-22 0-8-2,-14 0-2 0,-15 0-2 5,-4 0-35-6,0 0-84 4,-43 10-90 0,11 2-91-5,-13 7-170 4</inkml:trace>
    </iact:actionData>
  </iact:action>
  <iact:action type="add" startTime="18449">
    <iact:property name="dataType"/>
    <iact:actionData xml:id="d3">
      <inkml:trace xmlns:inkml="http://www.w3.org/2003/InkML" xml:id="stk3" contextRef="#ctx0" brushRef="#br2">32510 14639 216 0,'0'0'796'6,"0"0"-684"1,0 0 4 1,0 0-24-1,0 0-52 0,0 0-24 0,-46-68-5 2,-15 45 3-3,-11 4 11 2,1 5-2 1,-6 6 0-5,-4 8-7 4,8 0 2 2,5 2 0-3,12 23 0 1,16 1 11 1,13 0 4-5,10-4 10 4,14 9 4 2,3 10 7-5,3 19-4 2,44 10-3 6,30 11-26-9,13-2-7 3,1-6-7 2,-1-5-5 0,-16-10-2-1,-13-10 0-1,-13-6 4 3,-19-7-4-6,-9-5 3 2,-4 2-1 2,-12-8 1-2,-4 1 3 2,0 0 7 0,0 2 3-2,-29-8-9 2,-26-2-7 3,-13-6 1-6,-17-11-2 3,-1 0 1 0,-4 0 0-2,0-3 0 2,17-17-1 1,3 3-30-3,28-17-39 1,20-14-59 3,22-4-56-5,0 26-81 2,10 13-256 4</inkml:trace>
    </iact:actionData>
  </iact:action>
  <iact:action type="add" startTime="20976">
    <iact:property name="dataType"/>
    <iact:actionData xml:id="d4">
      <inkml:trace xmlns:inkml="http://www.w3.org/2003/InkML" xml:id="stk4" contextRef="#ctx0" brushRef="#br1">32766 14129 559 0,'0'0'336'6,"0"0"-210"2,0 0-29-1,0 0-24-1,0 0-16 2,0 0 0 0,116-5 1 1,-80 5-8-3,-4 18-6 2,7-1-12 0,-6-2-1-3,-1 9-7 6,-7-6-9-4,-2 9 0-1,-9-3 3 2,-3 1-1 0,-11 9 9-1,0 1-7 0,0-3-10 2,-24 5-9-4,-19-8-6 4,-11-8-1-2,-7-9 0-1,-2-8-1 2,6-4-4 2,14 0-11-2,9-9-6-3,18-8-9 5,16 0-4-4,0 0 13 3,0-3 8 0,16 3 10-5,18 6 11 4,6 6 4 2,1 5 5-6,5 0 10 4,6 13 1 2,-7 19 0-4,3-1-1 1,-3 2-5 3,-13-1-5-2,0-5-8-2,-8-1-1 1,-3-7 0 1,-2-3-18-2,-3-10-40 2,1-1-83 0,-17-5-82-2,0 0-292 2</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6T19:24:25.174"/>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7030A0"/>
    </inkml:brush>
  </inkml:definitions>
  <iact:action type="add" startTime="4538">
    <iact:property name="dataType"/>
    <iact:actionData xml:id="d0">
      <inkml:trace xmlns:inkml="http://www.w3.org/2003/InkML" xml:id="stk0" contextRef="#ctx0" brushRef="#br0">241 2303 661 0,'0'0'399'12,"0"0"-310"-11,0 0-12 8,0 0 42-2,0 0-66 1,0 0-4-1,117-123 8 0,-40 62 10 2,20-13-7-2,27-7-9-1,23-4-7 2,19 4-21 0,-1 8-6 0,-13 11-1-1,-16 13-4 0,-36 12 2 1,-29 11-2 2,-24 12-5-4,-11 3 0 2,-19 5-2-1,-9 3-2 2,-8 1-3-3,0 2 1 1,0 0 0 4,0 0 1-6,0 0-1 1,0 0 0 5,0 0-1-5,-13 0 1 1,-11 0-1-1,-12 0 0 3,-12-9-1-3,-20-19 0 3,-22-19 1-3,-23-24 0 2,-21-20-1 3,-7-15 1-6,-3-1-2 1,7-3 4 3,11 12-3-1,21 14 1 0,23 19-1-3,28 21 1 3,24 16-2 2,17 19 1-3,13 9 1-1,0 0 2 2,0 2 5 0,13 46-6-1,30 20 3-1,14 21 3 2,14 22-5 0,10 15-1 0,12 16 4-2,-1 14-4 2,0 1 3 0,-8-8 0 0,-9-6 1-2,-14-8 1 3,-12-11-1-2,-18-18 0 1,-17-21-1-2,-11-21-4 2,-3-16 1 0,0-18 0 2,0-12-2-5,0-18 1 2,0 0-4 3,4-27-4-4,8-50 2 1,8-37 5 0,1-42 1 1,3-40-1 1,5-44 1-4,-3-21-1 5,-10-6 1-2,-4 21-1 1,1 43 1-6,-6 52 0 8,3 57 0-3,0 44 0 1,-10 33 1-6,0 17 0 4,0 0 2 3,0 36 1-4,-27 46 2 1,-27 38-5 0,-21 30 1 1,-14 26 0 1,-15 24 2-1,-12 12-1-2,-1-13 0 3,1-28-3-1,16-45 1-4,16-42-1 5,26-33-1-1,17-21-6 0,22-20-15 0,19-10-31-3,21 0-64 6,24-10-90-4,18-20-124 0</inkml:trace>
    </iact:actionData>
  </iact:action>
  <iact:action type="add" startTime="7812">
    <iact:property name="dataType"/>
    <iact:actionData xml:id="d1">
      <inkml:trace xmlns:inkml="http://www.w3.org/2003/InkML" xml:id="stk1" contextRef="#ctx0" brushRef="#br1">31963 2290 675 0,'0'0'323'7,"0"0"-199"6,0 0-15-13,0 0-23 7,0 0-14 7,0 0-22-8,123-25-9 1,-36-26-3 0,23-8-1 0,17-11-1 0,14-1 0 3,5 7 3 0,5 2 8-10,-16 8-9 9,-15 7 0-2,-15 7-2 1,-23 16-20 2,-16 1 2-1,-11 11 8-4,-25 4-19 3,-10 3 3 2,-14 5-6-1,-4-4 0-9,-2 4-3 8,0 0 0 2,0 0 1-4,0 0-1 1,0 0-1 2,0 0 3-1,0 0-1 0,0 0 3-1,-18 0 6 0,-32-5-8 2,-27-26-3 0,-33-17-1-1,-21-22 1-4,-18-20 0 4,-6-5 1 1,4-1-1 0,19 15-1-5,23 19-2 2,30 20-5 3,18 15 5 1,27 14-4-7,8 8 0 5,22 5 2 0,0 0 3 0,4 0 2 0,0 0 2 0,0 48 0-1,0 24 1 3,0 29-2-7,11 17-1 6,15 9 0-1,0-1 0-1,3-1 3 1,3-7 0 0,7-2-1 0,3 0-2 1,5 5 0 3,2-5 0-12,-5-12 0 12,-14-23 1-9,-4-22 0 6,-11-25 0-3,-10-20 2 3,0-14-2-3,-1 0-1 2,8 0-1 1,5-31-5 0,6-40-3-5,5-24 6 5,-5-32 2 2,-3-16 1-8,-7-16 0 4,0-15-1 3,-2-6 1 3,12-7-2-13,3 11 1 11,4 16-2-2,8 19 2-9,-6 28-6 9,-5 28 2 1,-9 38 1-6,-8 23 3 5,-7 17 1 4,-3 7 0-13,0 0 1 8,0 0 2 2,0 20 2-2,-23 42-1 4,-31 31-4-12,-27 25 0 10,-28 25 0 3,-11 20 1-13,-12 7 0 12,-9 1 4-7,8-17-2 5,-3-22 0-5,21-19-3 6,15-24 0-9,22-19-1 12,29-19-2-9,21-23-5 4,18-11-1-5,10-8-10 4,0-1-27 4,51 1-20-12,11 4-34 10,3 4-20 3,-36-14-70-13,-14 9-156 10</inkml:trace>
    </iact:actionData>
  </iact:action>
</iact:actions>
</file>

<file path=ppt/ink/inkAction2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1:21:19.516"/>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act:action type="add" startTime="6389">
    <iact:property name="dataType"/>
    <iact:actionData xml:id="d0">
      <inkml:trace xmlns:inkml="http://www.w3.org/2003/InkML" xml:id="stk0" contextRef="#ctx0" brushRef="#br0">16838 1843 601 0,'0'0'376'13,"0"0"-226"-12,0 0-13 7,0 0-12-1,0 0-64-1,10-2-13 2,-10 2 5 0,0 0-1-2,0 0-5 2,0 0 3 0,-13 0-8 0,-16 0-5-2,-13 0 13 2,-1-3-17 0,-1-3-7 0,1-2 2-2,-1 2-7 2,7-1-3 0,-3 5-3-2,7 2-3 2,-2 0 4 0,2 0-9 2,-9 0 4-5,0 0-1 3,-6 0-2 2,0 0-4-4,-4 0 5 0,4 0-9 2,0 6 0 2,-4 3 0-2,10 1 0-3,-4-1 0 3,5-3 0 0,5-1 0-1,7-1 0 1,12-4 0-3,-1 0 0 3,8 0 0 1,-3 0 0-4,3 0 0 6,3 0 0-5,-9 0 0 3,0 0 0-5,-9 0 0 6,-1 0 0-3,-4 0 0 2,2 0 0-3,-4 0 0 6,5 0 0-7,0 0 0 1,0 0 0 2,4 0 0 0,0 0 0-2,-4 0 0 2,0 0 0 0,-6 5 0 0,2 1 0-2,1-4 0 2,-1 3 0-1,2-5 0 2,-1 3 0-3,5 0 0 4,1 3 0-2,9-3 0-2,-1-1 0-1,2 1 0 4,-2-3 0-2,1 3 0 0,2 3 0 0,3-6 0 2,1 5 0-1,1 1 0 0,-5-2 0-1,-2 3 0 2,11-1 0-2,-9 5 0-1,1 9 0 0,-1 11 0 3,-3 5 0-3,-3 4 0 1,-1 8 0 2,5 0 0-2,-2 7 0-1,1 8 0 3,0 1 0 0,-4 9 0-3,0-2 0 1,-4 0 0 0,4-2 0 1,0 1 0 0,4 1 0-2,3 0 0 2,-3 1 0 0,3-5 0-1,0-5 0 4,3-8 0-3,5-7 0-1,2-2 0 15,-1-1 0-22,0 5 0 0,1 2 0 7,3-6 0 0,0 2 0 2,-2-5 0-2,2-3 0-1,-3 1 0 2,-1-4 0 1,0-2 0 0,4-6 0-4,0-5 0 3,0-3 0 0,0-3 0-2,0 0 0 1,0-4 0 0,0 1 0 3,0 0 0-2,0-6 0-4,0 1 0 4,11 2 0 5,7 1 0-9,12 1 0 3,6 2 0 2,5-1 0-3,0-2 0 0,2-1 0 1,-2-2 0 2,-1 1 0-2,-1-2 0 0,8 1 0 1,-1 2 0-1,-1-4 0 0,7 5 0 1,-1-3 0 3,10 0 0-5,1-3 0 1,6-4 0 1,5 4 0 2,1-3 0-5,7-1 0 1,2 3 0 2,-2 5 0 0,-7 0 0-2,-5 4 0 2,1-2 0 3,-5-3 0-6,5 1 0 4,-4-1 0-3,1-4 0 4,0 5 0-5,-8-8 0 3,2 1 0-1,0-1 0 2,3-2 0-2,8 0 0 0,6 0 0 2,4 0 0-2,7 0 0 0,4 0 0 0,-6 0 0 3,-3 3 0-4,-3 6 0 0,-8-6 0 3,-5-1 0-2,4-2 0-1,-1 0 0 3,2 0 0 0,-2 0 0-3,-1 0 0 0,-2 0 0 3,-7-5 0-1,4-1 0-2,-4 3 0 1,-2 0 0 3,2 3 0-4,-2-2 0 1,5-1 0 0,4-3 0 2,5 2 0-2,4 0 0-1,-3-5 0 5,-1 5 0-6,4-3 0 4,-6 1 0-2,2 6 0 2,-1-2 0-4,-4 2 0 4,1 0 0-2,-4 0 0 3,0 0 0-7,6 0 0 4,2 0 0 2,3 0 0-4,0 2 0 4,-1 4 0-1,2 1 0 0,-3-3 0-2,-3 2 0 2,-2-1 0-1,1-3 0 0,0 2 0 0,-2-4 0 4,6 0 0-6,2 0 0 4,4 0 0 0,0 0 0-3,-8 0 0 2,4 0 0-2,-7 0 0 7,-2 0 0-9,-2 4 0 1,-5 1 0 4,-7 0 0-2,2 2 0 1,-2-2 0-1,0-3 0 2,4 4 0-2,7 0 0-2,4-1 0 4,4 1 0-2,2-1 0 0,0 0 0 0,3-1 0 1,-6 2 0 0,1-4 0-1,1-2 0 0,-2 4 0 2,3-4 0-4,5 0 0 4,0 0 0-1,0 1 0 0,6 6 0-3,-3-2 0 4,-1-2 0 0,-7-1 0-3,6-2 0 3,-9 0 0 0,-1 0 0-1,-2 3 0-2,7 1 0 3,2-1 0-2,3-1 0-1,-2-2 0 2,-11 0 0 14,1 0 0-22,0 0 0 0,-10 0 0 8,6-5 0-1,-5-7 0-2,2 0 0 4,6 5 0-2,-7 7 0 2,4-3 0-3,-4 3 0 2,-4-3 0-1,2 3 0 0,-4-4 0 0,-3 4 0 1,-2 0 0 0,-6 0 0-2,1 0 0 2,-4 0 0 0,-3 0 0 1,-4 0 0-4,-3 4 0 5,7 4 0-4,-7-3 0 3,8 2 0-4,-2-4 0 6,5-1 0-6,6 1 0 4,-2-1 0-2,3 5 0 1,7 3 0-1,-5 2 0-2,2 1 0 6,1 2 0-5,-2 5 0 2,-2-3 0 0,-5 0 0-1,4-4 0 0,-5 2 0 0,-2-8 0 2,2 5 0-3,2 3 0 2,-4-8 0-1,-1 5 0 2,1-1 0-3,-5-5 0 2,5-1 0 1,5 1 0-3,2 1 0 0,9-3 0 4,2 5 0-4,2-3 0 2,0-4 0 0,-5-2 0 0,-8 0 0-2,-3 0 0 0,-7 0 0 4,-9-14 0-2,-2-3 0-2,-6 3 0 2,-1-3 0 0,0 1 0 0,6-2 0-2,2-5 0 2,-1 2 0 0,2 1 0-2,-1 0 0 2,1 3 0 0,-3 4 0 1,-1 2 0 0,-5 4 0-2,3 2 0-2,-6 2 0 1,2-2 0 2,5 1 0 3,5 4 0-6,0-3 0 1,10 1 0 3,4-1 0-1,8-6 0-2,5 5 0 2,2-2 0 2,5 0 0-5,-8 2 0 5,0 4 0-6,-2 0 0 11,-5 0 0-11,6 0 0 2,-3 0 0 2,-3 0 0-1,-4 0 0-1,7 4 0 0,-4-4 0 5,0 0 0-5,-3 0 0 1,-8 0 0 2,3 0 0-2,-1 0 0 0,-8 0 0 0,-3-5 0 1,-9-10 0-2,0-2 0 3,2-5 0 0,-3-10 0 0,7-7 0-2,-6-14 0 0,-2-17 0-1,3-20 0 0,-6-20 0 2,0-7 0-1,-3-2 0 2,-5 21 0-3,4 22 0 3,-9 14 0-1,1 8 0-2,-1 5 0 2,0-3 0 0,0-6 0 0,-1-2 0-2,-18 2 0 3,-6 1 0-2,-1 4 0 0,-4 0 0 0,-11 0 0 2,2-1 0-2,-2 6 0-1,5 4 0 2,0 4 0 1,7 3 0-2,0 1 0-1,-2-1 0 3,-1-3 0-2,1 2 0-1,-6 2 0 3,1 2 0-2,3 6 0 0,-15 8 0 2,-4 3 0-1,-16 11 0-2,-17 6 0 1,-12 0 0 0,-6 0 0 4,-7 3 0-6,-1 8 0 4,-2 1 0-3,2-5 0 4,4 3 0-5,4-3 0 3,5-1 0 0,-2 2 0 0,3 1 0-2,-3-2 0 2,10 1 0 1,-5-6 0-3,-2 3 0 1,0-5 0 1,-13 2 0 0,-4-2 0-2,-13 0 0 2,7 0 0 2,0 0 0-5,8 0 0 4,6 0 0-2,1-2 0 1,-1 0 0-3,-2-1 0 3,-2-3 0 1,12 2 0-2,-5-5 0-1,-2 2 0 5,10-1 0-6,-7 0 0 2,10-4 0 3,-3 4 0 2,-2-1 0-10,4 4 0 3,-1 2 0 5,-3-2 0-2,0-3 0-2,3 2 0 2,-2-3 0 0,-1 0 0-1,-7-3 0 0,-4 2 0 2,-9-4 0-2,-3-3 0 0,-5-3 0 0,-4 6 0 1,-3-2 0-2,-4 1 0 3,-2 7 0-2,-1-3 0 2,10 0 0-4,3 1 0 3,11-12 0 0,2 7 0-2,6-6 0 2,-3 4 0 2,5 1 0-3,1 1 0 1,8 5 0 0,-1 1 0-2,3 1 0 2,-3 2 0-3,-3 3 0 5,1-1 0 0,-4 2 0-5,3 0 0 0,3-1 0 6,3-3 0-4,-2 0 0 0,1 3 0 0,-1-9 0 2,-1 2 0-4,3 0 0 3,7-2 0 0,6 3 0 0,10 3 0-2,10-1 0 2,6 0 0 0,-5-1 0-2,-4 3 0 3,2-3 0-2,-6 1 0 2,-9 2 0-4,-3 2 0 4,-8 1 0-2,-2 2 0-1,3 0 0 2,3 0 0 2,4 0 0-4,4 0 0 1,2-7 0 0,7 2 0 1,-7 2 0 0,10 1 0 0,0 2 0 0,1 0 0-1,-1 0 0 1,2 0 0-2,-7 0 0 3,3 2 0-2,5 10 0 1,4 1 0-3,11-4 0 6,10 2 0-4,11-6 0-1,9-2 0 4,10 4 0-3,3-7 0-2,3 0 0 3,0 5 0 1,0 17 0-1,0 17-20-2,0-17-183 1,0 8-267 2</inkml:trace>
    </iact:actionData>
  </iact:action>
  <iact:action type="add" startTime="11198">
    <iact:property name="dataType"/>
    <iact:actionData xml:id="d1">
      <inkml:trace xmlns:inkml="http://www.w3.org/2003/InkML" xml:id="stk1" contextRef="#ctx0" brushRef="#br0">14862 3778 91 0,'0'0'150'10,"0"0"-53"-4,0 0 28 0,0 0 18 2,0 0-32 1,0 0-14-4,0 0-9 3,2-5-8 2,-17 5 0-3,-19 5-15-2,-7-1-12 3,-10 7-16 2,-5 1 0-4,-9-1-9 2,-11 6-3 0,-1-1-6-2,-4 1 0 2,0 4-7 0,-3-4 3 0,-2 2 4-1,5 3 2 0,4-2-3 0,5 8-1 2,4 1 5-2,4 4 1 0,3 6-3 1,2 3 3 0,5 7 5-1,2 1-2 1,4 1-5 0,7 7 1-3,2 15 4 3,6 14 0 0,5 9 1 1,5 8-8-2,6 4 5 1,5-6-3 1,5 3-7-2,-3 4-2-1,0 6-1 2,-3 4-3 1,1-7-4 0,0-5 2-5,-5-8 3 4,0-13-4 2,-9-9 0-4,-2-16-3 1,5-16 0 0,-3-8 0 3,-2-6-1-4,-4-5-1 1,-2 1 1 2,-7 1-1-1,-5-1 1-2,-5 2 0-1,-9 1 2 5,0 2 3-5,-7-7-3 2,-4-3 1 0,-5-4-2 2,-12-5 1-1,-9 1 4-2,-12 2-3 4,-5-1 4-4,-7 5-5 2,0 3 0-3,0 4 5 4,-8 2-3-2,-8 3 6 2,-4-2-2-3,-3 4-3 4,0 1-2-5,3 2 2 3,5 3 3-1,-2-1 1 2,0-2-3-3,5 2 0 0,2-7 1 4,8-5 0-2,-4 1-5 0,-8-6 0-2,-6 7-2 3,-5-1 2-4,1 4-2 3,4 4-1 0,1-3 0 0,6-2 0-1,-2-5-2 0,7-9 2 2,6-12 0-2,10-3 0-1,8-2 1 2,-3 0-1 0,6 0 1 0,-2 0-1-2,1 0 1 2,4 0-1 1,-4 0 5-2,-1 0-4-1,1 0 1 3,-7 0-1-1,-2 0-1-1,-9-14 1 0,-4-4 2 0,0-2-3 1,2 5-5 0,6-2 4-2,-4 8-1 2,-3 1 0 1,-8 6 2 0,0 2 0-2,-6 0 1 0,-1 0-1 3,9 0 2-4,2 0-1 12,3 0 0-18,2 0 1 3,6 0 0 4,-1 2 2 3,11 2 0-4,-3-4 0 2,-10 0 1 0,-8 0-2-3,-8 1-3 2,-13 6 0 1,-4 3 0 0,5 5 0-2,-1 4 0 3,4 2 0-1,-6 1 0 4,8 0 0-8,2 7 0 1,11-1 0 3,5 2 0 1,12 2 0-4,3-2 0 4,7 1 0-2,10-1 0 1,8-1 0-2,11-3 0 3,4-4 0-2,5 1 0 1,-2-6 0-2,2-1 0 2,0 1 0 1,-5-2 0 1,-1 2 0 9,2-4 0-17,2-5 0-2,19 1 0 7,6-7 0-2,5 1 0 4,9 0 0-2,8 1 0 2,-9-1 0-3,5 7 0 1,-6 4 0 1,-11 9 0 0,-5 1 0-1,-5 8 0 1,5-4 0-1,8-6 0 1,14-10 0-2,12-4 0 2,6-8 0 0,6 0 0 0,0 0 0-2,0 0 0 2,0 0 0 1,0-23 0-1,13-9 0-3,8-17 0 4,2-3 0-2,10-14 0 1,8 1 0-1,5-2 0 1,3 4 0-1,-1 11 0 2,-14 7 0-3,-8 16 0 3,-9 12 0-1,-7 13 0-2,-7 4 0 0,-3 0 0 2,0 0 0 0,0 0 0 0,0 35 0-1,-16 27 0 0,-14 24 0 2,-14 3 0-2,-4-5 0-1,2-11 0 2,2-13 0 0,14-22 0 0,7-12 0-1,14-18 0 0,9-5 0 2,0-3 0-2,0 0 0-1,0 0 0 3,26 0 0-2,15 0 0 1,12-11 0-2,3-1 0 3,-4 5 0-2,-7-5 0 1,-2 3 0-2,5 5 0 2,1 0 0 1,-1 1-42-2,6 1-79-1,2-4-36 2,-38 1-78 0,2 1-167 0</inkml:trace>
    </iact:actionData>
  </iact:action>
  <iact:action type="add" startTime="13367">
    <iact:property name="dataType"/>
    <iact:actionData xml:id="d2">
      <inkml:trace xmlns:inkml="http://www.w3.org/2003/InkML" xml:id="stk2" contextRef="#ctx0" brushRef="#br0">4994 6966 402 0,'0'0'273'5,"0"0"-128"5,0 0-20-4,0 0-32 0,0 0-41 2,0 0-21 2,0 0 7-4,-9-10 33 1,-34 10-14 0,-9 13-6 3,-8 9-15-4,-9 7-18 0,-2 4 1 2,-3 4 2 2,-3 2-2-4,6 1-5 0,7-1-5 2,5-3-3 2,-2 4-2-2,11-3 3-3,7 0 4 3,2-5 0 3,4 2-2-3,2 2 4-3,-3 5 6 3,5-4-9 4,0-9-6-10,12-7-1 4,5-10-3 2,9-7 0 1,6-4 0-2,1 0-1-2,-3 0 1 6,3 0 3-4,-9 0-2-1,8 0-1 1,-2 0 1 2,3 0-2-3,0 0 1 2,0 0 0 0,0 0 0 0,0 0 1-2,0 0-1 4,0 0 0-4,-8 0-1 2,0 8-1-2,-13 9-8 2,-6 10 10-2,-5 11 3 4,3 3 1-4,3-4-3 3,10-9 4-3,6-14-5 3,10-11 4-3,0-3-2 2,0 0-1 0,0 0 3 0,0-28 5-1,9-6-5 2,-1 3-4 0,1 3 0-2,-6 3 1 1,4 3-1-4,-4 2 1 4,-2 0-2 0,5 0 1-1,-3-1 0 2,0 3 0-3,-2 1-1 2,-1 7 1-2,3-3-2 3,-3 9 0-2,0 1 1 2,0 3-1-4,0 0 2 3,0 0 0 0,0-4 0 0,0 4-1-2,0 0 1 2,0 0 1 0,0 0 1 0,0 0-2 0,0 0-5-2,0 0 4 2,0 0 1 0,0 4 3-2,0 17 3 2,0 10-4 0,-7 9 2 1,-9 11 6-4,0 2 10 5,-4 6-6-4,5-8 4 3,1-11-5-4,-1-8-4 3,11-15 4 0,4-11-2 0,0-6 2-2,0 0 14 2,0 0-2 0,19 0 3 0,22 0 7-1,14-23-26 0,11 1 1 1,5-3 7 24,5 0 0-32,-5 5-7 0,-15 3-6 0,-12 6 2 7,-17 5-5-1,-15 1-1 2,-11 5 0-1,-1 0-6 2,0 0-39-3,0 0-81 1,-17 0-78 2,-3 0-96-2,-9 0-280-1</inkml:trace>
    </iact:actionData>
  </iact:action>
  <iact:action type="add" startTime="21751">
    <iact:property name="dataType"/>
    <iact:actionData xml:id="d3">
      <inkml:trace xmlns:inkml="http://www.w3.org/2003/InkML" xml:id="stk3" contextRef="#ctx0" brushRef="#br1">3378 12059 559 0,'0'0'277'5,"0"0"-152"5,0 0-11-4,0 0-25 3,0 0-21-4,-7 2 30 3,7-7 9 0,17-9-23 0,6-6-11-2,16-3 12 2,3-5-15 0,13-2-17 0,11-8-4-2,9-6-6 2,12-7-5 1,-3 0-10-2,0 4-4-1,-4 6-2 4,-12 4 0-2,-4 8-3-1,4 1-19 0,0 6 0 4,6-4 0-4,6 1 0 22,7-3 0-29,-3-4 0 0,-3 5 0 0,-4 2 0 7,-6-1 0-2,-6 5 0 3,-1-3 0 0,0 1 0 1,-1-4 0-4,7-4 0 3,7-2 0-1,-2-9 0 2,9-1 0-4,-3-2 0 4,-5 6 0-1,1 3 0 1,-14 4 0-4,3 8 0 4,-11 6 0-3,-2-2 0 3,4 6 0-4,-1 1 0 4,-2-4 0-1,11 0 0 0,3-3 0-2,5-5 0 1,-2-7 0 2,0 5 0-2,-2-10 0 0,-3-5 0 2,-4-2 0-2,2-8 0 1,-2 3 0-3,-4-3 0 3,-1 5 0 0,-2 7 0 0,0 3 0-2,-10 3 0 3,8 2 0-1,2-5 0 0,-2 0 0-1,3-3 0-1,-12 9 0 3,-11 10 0-2,-10 4 0 0,-10 7 0 1,-8 5 0 0,-3 1 0 1,-2-1 0-4,0 2 0 2,5 3 0 1,-5 0 0 0,0 0 0-2,0 0 0 2,0 0 0 1,0 0 0-1,0 0 0 2,-12 0 0-6,-31 21 0 3,-24 10 0 2,-8-6 0-4,-7-3 0 3,1-5 0 0,7-4 0 1,8 3 0-3,15-5 0 2,18-6 0-1,9 0 0 3,17-5 0-6,3 0 0 4,4 0 0 1,0 0 0-1,0 0 0-2,22 0 0 2,24 0 0-1,18 0 0 4,1 0 0-7,3 0 0 4,0 0 0-1,-4 0 0 2,-7 0 0-4,-14 0 0 3,-2 0 0 0,-8 0 0 0,-10 0 0-1,-5-3-8 0,-11 3-1 1,-7 0 9 0,0 0 2-1,0 0-2 0,0 3-1 2,0 28-2-2,0 14-1 0,-9 4 4 0,-4-7 1 1,0 0-1 0,0-6-10-2,-3 5-29 3,4-6-32-1,-4-4-23 0,6-3-25-3,3-14-20 3,0-8-2 0,7-6-54 0,0 0-93-2,0-9-602 3</inkml:trace>
    </iact:actionData>
  </iact:action>
  <iact:action type="add" startTime="23115">
    <iact:property name="dataType"/>
    <iact:actionData xml:id="d4">
      <inkml:trace xmlns:inkml="http://www.w3.org/2003/InkML" xml:id="stk4" contextRef="#ctx0" brushRef="#br1">7953 10378 662 0,'0'0'247'8,"0"0"-128"-3,0 0 0 3,0 0-68 0,0 0-28 0,0 0 67 1,-169-5-22-4,119 5-17 3,3 0-17 0,8 0-23 0,12 0-8-2,8 0 0 2,10 0-3 13,0 0 0-21,2 0-12 18,1 0-45-18,-1 0-90 0,7-4-52 8,0-2-122-3</inkml:trace>
    </iact:actionData>
  </iact:action>
  <iact:action type="add" startTime="23387">
    <iact:property name="dataType"/>
    <iact:actionData xml:id="d5">
      <inkml:trace xmlns:inkml="http://www.w3.org/2003/InkML" xml:id="stk5" contextRef="#ctx0" brushRef="#br1">7695 10194 556 0,'0'0'277'8,"0"0"-131"-1,0 0-9-2,0 0-92 3,5 179-4 0,-5-107 3 1,0 2 2-3,0-15-10 3,0-15-16-2,0-16-18 1,-3-13-2-4,3-10-4 5,0-5-52-1,0 0-34-1,0-16-72 0,0-3-143 0,0-2-67 2</inkml:trace>
    </iact:actionData>
  </iact:action>
  <iact:action type="add" startTime="23707">
    <iact:property name="dataType"/>
    <iact:actionData xml:id="d6">
      <inkml:trace xmlns:inkml="http://www.w3.org/2003/InkML" xml:id="stk6" contextRef="#ctx0" brushRef="#br1">8126 10092 601 0,'0'0'195'8,"0"0"-80"-1,0 0-21 1,0 0-58-2,0 0-20 2,0 0 9 0,185-116 6 2,-145 82 14-6,-1 4-20 4,-5 2-18 1,-11 7 5-3,-9 6 1 1,-4 5-8 1,-7 7-4 0,-3 3-1-2,0 0 0 2,0 0-2 0,0 0-1 0,0 18 3 2,0 15 5-6,-13 10 0 4,0 7 4 0,-4 9 1 1,1-2 1-2,4 1-2-1,-1 4-2 3,0-9-1-3,3 1 0 2,3-3 0 1,-2-13-4-2,5-1 0-1,-6-6-1 3,4-11 2-2,3-6-3 2,-1-8 3-3,-1-6 2 3,-8 0-5-4,-6 0-2 4,-8 0-2-1,-11 0 2-3,-1 0 0 4,0 0-3-1,4 0-2 0,9 0-6-1,10 0-6 2,12 0 16-4,1 0 2 3,3 0 1-2,0 0 2 2,0 0 8 0,0 0 29 0,19 0 25-1,24 2 2 0,5 7-43 2,19-3 37-2,15-6-4 0,2 0-1 0,-5 0-15 1,-17 5-28 1,-24-3 0-4,-20 2 7 4,-13-2-8-1,-5 1-10-2,0-3-1 1,0 0-42 1,-28 0-86 0,-5 0-106-2,7 0 20 3,8 14-579-1</inkml:trace>
    </iact:actionData>
  </iact:action>
  <iact:action type="add" startTime="25320">
    <iact:property name="dataType"/>
    <iact:actionData xml:id="d7">
      <inkml:trace xmlns:inkml="http://www.w3.org/2003/InkML" xml:id="stk7" contextRef="#ctx0" brushRef="#br1">28501 11918 613 0,'0'0'281'8,"0"0"-146"-3,0 0-12 2,0 0-32 2,0 0 3-4,46 2 7 5,-8-19-11-2,6 0 3-2,12-5-17 2,8-3-24 0,7 1-7-2,3-4-2 2,6-4-3 0,7 0-1-2,0 2 3 2,2-1-3 0,4 1-9 1,-4 1-10-4,3 1-20 6,0-1 0-6,1 2 0 4,-8-3 0-2,1-2 0-1,5-1 0 2,2-3 0 0,7-1 0-1,7-3 0 0,-3 1 0 2,5 2 0-1,3-5 0-1,1-1 0 1,-2 2 0-2,-1-1 0 3,-5 0 0-2,-1-2 0 0,-14 9 0 0,-7-2 0 3,-9 10 0-5,-8-1 0 3,-5 2 0 0,-4 3 0 0,-1-1 0-1,-1-3 0 1,5 0 0-1,1-1 0 1,-2-1 0 0,-1-2 0-2,9-3 0 1,7-2 0 2,1-7 0-4,2 4 0 3,-5-3 0 0,-4 3 0-1,-8 6 0 1,-5-3 0 2,-4 4 0-5,-2 2 0 4,2-5 0-2,-3 6 0-1,-4 2 0 3,-6 4 0-2,-9 6 0-1,-14 7 0 3,-1 1 0-2,-5 6 0-1,-9 1 0 3,0 2 0 0,0 0 0-2,0 0 0 0,0 0 0 19,0 0 0-26,-20 0 0 0,-21-3 0 4,-8 3 0 2,-11 0 0 3,5 0 0-2,-1 0 0 0,3 12 0 0,6 1 0 1,10-2 0 0,13 0 0 0,11-6 0 1,10 0 0-4,3-5 0 3,0 0 0 0,0 0 0-1,0 0 0 0,0 0 0 2,13 0 0-4,22 0-3 3,12 0-7 2,1 0 4-4,2 0 3 2,-10 0 2 0,-8 0 0-1,-3 0 1 1,-6 0 1 0,-7 2-1-3,-4 6 0 3,-6-1 0 0,-6-4 0-2,0 7 0 2,0 4-1 2,0 11 0-3,0 7-1 0,0 3-4 2,0-4 3-4,0-5-4 4,0-15-25-2,0-8-26 0,0-3-19 0,0 0-49 3,0-3-53-2,2-19-57-3,6 5-89 4,-4 6-371-3</inkml:trace>
    </iact:actionData>
  </iact:action>
  <iact:action type="add" startTime="26573">
    <iact:property name="dataType"/>
    <iact:actionData xml:id="d8">
      <inkml:trace xmlns:inkml="http://www.w3.org/2003/InkML" xml:id="stk8" contextRef="#ctx0" brushRef="#br1">32738 9799 358 0,'0'0'275'5,"0"0"-116"3,0 0-17 0,0 0-32-2,0 0-7 2,0 0 6 0,15 0 20-2,11 0-41 2,4 0-16 2,9 0-14-6,5 0-11 4,-2 0-13 3,0 0-1-6,-5 0-13 3,-8 0-9 0,-11 0-7 0,-5 0-4-2,-7 0-2 2,-6 0-20 0,0 0-48-2,0-3-51 4,0-16-28-4,0-8-25 0,-5 17-10 4,1 2-188-4</inkml:trace>
    </iact:actionData>
  </iact:action>
  <iact:action type="add" startTime="26932">
    <iact:property name="dataType"/>
    <iact:actionData xml:id="d9">
      <inkml:trace xmlns:inkml="http://www.w3.org/2003/InkML" xml:id="stk9" contextRef="#ctx0" brushRef="#br1">33227 9594 324 0,'0'0'453'8,"0"0"-316"-1,0 0-31-2,0 0-14 3,0 0-16 0,0 0-17 1,0 0 2-2,58-32-7-1,-35 16-33 2,0-3-8 0,2-6-5-1,6-7-5 0,-6-2-2 1,4-2 0-1,-6 3-1 0,-5 8-2 1,-5 5-2 0,-7 8 0-2,1 9 0 4,-7 1-1-3,0 2 0 0,0 0-4 2,0 0 7-3,0 0 2 1,0 0 1 1,0 33 6-2,0 15 4 3,0 7-11-2,-12 9 2 2,3 0 0-2,-6 9 5 2,4 2-2-4,-2 2 7 3,0-13-6 0,3-10 2-2,6-12-5 3,-5-9 2-2,5-9 0 0,4-5-1 1,0-8 1 0,0-4 7 1,0-3 8-2,0-1-1 0,0-3-8-1,0 0-10 3,-3 3-1-2,-4-3-3-1,-8 2 0 3,-8 1-3-1,-6-3-1-2,-3 0 6 2,0 0-2 0,8 0-2-1,5 0-5 1,9 0 3 0,4 0 2-2,1 0-1 2,5 0 6 0,0 0 2-2,0 0-1 2,0 0 2 0,0 0-1-2,0 0 3 2,0 0 3 0,31 0 29 1,9 0 42-3,10 5-24 3,-2 0-25-2,5-5 1 0,-2 0 0 1,-3 0-10-1,-3 0-12 1,-6 0-3-1,-12 0 3 0,-6 2-3 2,-11-2-3-1,-7 0-1-2,-3 0-2 0,0 0-3 4,0 0-22-4,0 2-37 3,-3 1-57-1,-15 3-29-3,7-4-86 3,6 13-164 0</inkml:trace>
    </iact:actionData>
  </iact:action>
  <iact:action type="add" startTime="29566">
    <iact:property name="dataType"/>
    <iact:actionData xml:id="d10">
      <inkml:trace xmlns:inkml="http://www.w3.org/2003/InkML" xml:id="stk10" contextRef="#ctx0" brushRef="#br1">11433 10838 371 0,'0'0'53'8,"0"0"-3"0,0 0-9-2,0 0-41 0,0 0-21 4,0 0-11-4,43-57-13 2,-47 74 21 0,-8 2-7 0,5-11 31-2,3 0 1 2,4-6 91-2,0-2 84 4,0 0 37-3,0 0-53 0,11 0-39 1,29-27-43 0,10-18-27-2,0-6 0 0,3-6-4 4,-5 13-11-3,-7 14-5 2,-15 15-7-2,-16 15-3 2,-10 0 11-4,0 28 17 3,-16 45-10 0,-41 34 7 0,-24 18-41-1,-14-3-2 4,-5 0-2-2,4-13 0-7,12-17-1 6,26-21 6 2,19-25-2-4,23-31 2 1,16-15-1 0,36-5-2 2,57-58-3-3,44-32 0-1,48-30 2 5,33-31 2-4,16-12 1 1,-10 6 3 3,-34 26 0-2,-62 49-8-2,-64 43 10 2,-38 38 12-1,-26 8 9 1,-57 84 2-1,-44 39 10 1,-38 31-23 0,-12 0-16-2,3-10-2 2,10-16 3 1,28-24-1-1,38-35-3-3,38-36-1 3,34-25 0 1,21-10-1-2,83-32-2 0,45-40-4 1,51-32 7 13,42-29 0-21,47-27-6 0,21-10 0 8,-30 20 1-1,-79 45-8-1,-93 53 2 2,-81 52 8 0,-27 13 3-1,-55 66 11 2,-54 27 11-1,-26 13-22-2,-11-6 1 3,16-16 3-4,25-15-4 6,31-17 3-6,38-25-1 4,26-27 1-2,20-13-2 2,80-6-1-4,48-39-4 3,49-16 3 1,34-15 1-4,27-17 0 4,-11-2 0-2,-43 11 0 1,-67 22 1-1,-66 37 0 1,-61 25 0 22,-17 62 2-30,-86 44 2 0,-42 29 2 0,-29 0-6 8,10-12-1-2,16-21 1 2,40-29-1 0,40-31 5-1,39-22 1 0,29-20-2 2,36-10-4-3,73-40-7 2,43-19 7-1,48-16 3 2,24-10-2 1,17-6-1-5,-26 5 0 4,-47 23-1-2,-62 25-8-1,-66 34-1 1,-40 14 10 1,-38 62 0 0,-82 39 0-2,-44 34 0 4,-28 0 5-4,18-9-3 0,33-25-2 2,41-28-1 0,49-30 0-1,38-30 1 2,16-13 0-1,90-23 0-2,47-41-11 1,55-24 8 1,21-14-3 0,33-13 3 0,-4-7-6-3,-25 12-9 5,-43 29 1-3,-65 31-6 1,-56 30 7 0,-43 20 7 0,-13 8 9-2,-49 54 0 3,-32 24-8-2,-19 16 2-1,6 0 5 3,17-13 1-3,16-15 0 3,25-27 2-3,23-24-2 2,13-21 4-1,3-2-4-1,60-39-5 2,24-29 0 3,29-20 4-5,2-11-3 0,-2 3 2 1,-16 14 2 1,-28 29-1 0,-34 25-1-2,-28 25 2 4,-10 6 2-3,-20 74-2 1,-47 37 0 0,-21 36-3-1,-10 0 2 0,6-6 1 1,12-22-3 0,12-28-12 0,14-32-38-3,15-40-51 3,32-22-26 1,7-7-123-4,20-33-461 5</inkml:trace>
    </iact:actionData>
  </iact:action>
  <iact:action type="add" startTime="31425">
    <iact:property name="dataType"/>
    <iact:actionData xml:id="d11">
      <inkml:trace xmlns:inkml="http://www.w3.org/2003/InkML" xml:id="stk11" contextRef="#ctx0" brushRef="#br1">20029 10479 722 0,'0'0'217'4,"-102"183"-134"3,5-79 34 1,-10-1-18-2,-6 4-35 0,8 0 3 4,8-10 12-3,23-16-12 0,25-25-18 3,19-22-9-6,24-21-18 4,6-13-11 0,29 0-4 0,62-25-7-2,45-37-5 2,35-22 5 3,26-17 0-5,4-3 1 2,-23 11-2 0,-40 26 0-3,-62 27 1 2,-44 28 2 2,-32 12 1-3,-19 25 11 3,-65 53 22-2,-33 31 17 1,-24 17-43-2,-5 6-5 2,15-5 0 0,18-20 1-1,28-26 0 1,33-30 6 0,31-29-4-2,21-22 1 2,34-14-9 1,63-53-2-4,39-29-11 4,51-25 11 0,42-20 1-2,61-16 0-1,32-17-3 0,-37 22 1 5,-64 38-2-6,-105 52-3 3,-87 58-1 0,-29 21 9-2,-77 82 0 2,-64 34 24 2,-47 30-22-3,-12-1-2-1,7-11 3 2,31-20-2 0,38-33 7-3,48-40-1 3,39-29 6 2,37-27-6-6,12-2-6 4,89-37-1 2,59-32-1-3,60-27 1 0,48-25 1 2,41-25-1-2,24-34 1-1,-21-9-1 2,-67 30-3 1,-88 49-36-3,-83 65 21 2,-69 45 13 6,-21 62 5-14,-91 61 9 18,-51 45 4-18,-45 30-11 7,2-12 9 0,17-15-4 0,30-31-5 2,50-41 0-5,40-44 6 4,35-35-4 1,29-20-4-2,52-8 0 0,57-48-5 2,52-28 5-4,36-21 1 3,27-26-1 0,23-24-2 0,-4-16-1-1,-31 4-16 1,-58 47-8 0,-69 46-2-3,-69 73 8 4,-20 26 21 0,-89 81 1-2,-39 46 5-2,-37 24-4 5,0 0 4-2,3-17-1-2,19-33-1 2,39-36 0 0,28-36-1 0,49-35-3-2,31-19 0 3,42-4-2-3,74-53-5 1,41-22 7 3,31-19-1-6,25-11 0 4,9-5-2 0,-9 13 1 0,-37 28-1-1,-59 40 2 0,-65 33 1 4,-52 29 0-8,-49 70 0 5,-65 40-5 2,-36 14 5-3,5-15 2 1,21-30-1 0,31-41-1 0,42-33 3 0,26-28-2-3,25-6-1 5,40-60-4-6,60-34-9 4,46-24 13 1,32-10 1-3,25-1 0 1,18 0-1 3,-13 11 0-3,-37 25 1-1,-53 34-1 3,-57 37 0-1,-53 22 2-1,-8 36 1 2,-79 54 0 0,-34 35-1-5,-19 3-1 4,11-18-2 0,29-35 0-1,44-32 1 0,25-29-1 3,23-14 0-5,53 0 0 2,49-42-14 2,34-17 10-3,9-3 0 0,4-2 3 4,-8 9 2-2,-18 16-5-1,-22 20-27 1,-34 13-35 0,-22 6 2-1,-26 0 3 0,-19 12-43 2,0 14 9-5,-51 6-36 4,11-12-100 2,-4 2-371-3</inkml:trace>
    </iact:actionData>
  </iact:action>
  <iact:action type="add" startTime="46757">
    <iact:property name="dataType"/>
    <iact:actionData xml:id="d12">
      <inkml:trace xmlns:inkml="http://www.w3.org/2003/InkML" xml:id="stk12" contextRef="#ctx0" brushRef="#br1">2841 16407 720 0,'0'0'289'5,"0"0"-218"3,-10-172 8 0,-97 136 5 0,-65 16-30-1,-57 20 60 0,-35 21-31 1,-19 60-12 0,3 45-15-2,38 29-16 8,29 38-12-11,48 22-14 3,52 5 0 2,46-1 3-1,54-7-6 1,38-25 14-2,127-12 2 3,97-27 25-2,82-32-20 1,73-54-19-2,28-62-9 3,-27-40 3-2,-44-83-7 1,-96-52-7 0,-107-33-1-1,-107-39-6 2,-79-19-18-2,-133-2-8 0,-77 4-42 0,-43 47-60 0,129 179-46 1,19 26-152 0</inkml:trace>
    </iact:actionData>
  </iact:action>
</iact:actions>
</file>

<file path=ppt/ink/inkAction2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1:21:19.516"/>
    </inkml:context>
    <inkml:brush xml:id="br0">
      <inkml:brushProperty name="width" value="0.05292" units="cm"/>
      <inkml:brushProperty name="height" value="0.05292" units="cm"/>
      <inkml:brushProperty name="color" value="#FF0000"/>
    </inkml:brush>
  </inkml:definitions>
  <iact:action type="add" startTime="3473">
    <iact:property name="dataType"/>
    <iact:actionData xml:id="d0">
      <inkml:trace xmlns:inkml="http://www.w3.org/2003/InkML" xml:id="stk0" contextRef="#ctx0" brushRef="#br0">27614 10156 260 0,'0'0'315'5,"0"0"-177"3,0 0-36 1,0 0-34-5,130-180-26 4,-202 144 8 2,-56 13 20-2,-66 23 13-4,-62 8 12 6,-46 82-21-2,-11 59 15-4,29 60-17 4,56 43-33 4,72 37-1-6,73 22 2 3,83 6 28-4,64-14 12 2,133-30-3 1,92-53-15 1,77-87-18-4,26-101-15 2,-8-83-19 3,-42-145-10-3,-78-95-4 1,-73-54-2-1,-90-20 1-1,-92-4-5 2,-61 19-2 3,-113 24 1-6,-63 18-17 1,-53 46-44 3,-41 53-37-2,176 197-97 0,2 12-174 2</inkml:trace>
    </iact:actionData>
  </iact:action>
  <iact:action type="add" startTime="6277">
    <iact:property name="dataType"/>
    <iact:actionData xml:id="d1">
      <inkml:trace xmlns:inkml="http://www.w3.org/2003/InkML" xml:id="stk1" contextRef="#ctx0" brushRef="#br0">28961 15681 566 0,'0'0'218'9,"0"0"-119"-3,0 0-92 1,0 0 87 1,0 0 42 0,-273-149-102 18,48 149 34-26,-28 3-22 0,-11 61-16 4,6 40 6 2,30 37 10 2,38 31 9 3,38 29-1-6,42 8-3 1,54 13 6 3,56 5 2-2,60-15-10 0,104-17-6 0,80-26-2 1,67-51-32 0,65-49-7-1,31-67-2 0,-15-21 0 5,-48-112 0-8,-71-57-2 4,-86-51 0-2,-74-47 0 2,-75-23-14 0,-38 3-7 1,-109 19-9 0,-71 42-19-4,-60 45-31 5,-43 44 18-4,-21 51-53-1,175 105-100 5,24 20-599-4</inkml:trace>
    </iact:actionData>
  </iact:action>
</iact:actions>
</file>

<file path=ppt/ink/inkAction2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1:21:19.516"/>
    </inkml:context>
    <inkml:brush xml:id="br0">
      <inkml:brushProperty name="width" value="0.05292" units="cm"/>
      <inkml:brushProperty name="height" value="0.05292" units="cm"/>
    </inkml:brush>
  </inkml:definitions>
  <iact:action type="add" startTime="5797">
    <iact:property name="dataType"/>
    <iact:actionData xml:id="d0">
      <inkml:trace xmlns:inkml="http://www.w3.org/2003/InkML" xml:id="stk0" contextRef="#ctx0" brushRef="#br0">14815 2537 615 0,'0'0'211'9,"0"0"-112"-3,0 0 31 0,0 0-67 2,0 0-15 2,0 0 18-3,0 0 16 0,21-14-10 1,7 6-11 0,2-1-12-2,7-2 6 2,6-2-7 0,11-3-5 0,7-2-5-2,11-2-8 2,15-9 5 0,7 1-5 1,14 4-3-4,-1-3 0 3,3 10-3 0,3 7 1-2,-3 4-3 2,5 6 6 0,8 0-8 0,2 0-9-1,5 8 5 1,8 14-5 0,-5-2 1 2,0 3-6-5,8 0 1 3,-9 3-5 0,9 4 5-2,-1 9 1 2,-6 3-8 2,-1 2 9-3,2 5-5-1,-3-2-2 2,2 7-1-1,-6-3 2 3,0-3-3-6,-2-1 0 4,-3-2 0 0,1-3 0 0,1-3 0 1,-5-2 0-2,-4 5 0 0,-7-2 0 0,-5 4 0 3,-11 8 0-3,-3-1 0-1,-6 1 0 1,-4 10 0 2,-5 0 0-2,-14 9 0-1,-10-2 0 3,-8-1 0-1,-9-4 0-2,-7-4 0 1,4-4 0 2,-8 0 0-2,3 3 0 0,0 0 0 0,-8-3 0 3,-1 1 0-4,3-4 0 0,-7 0 0 3,0 7 0-3,-5 4 0 3,-6 3 0-3,-2 4 0 5,0-11 0-6,0-6 0 1,0-10 0 2,0-7 0 0,0-10 0 1,0-2 0-4,0-2 0 6,0-1 0-7,0-3 0 3,0-2 0 3,0 4 0-3,0-12 0-2,0-2 0 3,0-1 0 0,0-4 0 0,0 7 0-1,0 5 0 0,0 5 0 2,0 9 0-4,0 6 0 3,0 0 0 0,0 0 0 0,-2-9 0-2,0-9 0 2,-1-6 0 0,0-4 0-2,3-6 0 2,0 0 0 2,0 0 0-4,0 0 0 2,0 0 0 0,0 0 0-2,0 0 0 0,0 0 0 3,0 5 0 0,-8 10-12-2,6 12-32 0,-8 8-21 2,-3 5-32-2,-3 8-28-1,12-3-61 3,1-30-78 0,3-1-758-1</inkml:trace>
    </iact:actionData>
  </iact:action>
  <iact:action type="add" startTime="7428">
    <iact:property name="dataType"/>
    <iact:actionData xml:id="d1">
      <inkml:trace xmlns:inkml="http://www.w3.org/2003/InkML" xml:id="stk1" contextRef="#ctx0" brushRef="#br0">19707 12168 119 0,'0'0'106'8,"0"0"-48"2,0 0 7-4,0 0-7 2,0 0-11 0,-12-25 4 0,6 25 21-2,3 0 41 2,1 0 37 0,-7 8 11-2,-3 18-40 2,5-4-33 0,0 6 0 0,1 4-11-2,-3 4-18 2,-2 20-15 0,-2 22-7-2,3 30 8 4,-1 23 8 4,0 23 0-13,-1 21-8 5,8 13 1 2,-8 12-13-1,1-3-14-1,-7-7 18 2,-9-9-3 3,-5-20-12-6,-4-30-5 3,-5-24-5-2,-2-23-4 4,-5-9 2-4,-6 0-8 2,-8 3 0 0,-4 9-1-2,-16 5 1 4,-8 13-1 0,-17-6 2-3,-11-2 0-2,-18-11-1 4,-6-3 0-1,-15-10 1-3,-8-9 0 4,-4-3-3 1,-2-4 4-4,-6-5-1 0,-10-5-3 2,-12-11 3-1,-21-8 6 2,-14-4-4-2,-13-5-1 1,2-8 0-1,7 4 5 1,25-15 3-1,32 0-5 0,40 0 3 1,37 0-5-1,31-15-5 2,38 6 0-2,15 7 0-1,14 2 0 1,6-6 0 0,0 6 0-1,0 0 0 2,0 0 0 0,-3 0 0-2,-8 0 0 3,-12 0 0-2,-8 0 0 2,-12 0 0-2,-10 0 0 22,3 0 0-28,-1 0 0-1,9 0 0 0,17 0 0 8,9 0-6-1,16 0 1 0,0 0 3 2,0 0 2-2,0 0-2-1,0 0-1 3,0 0 3-2,0 0 4-1,0-6-3 2,21-5 0 0,11-11-1 10,13-16 0-18,21-16 0 4,27-28 0 5,19-23 0-3,18-2-1 2,-14 13 1 1,-29 25-1-3,-22 30 1 1,-21 22 0 19,-18 11 3-26,-7 6-1 1,-15 0-1 2,-4 0 0 6,0 0 2-3,0 0-3 2,-16 26 0 0,-45 36-2 0,-39 26-9-1,-33 21 11 18,-2 3 3-25,2-5 0 0,18-11 3 4,25-10-1 4,13-15-5 1,24-15 0-4,21-11 0 3,17-17 0 0,15-8 0-1,19 5 0 0,65 9 0 2,53 18 0-4,36 8 0 3,19 13 0 2,-18-5 0-4,-37-4 0 1,-42-13 0 0,-39-9 0 3,-25-14 0-4,-15 0 0 3,-16-7 0-2,0-4 0 2,0 5 0-4,-47-5 0 3,-21-9 0 0,-16-8-83-2,42 0-202 2,9 0-150 0</inkml:trace>
    </iact:actionData>
  </iact:action>
</iact:actions>
</file>

<file path=ppt/ink/inkAction2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1:28:10.636"/>
    </inkml:context>
    <inkml:brush xml:id="br0">
      <inkml:brushProperty name="width" value="0.05292" units="cm"/>
      <inkml:brushProperty name="height" value="0.05292" units="cm"/>
      <inkml:brushProperty name="color" value="#00B050"/>
    </inkml:brush>
  </inkml:definitions>
  <iact:action type="add" startTime="6423">
    <iact:property name="dataType"/>
    <iact:actionData xml:id="d0">
      <inkml:trace xmlns:inkml="http://www.w3.org/2003/InkML" xml:id="stk0" contextRef="#ctx0" brushRef="#br0">27291 13307 415 0,'0'0'214'10,"0"0"-63"-5,0 0-13 3,0 0-35-2,0 0-23 2,0 0-22-3,0 0 4 3,8-12 7 0,-8 10 0 0,0 2-11-2,0-3-15 3,-36 0 13-1,-20 0-3-1,-18 3-1-2,-18 0-10 4,-8 0-7-1,-8 0-4-1,-8 0-10 0,-2 0-4 1,-8 6 7 0,-4 19 2 0,-4 8-5-2,5 13 4 3,0 7-10-2,5 11 17 2,0 16-9-4,9 12-8 3,6 14-3 0,6 13 6-2,9 9-10 2,5 14 0 0,4-2-2 0,5 6 2 0,5 6-3-2,2 11-2 2,5 9 8 1,0 8-2-4,13 5 2 3,-2 0-11 0,8 8 0 0,8 14 0 0,11-3 0-2,13 4 0 3,14-8 0-2,3-12 0-1,11-8 0 4,57-15 0-4,24 2 0 2,29-18 0 0,36-12 0-2,30-10 0 2,36-14 0 0,25-19 0 0,10-15 0 0,6-8 0-2,-23-21 0 2,-15 1 0-2,-9-6 0 2,-24-3 0 0,-5-11 0 0,-6-5 0-1,2-7 0 4,13-14 0-6,20-5 0 3,15 0 0 0,9-45 0-3,4-31 0 4,-19-11 0-1,-3-18 0-2,-17-9 0 1,-18-9 0 1,-11-20 0 0,-20-15 0-1,-21-17 0 2,-7-13 0-3,-16-20 0 2,-4-16 0 1,-8-19 0-4,-24-15-4 3,-15-3-1 2,-25 10-1-3,-23 10 6 0,-14 5-4 1,-10 11 4-1,-42 1-2 1,-22 4 2 0,-10-4 0 0,-9 6 3-1,-1 5-3-1,-3 20 2 4,-3 23-2-4,-13 19 1 2,-12 28 0 0,-13 16-2 0,-12 19 0-2,-7 11-3 3,-14 3-1-4,-4 4 4 3,-7-1-2 0,-6 9 3 0,7 9-1-2,1 14 2 2,2 13 0 2,-2 18 2-3,-10 8 1 0,-17 8 5 1,-24 41 3-2,-19 12-12 2,-29 16 0-2,-14 9 0 3,3 6 0-1,-2 7 0 0,24 5 0-3,30 9 0 4,20 11 0-2,21 11 0 3,13 19 0-5,16 9 0 2,19 14 0 2,24 17 0-1,25 14 0-2,23 19 0 3,25 24 0-2,20 7 0 0,28 17 0 0,4-8 0 0,64-5 0 1,36 4 0 0,37-15 0-1,24 4 0 0,19 9 0 2,1-13 0-2,5-18 0 0,21-13 0 1,28-31 0 2,39-26 0-3,50-24 0-5,45-38 0 8,41-50 0-4,36-46 0 2,22-16 0 0,8-79 0-2,-2-45 0 3,-35-31 0-2,-48-33 0-1,-46-56 0 2,-27-46 0 0,-40-57 0 0,-40-21 0-2,-50 14 0 2,-56 19 0 0,-52 34 0 1,-52 14 0-4,-28 19 0 6,-19 1 0-6,-58 4 0 3,-30 3 0 0,-34 6 0-2,-30 23 0 2,-23 19 0 0,-32 24 0-1,-24 14 0 1,-18 10 0 0,-22 17 0-1,-3 21 0 0,6 27 0 0,3 23 0 4,6 26 0-6,10 20 0 1,16 21 0 4,10 20 0-4,-6 7 0 2,3 43 0-2,-29 26 0 2,-18 22 0 0,-18 33 0-2,-7 20 0 5,24 24 0-6,32 15 0 3,35 23 0 0,20 32 0-2,22 33 0 2,20 37 0 1,21 21 0-2,28 22 0-1,33-10 0 2,25-10 0 0,40-12 0 0,17-11 0-2,89 13 0 4,91 13 0-4,72 5 0 1,91-11 0 2,78-16 0-2,53-55 0 0,35-50 0 1,-16-71 0-2,-25-76 0 2,-10-67 0 0,-11-87 0 0,3-113 0-1,-13-120 0 0,-27-130 0 2,-61-90 0-2,-72-32 0-1,-97 44-69 4,-102 109-4-3,-78 104-46 0,-51 94-127 2,-56 221-82-3,14 17-579 2</inkml:trace>
    </iact:actionData>
  </iact:action>
</iact:actions>
</file>

<file path=ppt/ink/inkAction2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1:28:10.636"/>
    </inkml:context>
    <inkml:brush xml:id="br0">
      <inkml:brushProperty name="width" value="0.05292" units="cm"/>
      <inkml:brushProperty name="height" value="0.05292" units="cm"/>
      <inkml:brushProperty name="color" value="#00B050"/>
    </inkml:brush>
  </inkml:definitions>
  <iact:action type="add" startTime="2579">
    <iact:property name="dataType"/>
    <iact:actionData xml:id="d0">
      <inkml:trace xmlns:inkml="http://www.w3.org/2003/InkML" xml:id="stk0" contextRef="#ctx0" brushRef="#br0">26833 13820 604 0,'0'0'189'16,"0"0"-84"-15,0 0 11 1,0 0-29 7,0 0-30-3,-55-157-18 1,-31 147 17 1,-23 10 16-2,-28 0-8 2,-23 36-11 0,-11 26-2 1,-7 20-3-4,11 15-13 5,14 16-7-4,15 16-13 3,18 11 5 0,9 15 9-5,11 20 5 5,13 15-9 1,6 8 6-4,1 6-5 0,12-4-14 2,9-12 2 0,15-6-5-2,18-14 1 4,23-1 10-4,3 7 6 2,12 6-12-2,36 8-1 4,19 6 6-4,11 6-10 2,13-7-2 0,11-20 0 0,18-19-5-2,23-10 4 4,23-18 2-1,28-3 5-4,26-2-7 5,18 3-3-5,3-9 6 1,4 9 0 2,-15-12-6 1,-7-14 3-3,-1-16 2 5,6-18-8-4,9-21-2 0,8-18 0 0,12 0 0 3,-5 0 2-7,-6 1 2 4,-18 0 0 2,-3-13 5-3,-12-13-5 2,-12 0 1 1,8-70-3-1,0-53-1-2,-3-40-10 5,5-35 5-7,-14-22 1 5,-13-4-1-2,-11-1 4 2,-22-4 1-3,-24 10-1 2,-27 11 1 0,-26 8 1-2,-19-7-5 3,-13-5 4-2,-16-20-5 0,-14-8 5 0,-12-1-5 2,0 7 5-3,-48 9-2 0,-32 8 0 4,-33 12 1-4,-24 9-2 4,-21 19 2-3,-21 14-1 2,-6 16 1-4,-6 8 0 1,-4 3 2 3,4 15 3-4,-19 18-1 3,-12 15 1 0,-8 21 3-2,-21 22-5 2,-6 15-1 0,1 9-3 0,2 8 3-2,9-5 1 4,9 1 0-4,14-8 4 2,9 1-5 0,8-6 8-1,8 8-5 0,-3 13-1 2,-1 9 2-2,5 20-4-1,-4 53-2 2,6 32 2 0,13 22 3-2,14 26-3 3,19 22 6 0,12 18-2-3,8 19 1 0,12 18 2 2,15 6 1 0,14 6-4 0,10 5 4 0,18 0-5 1,17 2 6-4,10 8-4 3,20 4-5 0,12-7 0-2,0 12 0 2,44-16 0 1,27-22 0-4,39-12 0 3,33-16 0 2,40-6 0-4,33-6 0 0,26-17 0 2,15-11 0 0,8-14 0-2,19-8 0 3,-6-13 0 0,9-18 0-3,12-26 0 2,8-25 0 0,13-30 0-2,2-26 0 2,-10 0 0 2,-11-52 0-4,-9-40 0 1,-24-29 0 0,-1-39 0 2,-17-18 0-4,-7-15 0 3,-4 4 0 0,-25 16 0-2,-22 15 0 2,-27 15 0 2,-25-9 0-4,-19-22 0 0,-10-46 0 5,-16-55-3-4,-11-51 0-1,-21-29-1 2,-19-4 3 0,-37 24 0-2,-7 29-4 2,-64 39 3 0,-27 38-1-2,-19 23-1 3,-16 26 0-2,-8 21-2 2,-15 15 3-4,-7 11 2 5,-8 13-3-4,-4 11 4 2,-14 13 0 0,-3 14 1 0,-11 26-1-2,-21 13 1 2,-21 15 3 0,-14 7-4-2,-21-3 7 2,-5 8-7 0,5-1-6-2,0 8 4 2,13 4 2 2,25 5 1-4,12 0 0 0,13 0 3 2,11 0 3 1,-1 0-4 0,2 0 4-3,-8 17-7 6,1 22-1-10,-6 21 1 4,-7 15 3 5,7 17 0-4,14 18 1-1,18 13 3 2,23 22-7 0,25 20 0-2,20 20 0 3,12 25 0-2,22 30 0-1,3 11 0 2,18 18 0 2,8 4 0-4,9 2 0 2,21 21 0 0,18 9 0-2,11 21 0 0,73 6 0 2,49 0 0 3,64-1 0-6,70-11 0 1,72-1 0 4,68-38 0-4,43-49 0 3,15-63 0-2,21-76 0 1,6-85 0-1,-7-38 0 3,-20-92 0-5,-58-41 0 1,-85-17 0 4,-80-7 0-3,-82 4-50 0,-56 14-88 1,-114 124-124-2,-31 28-205 2</inkml:trace>
    </iact:actionData>
  </iact:action>
</iact:actions>
</file>

<file path=ppt/ink/inkAction2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02T05:27:09.567"/>
    </inkml:context>
    <inkml:brush xml:id="br0">
      <inkml:brushProperty name="width" value="0.05292" units="cm"/>
      <inkml:brushProperty name="height" value="0.05292" units="cm"/>
      <inkml:brushProperty name="color" value="#FF0000"/>
    </inkml:brush>
  </inkml:definitions>
  <iact:action type="add" startTime="6404">
    <iact:property name="dataType"/>
    <iact:actionData xml:id="d0">
      <inkml:trace xmlns:inkml="http://www.w3.org/2003/InkML" xml:id="stk0" contextRef="#ctx0" brushRef="#br0">28247 6043 849 0,'0'0'159'49,"0"0"-85"-49,0 0 24 0,0 0-31 0,212-119-27 0,-142 75 0 0,9 0 17 0,10 6 2 0,22-3 12 0,14 9-2 33,6 7-15-32,16 5-3-1,4 8-12 0,6 0-8 0,-7 4-5 0,-19-1-11 1,-24-1-5-1,-29 4-5 0,-25 1 9 0,-17-4 1 0,-19 3-9 0,-7 2-1 0,-7 0-2 0,-3 4-3 0,0 0-9 0,0-6-11 1,0-10-10 0,-46-19-4-1,-22-10 12 0,-28-12 22 0,-17-4 4 0,-13-9-3 0,-10 1 1 0,4-2-2 0,0 9-5 0,12 3 0 0,11 11-3 6,13 9-4 0,18 10 3 1,21 7 6 2,15 10-4-3,25 4 2 2,5 3 4 0,8 5-1-1,4 0 1 2,0 0 1-3,0 0 6 5,0 30 3-6,0 21 13 2,20 9-3 0,17 12-4 2,3 13-6-2,4 13-1 3,1 17-1-6,-1 10-2 3,3 11-1 1,-4 0-2 0,-6-13 0-1,-8-14 2 1,-8-22-2 0,-2-24-1-2,-7-21 1 4,-9-17 2-5,0-13-4 3,-1-9 6 0,3-3-6-2,11 0 0 2,14-23-6 1,15-50-8-3,20-50 13 3,6-55-1-2,3-35 2 3,3-35-6-4,-13 3 0 1,-13 26-9-1,-19 43-9 3,-18 50 10-2,-11 49 11 0,4 38-2 1,-7 22-2 1,0 15 6-3,0 2 1 0,0 0-7 2,-4 0-5 0,-44 41 8 1,-25 24 4-3,-24 31 10 1,-6 20 4 1,-5 17 1 0,-15 11-3 1,5-7-1-3,2-9-9 2,6-11 1 1,19-19-3-3,21-6 2 2,15-18-4-1,16-11 5 1,10-13-3 0,9-18 0 0,15-14-5-1,2-9-24-1,3-9-54 1,0 5-58 3,0 12-51-5,0-11-90 2,0 14-671 2</inkml:trace>
    </iact:actionData>
  </iact:action>
  <iact:action type="add" startTime="9224">
    <iact:property name="dataType"/>
    <iact:actionData xml:id="d1">
      <inkml:trace xmlns:inkml="http://www.w3.org/2003/InkML" xml:id="stk1" contextRef="#ctx0" brushRef="#br0">21771 5419 562 0,'0'0'204'7,"0"0"-98"1,0 0 16 1,0 0-56-4,214-7-4 2,-129 7 7 2,22 0-4-1,9 0 11-2,17 0-1 3,25 0-17 0,16 0-8-3,25 0-6 1,21 0-7 0,13 0-11 4,12 2 2-5,3 13-14 1,13-8-3 0,-7-7-3 0,-12 0-2 2,-9 0-2-2,-21-9-4 0,-8-4-3 0,-2 9 3 2,-5 4 1-4,-9-4 0 4,-11 4 0-1,-7 0 2 0,-22-5-1-1,-12 3-2-1,-26-8 3 3,-19 0-3-4,-18 1 0 3,-12-3 1 2,-22 8 1-4,-16 0-2 2,-14 2 1-1,-9 2 2 0,0 0-3 1,0 0 0 0,0 0 0-2,0 0-2 3,-12 0 0-1,-47 0-4-1,-23 0 2-1,-33 0 4 2,-39 0 0 0,-39 0 0-2,-45-6-2 2,-31-19 4 2,-25-9-3-4,-8-2 2 2,-15 5 0 11,-2 5 1-18,-9 6 3 5,-11 9-5-1,1 0 0 0,2 1-2 4,30 3 1-1,33 7 1 0,44 0-2-3,41 0 0 5,31 24-3-4,40 0-11 3,33 1-2-1,32-5-6-2,32-8-18 1,20-1-22 1,0 2-20 0,46 8-61-2,-3-14-87 3,-5 5-326-1</inkml:trace>
    </iact:actionData>
  </iact:action>
  <iact:action type="add" startTime="26431">
    <iact:property name="dataType"/>
    <iact:actionData xml:id="d2">
      <inkml:trace xmlns:inkml="http://www.w3.org/2003/InkML" xml:id="stk2" contextRef="#ctx0" brushRef="#br0">14964 12994 468 0,'0'0'95'6,"0"0"-26"4,-225-2 35-1,138 2-37-5,-3 9-30 3,6 6-9 0,-1 2 6 1,4 6 2-2,-3-1 4 2,-12 3-4 0,0 10-7-1,-5 1 0 0,-4 9-4 1,10 2-2 0,5 4-3-2,7 6-10 2,5 7-6 2,5 5 3-1,5 0-3-1,6 8 3 3,8-6 9-7,7 3-1 2,3-4-3 1,3-4 1 3,5 1-4-3,0 2-2-2,8 3 1 3,5 2 0 0,3 2-1 0,4 1 8-2,6-4 0 1,7 0 0 2,3 0 5-1,0-2-5-2,0-2 2 3,32-4-4-2,16 5 6-1,8-2-2 2,12 4-2 0,5-4-5 0,8 2-1-2,-1-11 2 3,1 0-4-2,12 0 0-1,7-2-2 2,11-7 2 3,21-1 0-6,13-8-5 1,16-11 1 2,-1 5-1 2,5-13-1-5,-12 6 3 4,-12 3-3-1,0-6 0-2,-5 7-1 0,9-19 0 3,3 4 0 0,5-14 2-3,-5 1-2 0,1-4 2 4,-4 0-2-2,-8 1 2-1,0 11 0-2,-9 2 5 5,-8 8-3-2,-8-7 1-2,-6-2 0 1,1-4-1 2,6-9 1-3,2 0-4 2,-1-4-1 0,-1-29 0 0,0-15 0 0,-6-2 0-2,1 5-2 3,-4-3 0-3,-7 7 2 2,3 1 0 0,-10-1 0 0,-3-6 0-2,-6 0 0 2,-1-2 0 1,-12 0 1-2,-3-1-1-1,-4-10 0 1,-10 2 0 2,-2-6 0-4,-14 0-1 3,1-1 1 2,-13-6 0-4,-5-8-1 1,-9-5 0 0,-7-8-1 3,-2 1 2-4,0-11-2 0,-2-10 2 4,-27-9 0-2,-3 0-1-2,-18 9 1 0,0 7 0 4,-10 13 0-4,-1 8-1 3,-4 8 0-2,0 8 0 2,-5 6 2-4,-1 4 0 4,-4 1-1-1,-3 3 0 1,-6-4 1-2,-3-2 0-1,-16-4 0 2,-8 0-1-3,-13-3 1 4,-14 2 1 0,-4 2 2-3,1 9 0 0,1 8-4 2,8 6-1 0,-3 10 1-1,-1 0-1 0,3 8 1 4,-2 9 0-5,4 1 1 0,5 5-1 1,-1 7 1 3,3 0 1-4,8 0 2 0,-8 0-3 2,3 0 1 2,0 13 0-4,-3 4 0 2,7 0 1 0,-13 0-2-1,-8 5 4 2,-14 3-1-2,0 6 0 2,-2 0-4-2,3 3 0-1,-3-5 0 1,4 3 0 1,2 2 0-2,12-1 2 3,8 11-2-2,8 1 1 2,7 5-1-4,11 8 2 3,5 7-1 1,10-1 2-2,6 5-3-1,8-3 1 3,7-1 1-2,9 3 1 1,9-7-2-1,1 5-1 1,10-7 1 0,1 3-1-2,13-3 1 1,3 0-1 1,9-1 1 2,11 2 0-2,0 2 0-3,0 3-1 3,0-1 3-2,18 7-2 3,5-4 1-1,13 3 1-2,1 0-2 1,7 0 5 0,9 3-4 1,8 0 3 0,2 0 2 0,17 1 0 2,4-2 0-3,6 1-3-2,17-3 0 2,11-14 0 2,21-7 2-1,10-13-5-1,11-2 1 0,-5 0 0 1,-12-1-2-2,-15 1 3 3,-11 6-2-2,-13-1 2 2,10-9 3-4,-1-1-1 3,-3-4-1 0,4-3-1-1,-4-13-1 0,4-3 0 1,3-6-2 0,8 0-4-1,8-6 4 1,0-16 0-1,2 5 0-1,-3 5 0 2,0 10 2 2,-2 2 2-4,1 0 3 0,-6 0-3 3,-8 0 2 1,-1 0-2-4,-3 0 0-1,-4-5-3 4,2-12 1-1,-9 2-1 0,2 2 2-1,-4-4-3 4,-11 0 2-5,-4-3-2-1,-2-12-1 3,-5-4-2 0,-1-17 3 2,-3-8-1-4,0-8-1 2,-8 2 2-1,-5 8 0 1,-9 9-1-1,1 1 1-1,-1 4 2 2,-4 1-1-1,4 5-1 1,-9 2 0-1,-2 3 0-1,-1-2 1 3,-6-6-1-2,5-7 0 1,-7-9 0-2,-3-10-1 4,-6-10-2-4,-10-9 2 2,-13-6 0-2,0-12 0 4,0-4-1-4,-20-3 0 1,-14 3 2 1,-6-2-2-1,-12 7 1 1,-8 10-1-1,-4 0 0 0,-14 9 2 3,-9 7 2-2,0 2-1-2,-7 10-2 1,-9 4 2 0,-7 10 0 1,-25 16 0-2,-6 3 1 5,-8 8-1-6,0 5-1 4,-3 8-14-3,1 12-54 4,3 0-81-4,109 0-108 2,11 23-294 0</inkml:trace>
    </iact:actionData>
  </iact:action>
</iact:actions>
</file>

<file path=ppt/ink/inkAction2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02T05:27:09.56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
  </inkml:definitions>
  <iact:action type="add" startTime="1885">
    <iact:property name="dataType"/>
    <iact:actionData xml:id="d0">
      <inkml:trace xmlns:inkml="http://www.w3.org/2003/InkML" xml:id="stk0" contextRef="#ctx0" brushRef="#br0">29091 230 772 0,'0'0'182'19,"0"0"-80"-18,0 0-10 0,0 0-49-1,0 0-10 44,0 0 15-43,0 0 27-1,0 0-5 0,19-47-8 0,-42 47 0 0,-11 0 1 4,-5 0-9 36,-6 0-15-40,-1 0-9 0,-3 0-10 1,-5 8-8-1,2 8 0 50,-3 1-2-50,7 4 3 0,-4 1 7 1,4 0-5-1,-3 7 5 1,0 1-6-1,6 2 3 44,2 1-7-43,7 3-5-1,1 1 5 0,5 3-5 1,-1-3 1-1,2 3 1 5,6-3 2 39,8 0-6-43,5-3 5-1,2-4-2 0,3 4-1 0,2-2-2 1,3 0 6 6,0 3-3 0,0 1 0 45,0 0-3-52,0 1 1 1,0 0-1-1,12-1 0 1,4-2 0-1,0-1 0 0,7-1-1 49,-3-2 2-48,1 4 0-1,5 3 3 0,1-1-1 0,-4 0 0 1,11 5-4-1,-7 0-1 42,2 0 0-42,-1-6 2 0,-5-1-1 0,3-9-1 2,2-3 0-2,-1-5 0 43,5 0-1-41,4 4 1-2,-4-8 1 0,12 4 4 1,8-3-6-1,-4 3 0 41,5 0 0-41,4-1 0 0,-6-4 0 1,-2 0 0-1,-6-5 0 6,5-1 0-3,-3-2 0 39,0-4 0-39,-1 0 0-2,3 0 0-1,6 0 0 0,-1 0 0 0,0-4 0 39,7-13 0-39,-2-3 0 0,-1 1 0 1,-3-3 0-1,-1 1 0 5,-4-2 0 2,-3-1 0 32,-9-1 0-39,0-4 0 1,-4-4 0-1,0-4 0 0,-6-8 0 6,-3-3 0 35,-3 3 0-41,-4-4 0 1,-1-5 0 0,-6-8 0-1,-1-9 0 0,4-4 0 39,-8-6 0-38,-1-3 0-1,1-10 0 1,-4 4 0-1,0 2 0 41,0 10 0-41,0 14 0 0,0 4 0 0,-14 8 0 1,-3-5 0-1,-4 8 0 39,-11 0 0-38,-2 7 0-1,-3 10 0 0,-9 7 0 1,-5 11 0 38,-8 9 0-38,-5 5 0 1,9 0 0-2,-2 0 0 1,4 0 0-1,8 0 0 39,7 5 0-38,8 7-28-1,9 2-34 0,1-3-45 1,11 0-58 40,9-11-115-40,0 0-279-1</inkml:trace>
    </iact:actionData>
  </iact:action>
  <iact:action type="add" startTime="3428">
    <iact:property name="dataType"/>
    <iact:actionData xml:id="d1">
      <inkml:trace xmlns:inkml="http://www.w3.org/2003/InkML" xml:id="stk1" contextRef="#ctx0" brushRef="#br0">28278 808 92 0,'0'0'89'4,"0"0"-51"-4,0 0 43 0,0 0 62 0,0 0 7 1,0 0 13 37,6 12-62-38,-6-8-21 0,0-4-5 1,0 0-2-1,0 0-2 37,-9 0-22-37,-11 0-11 0,-8 0-11 0,-10 0 0 0,-5 0 3 40,-9 0-5-40,-6 0-6 0,-13-17-6 0,-2-9 0 1,-8-2-1 2,-2-4 0 4,-1 7-2 34,0 1 2-41,-3 1-3 0,-7 6-1 1,1 3 0-1,-7 6 2 5,-4 5-5 35,4-1-3-39,3 4 0-1,4 0-2 0,2 0 0 1,-2 0 2 2,-4 7-2 3,-7-5 5 33,-1-2-1-39,-5 0-1 0,3 0 0 1,2 0-1-1,2 0 2 4,-1 0 4 35,4 3 2-39,-3 2 10 0,3 2-5 1,-7-2 5-1,2-2-7 42,1-3-2-41,3 0-4-1,-8 0 2 0,5-23-5 1,-20-1 1-1,4-1-1 40,-10 7 0-40,-1 9-2 0,6 1-2 1,-4 6 0-1,0 2 0 4,-7 0 3 35,3 0 4-39,-2-4 6 0,5-2-3 1,-1-4-4-1,1-2-2 42,9 1-2-41,-2 0 3-1,9 4 0 0,2 3-1 1,0 0 5 0,8 4-2 42,-6 0 4-43,1 0-1 0,-10 0 0 1,-1 0-1-1,5 4-3 0,1 4-6 4,1 4 3 37,-5-7-1-39,4 1 0-2,-3-6-2 0,-4 0 2 1,4 0 0 2,1 0-1 44,7 0 3-46,-2-6-4-1,6-8-1 0,-2-1 1 0,1 2 0 0,2 1 3 44,2 5-2-43,-5-8 0-1,1 0-1 0,-3 4 1 1,-4 0-1-1,0 2 4 5,-4 4-3 43,-3 2-1-46,2 3 0-2,5 0-2 1,-1 0 0-1,-4 0 1 0,1 0 1 0,-8 0 0 47,2 0-2-46,-3 0 2-1,8 0 0 0,1 0 0 1,0 17 1-1,8-3 3 47,3 3-4-45,3 0 1-2,6-6 1 0,1 1-1 0,5-1-1 1,0-2 3-1,-3 1-3 4,-9-3 3 49,0-2-2-52,-6-2 2-1,-4 2-3 0,3-3 0 1,-3 8-2-1,-2-5 2 0,1 0-4 7,-7 5 4 46,5-5 0-52,3 3 0 0,5-2-1-1,5 5 1 0,1 0 1 1,2 2 0-1,3 2-1 55,0 2 0-54,1 0 0-1,8 3 5 0,-2 3-4 0,3 1-1 0,3 5 2 1,-3-1 0-1,-7 2-2 7,-9 1 2 0,-3-6-1 38,0 1 2-44,3-7-2-1,6-2-1 0,6 7 0 1,11-3-4-1,0 4 3 7,9 6 1 40,2-1-1-47,2-3 1 0,8-2 0 0,1 0 0 0,7-5 1 1,-1 6-2 4,0-3 1 41,-3-6 0-44,-1 5 0-2,7-8 0 0,4-3 0 0,12-2 0 1,7-4 0 0,5-2 0 47,1 2 0-47,-6 3 3-1,-4 1-3 0,1 2-2 1,5-2 2-1,7-1 0 42,10-2 1-41,7-6 1-1,0 0-2 0,0 0 0 0,0 0-4 0,0-34 4 6,16-11-3 40,11-6 3-46,4 1 0 0,8-1 0 0,-4 1-2 0,5 5 2 1,1 2 0 3,-5 5 2 44,-3 4-1-48,-2-1 0 0,-2 4-1 0,-6 13 0 0,-10 3 0 0,-9 7 0 6,-1 5 1 38,-3 3 0-44,0 0 0 0,0 11-1 0,-7 38 3 1,-32 23 0-1,-10 9 1 43,-15 10-3-42,3 1 1-1,-4 0-2 1,8-7 3-1,5-12 0 0,17-17 3 48,11-19 8-46,12-14 8-1,12-12 7-1,0-5 29 0,20-6-19 0,44 0 1 0,33 0-29 47,28-20-11-47,7-8 0 0,-10-3 0 0,-22 5 0 1,-29 15 0-1,-22 3 0 6,-26 8 0 55,-11 0 0-60,-6 8 0-1,-6 41-89 0,0 15-38 0,0 14-80 0,-8-44-125 1,-11 0-351-1</inkml:trace>
    </iact:actionData>
  </iact:action>
  <iact:action type="add" startTime="7692">
    <iact:property name="dataType"/>
    <iact:actionData xml:id="d2">
      <inkml:trace xmlns:inkml="http://www.w3.org/2003/InkML" xml:id="stk2" contextRef="#ctx0" brushRef="#br1">29230 2090 747 0,'0'0'319'3,"0"0"-210"-3,0 0-15 0,0 0 18 1,0 0-42 40,0 0-8-39,0 0 15-2,-181-14-8 0,106 14-15 0,-5 0-5 0,6 7-14 40,3 12-6-40,1 3-5 0,4 1 3 0,5 2-8 0,0 6-2 43,9 0 2-43,-3 8-5 0,2 5-1 0,9-1 1 1,3 6-4-1,5-2 1 49,4 7 0-49,7 0-2 0,6 1 0 0,2 1 1 1,5 3-2 0,1-6-2-1,6-2-6 47,5-4 0-46,0 5 0-1,0 2 0 0,13 3 0 0,18 0 0 0,-1-4 0 5,12-2 0 39,-1-1 0-44,4 1 0 0,7 3 0 0,0 2 0 0,-2-6 0 0,0-4 0 8,7-1 0-2,-1-9 0 44,4-3 0-50,5-1 0 0,7-7 0 0,2-5 0 0,0-3 0 0,-7-7 0 6,0-3 0 47,-6-7 0-53,-2 0 0 0,2 0 0 0,-10-12 0 0,8-21 0 0,2-4 0 0,0-3 0 5,-2-1 0 40,-2-6 0-44,-4 3 0-1,-9-4 0 0,-5-3 0 1,-11 7 0-1,-4-3 0 6,2-4 0 1,-11-3 0 38,-4-2 0-45,0-3 0 1,-9-2 0-1,-2-11 0 0,0 3 0 0,0-5 0 6,0 2 0 39,-2 1 0-45,-16 1 0 0,-1 5 0 0,-2 8 0 0,-7 7 0 0,11 9 0 51,-8-2 0-49,-1 9 0-2,6 6 0 0,-5 6 0 0,-3-1 0 1,4 1 0-1,-7 3 0 40,1-1 0-37,-2 8 0-3,-9 4 0 0,-5 5 0 1,-3 3 0-1,-6 0 0 44,1 0-11-42,3 17-63-2,-2 22-43 0,34-15-91 1,1-3-161-1</inkml:trace>
    </iact:actionData>
  </iact:action>
  <iact:action type="add" startTime="9205">
    <iact:property name="dataType"/>
    <iact:actionData xml:id="d3">
      <inkml:trace xmlns:inkml="http://www.w3.org/2003/InkML" xml:id="stk3" contextRef="#ctx0" brushRef="#br1">28452 2298 363 0,'0'0'321'3,"0"0"-144"-3,0 0-60 1,0 0-43 43,0 0-18-43,0 0-2-1,0 0 18 0,-61-113 0 1,29 75 12-1,3-6-24 46,-10-1 4-44,-2-4-22-1,5 1-2-1,-7 9-2 0,5-1-11 0,-1 7-5 0,3-1-7 46,1 4-4-46,1 4 3 0,-2 0 1 0,6 3 3 1,-4 4-5-1,1-3-5 53,1 2 1-53,0 2-4 0,2 2 0 0,-4 6-1 0,4-1-1 1,0 1-1-1,2 4-1 45,-1 5 2-44,-1 1-2-1,1 0 4 0,-8 0-2 0,8 0-3 0,-10 0 2 46,6 0-1-45,3 0 0 0,-7 0-1-1,10 0 0 0,1 0 2 1,11 0 0 0,9 0-2 51,3 0 0-52,3 0 0 1,0 0-3-1,0 0 3 1,0 0 0-1,21-15 0 0,18-15 1 45,6-6-1-43,0 1 0-2,3-2-1 0,-2 7 1 0,-5-1 0 0,-5 5-2 2,1 2 2 41,0 0 1-43,-7 4 0 0,-10 10-1 0,-7 7 1 0,-5 3 1 8,-8 0-1-5,0 0 2 48,0 10 0-48,-31 27-2-3,-18 20-2 0,-6 14 2 0,-3-6 2 1,1 4-1-1,-2-16-1 6,7-8 0 43,10-13 0-47,8-14 1-2,14-3-1 0,14-7 0 1,6-8 9-1,0 4 18 0,0-4 12 51,26 2 16-49,25 1-3-2,19-1-39 0,5 4-14 0,2 3 0 1,-9-1 0-1,-20 3 0 44,-15 0 0-43,-23 4 0-1,-10-1 0 0,0 3 0 0,0 4 0 0,-26 6 0 4,-27 3-96 40,-8 4-109-43,27-20-91-1,4 0-282 0</inkml:trace>
    </iact:actionData>
  </iact:action>
  <iact:action type="add" startTime="17365">
    <iact:property name="dataType"/>
    <iact:actionData xml:id="d4">
      <inkml:trace xmlns:inkml="http://www.w3.org/2003/InkML" xml:id="stk4" contextRef="#ctx0" brushRef="#br0">32142 5155 577 0,'0'0'265'4,"0"0"-106"-3,0 0-26 39,0 0-51-40,0 0-30 0,0 0 3 0,0 0 3 1,0-47 0 3,-46 47 10 33,-8 0 1-37,-2 0-10 0,5 6-12 0,2 5-9 0,1-1-15 39,2-3 0-39,-5 8-9 1,4 2-2-1,1 8 0 0,-2 5 7 44,5 1-1-43,-1 6-1-1,4-1-4 0,-1 1-2 0,2-3-6 1,1 2 0 4,2 4-1 41,4-2 0-45,5 11 3-1,2-2 2 0,5 3 1 0,1-1 1 0,6 0 0 5,4-2 1 37,0-2-4-42,9 2 1 0,0-3 0 0,0 5 3 0,0-7-3 5,5 0 3 37,11-2 0-40,10-4 1-2,-3 3-10 0,12-5-3 0,5 2 0 0,5-1 0 45,0-1 0-44,2-2 0-1,-7 0 0 0,1-5 0 0,-2 0 0 0,-1-6 0 43,-7 3 0-43,1-2 0 0,0-3 0 0,4 1 0 1,2-7 0-1,3-1 0 43,5 0 0-42,-1-7 0-1,12-2 0 0,2-3 0 1,9 0 0-1,2 0 0 43,-1 0 0-43,-8 0 0 0,-4-8 0 0,-1-6 0 1,-5 3 0-1,-5-6 0 43,2 0 0-42,-4 2 0-1,1-2 0 0,-5 3 0 1,1-3 0-1,-6-2 0 7,4 0 0 42,-6-8 0-46,3 0 0-3,-5-7 0 0,4-4 0 1,-9-6 0-1,4-9 0 1,-7-5 0 43,-7-16 0-44,-9-8 0 0,-7-2 0 1,0 0 0-1,0 1 0 0,0 8 0 47,-18 4 0-45,-4 7 0-1,-6 3 0-1,-1-1 0 0,-10 4 0 0,4-5 0 0,-11 4 0 46,0 6 0-45,1 9 0-1,-8 6 0 0,3 10 0 1,-4 11 0-1,-2 4 0 5,8 4 0 41,4 1 0-46,8 5 0 1,0 0 0-1,5 3 0 0,-2 0 0 0,-5 0-30 53,-8 6-69-51,-5 35-66-2,28-18-128 0,7 5-237 0</inkml:trace>
    </iact:actionData>
  </iact:action>
  <iact:action type="add" startTime="19007">
    <iact:property name="dataType"/>
    <iact:actionData xml:id="d5">
      <inkml:trace xmlns:inkml="http://www.w3.org/2003/InkML" xml:id="stk5" contextRef="#ctx0" brushRef="#br0">31510 5204 512 0,'0'0'156'5,"0"0"-64"-5,0 0-11 1,0 0-12-1,0 0-8 2,0 0 7 2,0 0-1 43,-27-17-18-47,-17 4-2 0,-9-2 9 0,-10-2 0 0,-2 0-3 0,-10-5-21 46,-4-1-8-45,-6-1 0-1,-5-5-3 0,-3 4-1 0,-7-3-2 0,0-1 5 4,-4 1-4 41,1 0 0-45,0 6 4 0,-1-3-8 0,-1 3-5 2,-2 5 1-2,-6-4-4 5,-10 4-1 44,-11 0 4-47,-8-1-2-2,-8-8 9 0,-8-4-9 1,-15-10-2 0,-8-2-2-1,-10-2-1 46,-2-5 2-46,-1 6 0 0,1 2-3 0,4 1 3 1,1 1-3-1,1 6 8 5,-3 1-3 52,-11 1 0-56,-4 4-2-1,-8-8 4 0,-9 5-9 2,1-4 2-2,-3-6 3 0,3 1 1 0,9 2 1 52,9-5-1-51,7 5 0-1,3-3-1 0,-4-4 2 0,-4 2-3 1,-6 0 0-1,-4-2 4 46,4-4-6-46,3-3-2 0,5-6 0 0,3 5 2 0,11 3 3 0,5 7-2 6,6 8-1 41,6 7 4-46,-2 7 1-1,-1 5-3 0,-10 7 4 1,-7 3 0-1,1 5 0 6,-3 0-3-2,-4 0-4 45,2 0 1-49,2 0-1 0,9 13 3 0,4 8-3 1,6 1 3-1,10 6 1 50,1-3 1-50,2 6 1 0,1-3-5 0,-7 1 3 0,-5-4-1 0,-2 3 1 1,-3-6-4 4,-15 0-2 2,-1 0 2 40,-10-4-1-47,-4-4 1 1,15 1 1-1,5-10-1 0,8 0 1 0,10-5-2 7,8 3 4 39,2-3-3-46,-8 0 3 0,0 0-3 0,-5 0 1 1,0 0-2-1,0 4-1 4,-4 1 0 43,-1-2 0-47,2-3 1 0,1 0 0 0,6 0 0 1,-2-7 0-1,0-18 0 7,2 3 3 0,-5 4-2 40,-5-4 1-46,-18 12 3-1,-8-2-5 0,-12 2 2 0,-12 3-2 1,-3 2-1 7,-9 0-2-7,-1-2 3 5,3-1-1 37,8 6 3-43,6-4-2 0,1 6 5 0,-9 0-4 1,-2 0 5 5,-12 0 0-4,-2 16-6 8,4 13-1 34,-1 7 1-44,6 9 5 0,14 0-2 1,9 0 3-1,13 0-1 0,7 0 3 43,0 3-3-43,-4 0-3 0,2 5 5 1,-7 0-7-1,9 2-2 1,-4 1 2 58,3-4 0-58,10 2 0-1,13 3 0 0,10 1 2 0,7 1-2 0,18 7 3 1,4 0-1-1,12 1 0 51,2 7 4-51,2-2-4 0,2 2 0 0,-1-3 2 0,-1 1-2 0,3 2-2 0,5 5-1 7,-5-5-2 33,-3 3 1-40,-6-5 1 0,10-3 1 1,4-5-2-1,16 0 2 7,-1 4 0-2,9 0 1 33,10 3-2-38,8-5 2 0,9-6 0 1,9-13 0-1,8-13-1 7,11-9 0-1,9-13-1 33,9-7 1-39,1-3 0 0,10-2 0 0,0 0-1 1,0 0 1 4,0 0-2 35,0 0-1-40,6-5-2 0,17-24 1 0,6-6 1 0,7-14 1 41,1-7 2-40,3-17-1-1,8-8-3 0,1-5 3 0,-2 5-3 0,-7 12 4 45,-6 19-1-44,-14 13 1 0,-10 13-2-1,-4 14 2 0,-3 2 0 0,-3 8 0 42,0 0 0-41,0 0 0-1,0 0 1 0,-3 2-2 1,-30 26-4-1,-17 21 2 38,-5 12 3-36,-4 9 2-2,2 12 2 0,4-1-3 0,9-2 1 39,14-15-1-38,4-16 1 0,18-20 2-1,4-11 1 1,4-14 5-1,0 0 4 43,4 6 10-41,43-4-24-2,24 3 0 0,23 0 0 1,22-8 0-1,9 0 0 39,1 0 0-39,-12 0 0 0,-17 0 0 0,-24 0 0 0,-25 0 0 5,-15 0 0 34,-17 4 0-39,-4 4 0 0,-7 1 0 1,3 1-162-1,-8-4-149 5,0-2-189 34</inkml:trace>
    </iact:actionData>
  </iact:action>
  <iact:action type="add" startTime="21670">
    <iact:property name="dataType"/>
    <iact:actionData xml:id="d6">
      <inkml:trace xmlns:inkml="http://www.w3.org/2003/InkML" xml:id="stk6" contextRef="#ctx0" brushRef="#br0">22154 3456 700 0,'0'0'148'7,"0"0"-18"-7,-169 81-42 5,96-50-33 33,-4-1-16-38,-7 2-8 0,-9-3-7 1,-1 2 2-1,-6-4 1 39,1 7 9-38,0 6-1-1,2 2 5 0,3 5-1 1,3 7-10 36,-2-3-7-36,6 1-2 0,3 8-5 0,0 1-6-1,10 3 3 1,4 0 3 45,1-2 8-45,12-4 2-1,1-2-8 0,8 3 2 0,4 0 0 0,4 5 2 6,-6 5-5 0,6 3-4 0,0 4 2 34,2 8-5-40,0 3-1 0,-1 6 0 1,4 1 1-1,1-8-6 6,-1-7 4 37,6-20-3-43,1-9-3 0,11-8 2 0,-2-2-1 1,-1-3 0 0,7-1 1 5,1 1-1 36,1-7-3-41,6-7 3-1,1-6-2 0,0-8 0 0,4-7 0 45,-5-2 1-43,5 0-2-2,0 0 1 0,0 0 0 1,-4 15-1-1,-8 2 1 0,1 8 0 40,-2-3-1-39,5-4 0-1,5-14 1 0,-2 2 0 1,5-6 0 39,0 0 0-37,0 0 0-3,0 0-1 0,0-10-1 1,0 1 1-1,0 9-1 5,0 0 2 37,0 0 0-40,0 0 0-2,-3 4 1 1,1 5 0-1,-1-5 0 0,3-2 0 39,0-2-2-39,-2 0 0 0,-9 0-1 1,4-34-5-1,-6-16 4 4,6-7 3 36,-5-7 0-40,5 2 0 0,0 3 0 1,5 0 0-1,2 7 1 4,0 3-1 36,-4 10 0-39,0 13 0-1,-1 7 0 0,-1 4-1 0,-1 8 0 5,-3-1 0 33,1-5 0-38,2 2-3 0,3 3 2 1,1 3 2-1,3 5 0 44,0 0 1-43,0 0 0 0,0 45 3-1,0 16 9 1,0 11 4-1,0 2 12 4,0 0 1 41,0-2 0-43,7 4-9-2,0 3-1 0,6-1-2 1,3-1 1-1,0-13-3 45,-1-14-1-45,2-21-1 0,9-16 3 0,8-13 8 0,16 0-8 0,20-2-17 8,7-35 0 37,4-3 0-42,3-2 0-3,2 7 0 0,-8-2 0 0,3 6 0 0,-4 5 0 0,3 12 0 47,-1 9 0-46,-5 5 0-1,-7 0-49 0,-3 0-71 1,2 23-81-1,-51 3-73 45,7 6-248-44</inkml:trace>
    </iact:actionData>
  </iact:action>
  <iact:action type="add" startTime="24416">
    <iact:property name="dataType"/>
    <iact:actionData xml:id="d7">
      <inkml:trace xmlns:inkml="http://www.w3.org/2003/InkML" xml:id="stk7" contextRef="#ctx0" brushRef="#br1">32160 7095 646 0,'0'0'228'3,"0"0"-87"-3,0 0-40 1,0 0-27 2,0 0-21 43,-138 12-7-46,54 10 4 0,-9 3-7 0,-11 7-10 1,-9 2-10-1,-2 3 1 3,1 7-3 43,-2 13-3-46,11 5 0 0,10 7 0 1,16 5-4-1,17 0 0 0,14 0 1 46,18-2-4-46,11 0 4 0,12-1 5 1,7 4 5-1,13 8-1 0,46 5-1 51,30 1-11-51,27 3-4 0,16-15-3 0,17-4 5 0,6-13 4 0,12-15 3 1,1-14 3 50,4-21-6-50,-11-10-3-1,-13 0 1 0,-31-28-9 0,-17-11-1 1,-18-8 1-1,-19-10-1 4,-10-11 3 43,-10-13-4-47,-10-18 0 0,-12-10-1 0,-11-5 0 0,-10-11-2 1,0 2 2 44,-10-4 0-43,-31 12 0-2,-11 11 0 0,-13 19-4 0,-8 19 3 0,-7 17-11 46,-1 19-10-44,-6 16-18-1,3 14-89-1,5 0-55 0,55 10-121 0,7 21-626 1</inkml:trace>
    </iact:actionData>
  </iact:action>
  <iact:action type="add" startTime="25777">
    <iact:property name="dataType"/>
    <iact:actionData xml:id="d8">
      <inkml:trace xmlns:inkml="http://www.w3.org/2003/InkML" xml:id="stk8" contextRef="#ctx0" brushRef="#br1">31661 7146 238 0,'0'0'296'3,"0"0"-176"-3,0 0-31 0,0 0 14 0,0 0-28 0,0 0-17 37,0 0-7-37,0-28-3 0,-10 4 1 0,-13-6-4 0,-8-6-10 39,-2-1-7-38,-8-10-8-1,-2 0 0 0,-11-5 0 0,-5-4 6 42,-5-1-2-41,-4 2-7-1,-9-2 1 2,-6 5-7-2,-4 1 1 0,-4 4 1 44,1 0-4-43,0 6-6-1,-7-7 5 0,-10-5-2 0,-7-9 3 0,-10-5 18 6,-6-7 2 33,-11-2-8-39,-11-6-3 0,-20-2-1 0,-13-7-1 1,-9-3-2 5,-16 1-7 38,-4-5 0-44,-8-4-4 0,-6 8 8 0,8 4-4 1,5 9-2-1,8 15 5 7,10 9-3 33,3 10 5-39,-1 8 8-1,-9 5-7 0,-6 0 4 2,-8 3-7-2,-3-3-5 43,-4 4 2-41,5-7-2-2,9 3-3 1,7-2 1-1,4-3-3 0,7 2 1 39,-2 0 1-39,0 3 3 0,-6 4-3 0,-4-3 1 0,-11 1-3 6,5 1-2 34,-4 0 2-38,-5-5 0-2,8 2 1 0,9-1-1 0,2 3 2 40,12-1 1-38,-3-1 0-2,3 0 0 0,-5 5-2 0,-9 4 5 0,-1 12-6 5,5 6 0 42,2 4 0-47,6 3 2 1,11 0-1-1,10 0 2 0,9 0 2 0,14 0-1 5,6 3 0 39,6 6 1-42,5 2 3-2,1 4-4 0,-9 2 1 1,-3 2 1-1,1 1-3 44,-1-6 7-43,6-1-9-1,5-5 2 0,-9-4-2 0,-3-4-1 0,-5 0 0 42,-6 0-1-40,3 0 2-2,-2 0-1 0,4 0 1 1,-2 0 1 37,6 0 1-36,-4-4 2-2,5-1 2 0,-7 5-3 0,-11-5 0 0,-4 5-2 4,-3 0 5 37,-6 0-7-41,-8 0 0 0,0 0 1 0,1 17-1 1,1-4 2 2,14-1 5 37,2 0 1-40,9-7 2 0,11 0-3 0,4 2-1 0,12 0 1 7,5 5-5 31,-8-1 5-37,-3 9-5-1,0 5-1 0,-2 6 3 1,11 2-3 3,11 10-1 37,4-4 2-40,5 5-1-1,0 5-1 1,13 0 2-1,2-5-2 0,11 6 2 40,-1 1-1-40,9 3-1 0,0 4 0 0,0 1 3 1,3 0-2 5,4 0 1 40,7-11-2-45,2-5 1-1,6-10-1 0,8-11 1 0,5 0-1 0,4-2 0 6,0 9 3 34,5-4-2-38,-2 2-1-1,4 3 0-1,-2 0 0 1,3 4 0-1,0 0-1 40,4-3 1-39,-1-5 1-1,10-5 2 0,5-10-3 1,3-5 0 0,3-6-1 43,0 0 2-42,0 0-4-2,0 0-2 0,0 0-5 0,0 0 7 1,0-6 0 37,3 1 0-38,3-1 3 0,1 3 0 1,3-5 1-1,0-2-1 6,15-16-1 33,11-19 0-39,10-23 0 0,4-20-1 1,0-10 0-1,-3 0 0 5,-8 8 1 3,-11 14 0 39,-7 17 0-46,-2 19 1-1,-3 16 1 0,-7 6-1 0,-1 10 1 0,-3 6-1 7,-5 2 1-5,0 0 1 36,0 0-1-38,-10 39-1 0,-28 23 1 1,-11 22-1-1,-5 10 3 39,-4 15 0-39,2-6-3 0,2-2 3 0,8-7 1 0,8-22 2 8,9-18 3 32,11-15-1-38,10-19 8-1,8-10 4-1,0-6-2 0,0-4 8 0,3 0-26 8,46 0 0 31,19 0 0-39,25 0 0 0,17-17 0 1,15-14 0-1,-2-1 0 38,-16 2 0-36,-23 8 0-1,-23 9 0-1,-22 13 0 0,-14-4 0 0,-6 4 0 8,1-3 0 40,-3 1 0-48,9-11-86 0,12 0-105 1,-25 4-115-1,3 1-203 0</inkml:trace>
    </iact:actionData>
  </iact:action>
  <iact:action type="add" startTime="28204">
    <iact:property name="dataType"/>
    <iact:actionData xml:id="d9">
      <inkml:trace xmlns:inkml="http://www.w3.org/2003/InkML" xml:id="stk9" contextRef="#ctx0" brushRef="#br1">27266 4881 531 0,'0'0'169'2,"0"0"-43"-2,0 0-4 37,0 0-42-37,0 0-1 0,0 0-6 0,0 0-10 1,-159 20 7 39,88 2-20-39,-3-2-14-1,-6-1-12 0,-4 11-10 1,-3 10 0-1,3 14-2 38,-3 10 3-38,7 7 3 0,11-1 2 0,8-3-3 1,10 2 2 44,7 0-2-43,11 2 5-1,4 5-4-1,15-4-6 1,1 2-1 0,5-7-1-1,8-3-2 42,0-5 0-42,-3-4-3 0,1 1-2 0,-6-4 2 1,4-1-4 3,-2-6 1 2,-4-2 0 33,3-7-2-39,-2-8 1 0,2-9 0 1,5-10-1-1,2-3-1 40,0-6 1-38,0 0-1-2,0-6-3 0,0-42 0 2,0-17 4-2,0-13 0 39,0-6 0-39,0 3 0 0,0 4-2 0,0 13 2 2,0 14-1-1,0 10 0 37,0 9 1-37,0 8 0-1,0 4 0 0,0 7 1 1,0 7-1 38,0 5 0-39,0 0 1 0,0 0 0 0,0 0 1 0,0 17 3 5,0 27 7 33,0 10 2-38,0 2 8 0,0 4 6 1,0-1 3-1,0-2 5 40,0 0-6-40,0 0 0 0,0-8-7 0,0-2-1 1,5-10-2 3,5-15-2 36,0-9-4-40,0-1 0 0,0-10 5 0,14-2 3 1,6 0-8 0,9 0-10 45,6-11-4-46,10-25 0 0,-3-10 0 0,5-11 0 1,-1-7 0 0,-8 3 0 64,4 3 0-65,-8 4 0 0,-11 14 0 0,-8 8 0 0,-9 15 0 0,-9 8 0 1,-4 9 0-1,-3 0 0 0,0 0 0 7,0 0 0 63,0 0 0-70,0 0-68 0,-23 0-113 0,11 0-109 0,-7 0-140 0</inkml:trace>
    </iact:actionData>
  </iact:action>
  <iact:action type="add" startTime="29411">
    <iact:property name="dataType"/>
    <iact:actionData xml:id="d10">
      <inkml:trace xmlns:inkml="http://www.w3.org/2003/InkML" xml:id="stk10" contextRef="#ctx0" brushRef="#br1">25657 5693 637 0,'0'0'212'3,"0"0"-53"-3,0 0-50 0,0 0-46 0,0 0-10 0,0 0 5 2,154 161 12 40,-117-108 4-41,3 2 0-1,-3 4-13 0,2 1-4 1,-8-4-5 55,-2-5-9-56,-7-6-23 0,-6-10-12 0,-5-13-5 0,-4-9 0 0,-7-4-3 0,0-6-5 0,0-1-35 58,0-2-68-56,0 0-57-2,0 0-112 0,0 0-341 0</inkml:trace>
    </iact:actionData>
  </iact:action>
  <iact:action type="add" startTime="37799">
    <iact:property name="dataType"/>
    <iact:actionData xml:id="d11">
      <inkml:trace xmlns:inkml="http://www.w3.org/2003/InkML" xml:id="stk11" contextRef="#ctx0" brushRef="#br2">7983 17626 374 0,'0'0'328'3,"0"0"-233"-3,0 0 30 0,0 0-23 5,164 0-47 46,-80 0 3-49,33-5 7-2,50-2 12 0,56 1 6 0,45 4-12 1,41 2-21-1,9 0-4 41,12 0-9-41,-14 15-11 1,-6 15 4 1,-4 6 2-2,-22 9-2 0,-10-2-9 50,-22-4-4-50,-20-8 1 0,-26-19-6 0,-32-4-5 0,-38-8-6 0,-36 0-1 4,-39 0 0 2,-22 0-3 39,-24 0 3-44,-12 0 5-1,-3 0 3 0,0 0-5 1,-45 0-3-1,-48 0-14 46,-59 0 6-46,-60 0 8 0,-59 0 3 0,-67-32-2 0,-50-8-1 0,-31-1-4 44,-1 11 3-43,9 10 0-1,22 14 2 0,16 6 10 1,15 0-6-1,38 0-5 42,31 0-1-40,49 19 1-2,40 7 0 0,49 2 3 1,42-4-3-1,39-3 0 44,40-12-5-42,17-7-2-2,13-2-4 0,25 0-5 1,73-2-3-1,65-20-5 3,68-10 23 39,75 2-2-41,51 0 2-1,33 8 0 0,1 5 1 1,-30 12 1-1,-25 2 0 46,-27 3 0-46,-26 0-1 0,-11 0 0 0,-25 0 3 0,-27 0 1 1,-36 0-1 42,-40 0 6-41,-40 0 0-2,-34 0-8 0,-33 0 11 1,-24 3-4-1,-13 9 1 44,-39 7-9-44,-68 12 0 0,-81 0-18 0,-79-1 14 1,-42-10 4-1,-42-14 0 5,11-6 0 1,11 0 0 38,27 0 12-44,44-17-4 0,33 8 0 1,53 5-8 0,52 4-1-1,49-8 0 52,42 3 1-50,40-3-2-2,94-3-7 0,76 5 6 0,68 6 3 1,6 0 2-1,-13 17 0 44,-36 13-2-44,-58-3-3 0,-44-7 2 0,-44-12 1 0,-36-3 0 0,-21-1 5 5,-3 4 4 39,-69 8-4-44,-46 5-5 0,-44-8-1 0,-9-2 1 1,10-3 2-1,21 5-1 43,30-9 2-42,46 1-3-1,34-5 0 0,18 0-1 1,9 0 2 42,68 0-1-40,45 0 7-3,47 0 4 1,3 0-11-1,-15 0-14 0,-38 0-29 1,-36 0-31 41,-43 15-37-40,-31-9-53-2,-15 11-96 0</inkml:trace>
    </iact:actionData>
  </iact:action>
</iact:actions>
</file>

<file path=ppt/ink/inkAction2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1:47:06.368"/>
    </inkml:context>
    <inkml:brush xml:id="br0">
      <inkml:brushProperty name="width" value="0.05292" units="cm"/>
      <inkml:brushProperty name="height" value="0.05292" units="cm"/>
      <inkml:brushProperty name="color" value="#FF0000"/>
    </inkml:brush>
  </inkml:definitions>
  <iact:action type="add" startTime="17133">
    <iact:property name="dataType"/>
    <iact:actionData xml:id="d0">
      <inkml:trace xmlns:inkml="http://www.w3.org/2003/InkML" xml:id="stk0" contextRef="#ctx0" brushRef="#br0">2672 13719 1048 0,'0'0'141'10,"0"0"-20"-7,181-30 11 5,-65 11-73 0,45-11-11 0,59 3 30-2,38-2 3 3,21 12-9-2,15 11-6 4,-16 6-8-8,-8 0-11 6,-12 0-12 0,-6 0-19-2,5 0 8-1,-4 0-10 1,-18-24-7 4,-33-2-7-5,-39 10 0 2,-48 4 0-2,-43 4 0 5,-24 6 0-7,-29 2 0 4,-18 0 0 0,-1 0 0-1,0 0 0-1,0 0-21 1,-31 0-67 2,-29 7-46-2,-17 20-83 0,37-17-114 4,6 8-436-5</inkml:trace>
    </iact:actionData>
  </iact:action>
  <iact:action type="add" startTime="18079">
    <iact:property name="dataType"/>
    <iact:actionData xml:id="d1">
      <inkml:trace xmlns:inkml="http://www.w3.org/2003/InkML" xml:id="stk1" contextRef="#ctx0" brushRef="#br0">9460 13561 700 0,'0'0'246'5,"0"0"-118"2,170-9 11 2,-73 9-38-1,30 0-30-2,56 0-5 2,49 0-3 0,52 0-2 0,46 0 2-2,27 0-8 6,13 0-3-8,-21 0-3 3,-18 0-12 0,-27 0-20 2,-36 0 4-2,-26-13-8-1,-33-9-8 2,-41-3 0 0,-43-1-2 0,-41 5-3-2,-36 5-1 3,-24 8-22-2,-24 3-45-1,-7-2-51 2,-65 7-37 0,-23 0-79 0,34 4-10-2,8 28-745 2</inkml:trace>
    </iact:actionData>
  </iact:action>
  <iact:action type="add" startTime="30280">
    <iact:property name="dataType"/>
    <iact:actionData xml:id="d2">
      <inkml:trace xmlns:inkml="http://www.w3.org/2003/InkML" xml:id="stk2" contextRef="#ctx0" brushRef="#br0">17035 13759 199 0,'0'0'397'5,"0"0"-219"2,0 0-41 2,0 0-3-3,0 0-53 1,0 0-6-1,0 0 10 2,0 0-2 0,0 0-17-2,-3-3-27 3,3 3 8-2,0 0-1 2,0-2-5-1,0 2-5-3,24-3-5 3,3 3-7 0,2-4-2 0,4 4 1-2,-5 0 2 3,4 0 0-2,-7 0 0 0,2 0-3 1,2 0-8 3,-1 0 0-6,4 0-3 4,-1 0 1-4,6 0-2 3,2 0-1 0,3 0 1 0,10 0 1 0,3 0 3-1,2 0-2 2,-1 0-1-2,-4 0-1-1,3 0-1 2,2 0-3 0,4 0 0-2,1 0-2 4,-1 0 2-5,0 0-1 4,-9 0 2-1,-1 0 4-2,0 0 3 3,-4 0-14-2,8 0 0 2,3 0 0-4,6 0 0 4,0 0 0-2,6 0 0 1,-4 0 0-1,-6 0 0 2,-7 0 0-2,-8 7 0-2,7-5 0 6,-5-2 0-3,2 3 0-1,0-3 0-3,8 0 0 2,-1 0 0 2,8 0 0 1,-4 0 0-1,1 0 0-3,5 0 0 4,-2 0 0-2,0 0 0 2,-3 0 0-3,-8 0 0 1,2 0 0 1,-7 0 0 1,6 0 0-3,-1 0 0 2,5 0 0 1,15 0 0-2,8-8 0-2,3-2 0 4,9 3 0-2,-13-3 0-1,-3 8 0 5,-6-1 0-6,-12 3 0 3,-5 0 0-1,-7 0 0 0,7 0 0 2,5 0 0-1,2 0 0-3,6 0 0 4,7 5 0-1,-7 8 0 0,2-3 0-1,-1 2 0 0,-1 0 0 0,6-2 0 2,-8-2 0-1,4 1 0-2,-5-1 0 4,3-5 0-4,2 4 0 1,-8-5 0 1,-1 3 0-1,3-2 0 1,-3 0 0-2,1 1 0 2,0-2 0 0,-5 3 0-1,-9-2 0 2,-5 2 0-3,0 0 0 2,-5-1 0-1,-3-1 0 2,2-3 0-4,-6 3 0 3,4-3 0 1,2 2 0-1,-4-2 0-3,4 0 0 3,-8 0 0 0,3 0 0 0,-6 0 0-2,-5 0 0 3,-4 0 0-2,-3 0 0 1,-5 0 0 1,-3 0 0-2,-3 0 0 0,-2-2 0 0,0-1 0 0,0 0 0 0,0-1-104 2,0 3-48-4,-35 1-97 4,12 0-114-2,-3 0-637 2</inkml:trace>
    </iact:actionData>
  </iact:action>
  <iact:action type="add" startTime="34752">
    <iact:property name="dataType"/>
    <iact:actionData xml:id="d3">
      <inkml:trace xmlns:inkml="http://www.w3.org/2003/InkML" xml:id="stk3" contextRef="#ctx0" brushRef="#br0">24596 13717 315 0,'0'0'186'7,"0"0"-68"2,0 0-3-3,0 0-1 3,0 0 2-4,0 0-19 3,0 0-17 0,19 0-9 0,-18 0 1-2,7 0-7 2,0 0-13 0,0 0-11-2,5 0 1 3,-3 0-8-1,7 0-8-1,-1 0-6 2,3-6 1-4,-2 2-4 4,8-1-1-2,1 3 7 1,3-4 2-2,0 2 2 2,3-1 2 0,0 0-1 1,-10 2-1-4,4 1-4 9,-2-1-6-11,-1 3-4 5,11-2-1 0,-1-2 4-2,5 1-4 2,5-2 0 0,-2 2 0-1,4 1-3 1,0-2 0 1,6 4 1-2,-2 0 2 0,2 0 0 0,-2 0-2 1,2 0 0-2,2 0-3 2,4 0 0 0,2 0 0 0,6 0-1 0,5 0 1-2,-3 0-2 3,-1 0 2-1,0 0 0-1,-7 0-1 0,-2 0 4 0,-1 0-4 1,-2 0 0 0,-4 0-6-1,4 6 0 2,-6-3 0-2,8 2 0-2,-3 2 0 6,7-5 0-6,0 3 0 3,-5 1 0 0,2 0 0-3,-1-1 0 4,3-5 0-2,-5 3 0 2,1 0 0-3,2-1 0 3,-4 1 0-1,-3-3 0 0,3 0 0-4,-3 2 0 6,-3 2 0-4,1-1 0 2,4 0 0 0,-4-3 0-2,6 0 0 3,1 0 0-2,0 2 0-1,3-2 0 2,7 3 0-1,-4-1 0 2,9 2 0-3,-1-2 0 2,-1 2 0 1,1 1 0-1,3-3 0-2,0 4 0 3,0-2 0-2,1-4 0-1,4 3 0 2,-3-1 0 0,-1-2 0 1,-5 3 0-3,-10-3 0 2,1 0 0-1,-2 0 0 2,-5 0 0-2,-7 0 0-1,-2 0 0 2,1 0 0 1,-1 0 0-1,7 0 0-2,-3 0 0 1,7 0 0 2,3 0 0-1,-1 0 0-3,-2 0 0 4,2 0 0-2,-2 0 0 0,1 0 0 0,4-3 0 1,-5 3 0 0,0-2 0-1,-5-1 0 1,2-1 0-1,-8-2 0 2,1 2 0-1,-4-5 0-3,-3 0 0 4,2 1 0-2,-2 2 0 1,-5-2 0-2,7 0 0 2,-7-1 0 0,-3 4 0-1,0-4 0-1,2 1 0 1,2 3 0 1,-3-2 0-1,1 1 0 1,-4 2 0 0,2-3 0 0,-2 1 0 0,0 4 0-1,-1-1 0-1,2 1 0 3,-5-1 0-2,3-1 0 0,-3 4 0 1,-8 0 0-1,-2 0 0-1,-5 0 0 3,-3 0 0-1,-2 0 0 0,-2 0 0-2,-1-1 0 3,0 1 0-2,0 0 0 1,0-4 0-3,0 4 0 3,0 0 0 2,0 0-83-3,-4 0-77 0,-30-3-77 0,16 3-44 1,-3 0-144 0</inkml:trace>
    </iact:actionData>
  </iact:action>
</iact:actions>
</file>

<file path=ppt/ink/inkAction2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2:28:56.990"/>
    </inkml:context>
    <inkml:brush xml:id="br0">
      <inkml:brushProperty name="width" value="0.05292" units="cm"/>
      <inkml:brushProperty name="height" value="0.05292" units="cm"/>
    </inkml:brush>
    <inkml:brush xml:id="br1">
      <inkml:brushProperty name="width" value="0.055" units="cm"/>
      <inkml:brushProperty name="height" value="0.055" units="cm"/>
    </inkml:brush>
  </inkml:definitions>
  <iact:action type="add" startTime="32102">
    <iact:property name="dataType"/>
    <iact:actionData xml:id="d0">
      <inkml:trace xmlns:inkml="http://www.w3.org/2003/InkML" xml:id="stk0" contextRef="#ctx0" brushRef="#br0">1335 14840 593 0,'0'0'140'11,"0"0"39"-8,0 0-18 4,0 0-31 1,0 0-4-2,0 0-18 3,-40 46 3-2,40-46-13 1,3 0-48-2,42-43 25 2,39-29-33 0,56-35-15 0,57-26-2-1,57-10-11 0,22-2-7 1,-5 18-2 2,-18 20-3-4,-34 32 7 1,-26 18 8 1,-23 20 1 0,-36 9-8-2,-34 8 0 2,-39 7-2-1,-30 5 2 1,-28 1-5-2,-3 5-5 3,-53-6-7-2,-51-12 3 2,-57-12 3-3,-40-17 1 2,-40-20 0 0,-40-20 4 0,-32-12 0-2,-13-9-2 2,8 14-2-1,40 18-4 1,55 24 2-2,62 24 2 3,56 20-1-2,49 10 2 1,36 0 1-2,20 37-1 2,0 37 4 1,33 38 0-1,44 40-3-2,20 33 0 3,26 37 0-2,25 23 0 1,8 13-1-2,0 3 1 1,-3-13-1 2,-18-28 2-1,-19-40-1-2,-19-47 0 3,-30-46 0-2,-19-38 0 2,-22-35 0-4,-12-14 1 3,5-14-3 0,7-53-1 0,2-32-1-2,2-36 0 2,-1-37-2 0,9-53 3 0,2-60 1-3,-1-50-2 4,-1-14 0-1,-10 27-6 0,-12 45-5-2,-3 58 2 2,-3 39 1 0,3 37 4 0,-2 22 1-2,-2 34 4 2,1 28 1-1,0 33 1 1,-7 18-1-2,-3 8 0 3,0 4-1-1,-13 54-1 0,-43 43 2-3,-36 45 0 3,-28 45 6 1,-32 42-3-1,-13 38 4-3,-6 25-1 4,4-5 10-2,22-22 3 2,6-27-4-4,21-40-2 3,21-41-8 0,18-35-2 0,31-38-2-1,12-38-1 1,21-21 0 0,15-29-5 0,15 0-36-3,48-25-101 3,-16-18-92 1,-5 6-126-1</inkml:trace>
    </iact:actionData>
  </iact:action>
  <iact:action type="add" startTime="33864">
    <iact:property name="dataType"/>
    <iact:actionData xml:id="d1">
      <inkml:trace xmlns:inkml="http://www.w3.org/2003/InkML" xml:id="stk1" contextRef="#ctx0" brushRef="#br0">1299 17651 803 0,'0'0'169'7,"0"0"-27"0,0 0-9 0,0 0-19 1,241 6-23 0,-77-37 10-2,78-26-18 2,98-18 5 0,126-18-27 0,122-3-30 0,69 15-15-1,21 19 4 0,-34 34 2 2,-79 19-21-4,-76 4 4 3,-88-3 0 1,-97-9 1-2,-99-34-6 1,-88-31-11-1,-98-16-70 1,-54-3-100 0,-89 62-97 0,-13 27-380-2</inkml:trace>
    </iact:actionData>
  </iact:action>
  <iact:action type="remove" startTime="36122">
    <iact:property name="style" value="instant"/>
    <iact:actionData xml:id="d2" ref="#d1"/>
  </iact:action>
  <iact:action type="add" startTime="36128">
    <iact:property name="dataType" value="strokeEraser"/>
    <iact:actionData xml:id="d3">
      <inkml:trace xmlns:inkml="http://www.w3.org/2003/InkML" xml:id="stk2" contextRef="#ctx0" brushRef="#br1">12378 21541 635 0,'0'0'70'12,"0"0"-68"-8,0 0-2 4,0 0-1-3,0 0-156 3,0 0-72 0</inkml:trace>
    </iact:actionData>
  </iact:action>
  <iact:action type="add" startTime="37929">
    <iact:property name="dataType"/>
    <iact:actionData xml:id="d4">
      <inkml:trace xmlns:inkml="http://www.w3.org/2003/InkML" xml:id="stk3" contextRef="#ctx0" brushRef="#br0">1644 17776 433 0,'0'0'364'6,"0"0"-327"3,0 0 69-2,181-67-14-1,-104 35-52 2,22 0 11 1,5 8 15-3,16 9 0 1,8 9 19 1,10 6-18 0,31 0-12-1,31 0-11 0,50-11-8 1,58-9-10 5,39-3-5-8,38 4-5 1,-3 8-4 2,-29 11 0 0,-16 0-6 0,-26 0-4 1,-3 28 6-2,-3-8 0 0,-12-12-1 0,-4-8-1-2,-18 0 0 4,-26 0-3-2,-25-20-3 2,-30 1-1-2,-38-2 0 0,-29 16-1 0,-26 5 2 4,-24 0 1-8,-22 0 0 5,-21 0-1 0,-10 0 1 0,-12 0-1-2,-5 0-1 2,2 0-1 0,-5 5-3 0,-5 7-2-2,-56 8-10 2,-47 5 17 0,-37 1 2 0,-40-13-1-2,-56 0 0 2,-47-8 1 0,-67-3-2 1,-54 0 0-4,-26 6-2 3,-16 5 2 0,12 6 4 0,14 7-1-2,24-3-2 1,43 10-1 2,56-1-1-1,57 4-1-2,61-3 2 2,48-5 0 0,49-7-1 0,44-14-2-2,27-7 0 2,16 0-6 0,0 0-4 0,8 0-2-2,36 0 12 2,33-5-1-1,24 3 4 2,59-5 0-3,64 1 2 2,78-8-1 0,83-16-1 0,62-12 3-2,35-3-3 2,8 14-3 0,-42 6 2 0,-56 19 1-2,-72 6 9 2,-66 0 4 0,-63 0-1 0,-53 0-11-1,-57 0 5 0,-45 0 0 1,-20 0-6-1,-16-6-3-1,-90-7-10 2,-123 6 13 0,-146 7 1 1,-128 0 10-4,-83 0 1 3,-23 0 4 1,32 0 10-1,81 7-5-3,86 23-21 4,103 7 5-1,95 3-5-1,83-10 1 0,56-11 3 1,57-4 1 0,53-10 0 0,96 0 9-1,91-5-14 0,75 0-4 2,33 0 1-2,-18 7-4-1,-53 9-7 1,-68 15-10 2,-80 8-17-1,-46-7-18-2,-54-2-43 2,-32 15-45 1,-74-28-105-1,-36 17-371-3</inkml:trace>
    </iact:actionData>
  </iact:action>
  <iact:action type="add" startTime="50733">
    <iact:property name="dataType"/>
    <iact:actionData xml:id="d5">
      <inkml:trace xmlns:inkml="http://www.w3.org/2003/InkML" xml:id="stk4" contextRef="#ctx0" brushRef="#br0">17659 11665 314 0,'0'0'161'5,"0"0"-71"2,0 0 4 1,0 0-16-1,0 0-23 0,0 0 14 1,0 0 10 0,13 48-22-2,-13-15-21 2,3 1 1 0,-1 5-7-2,9 1-3 2,-7-1-10 2,9 1-4-6,4-4 1 4,4-5 3 2,-1 0-2-2,9-6 12-3,-3 1-2 2,2 1 1 3,-2 4-7-4,-2 1-7 2,-5 1 1 3,-1-4-4-4,-5-12-3-2,-3-10 0 4,-6-7-3-2,-1 0 4-1,6 0 2 2,-5 0-3 3,6 0-4-8,0 0-2 5,3-7 0 0,-5-13 1 0,3-1-1-1,1-4 0 0,-3-3-1 4,1 3 1-6,3-3-1 1,-5 2 1 4,1 7-1-2,-2 4 0-4,-4 10 1 4,-1 5 1 1,-2 0-1-3,3 0 2 1,2 0-1 2,1-5 0 0,3-2 0-3,0 0-1 1,8-3 0 4,-3 3 1-7,7 4-1 3,-2-3 0 1,4-2 1 1,0 2 2-4,-3 3 1 3,1 1 0 3,-3-1-4-7,-2 3 3 4,0 0-3-1,-3 0 2 2,0 0-1-4,-2 0 3 4,-4 0-1 1,4 5 2-5,2 10 1 2,-4 0 0 3,-2 5 0-3,5 4-1-1,-3 7-2 2,-1 8 0 1,3 3 1-3,-6 5-2 0,5 1 2 3,1 1-4 0,-4 1 2-3,3 7-1 2,3 7 0 0,0 11 1-2,-1 5-2 1,1-2 0 4,-6-3 0-6,5-13 1 1,-8-11-1 2,0-10 1 1,1-14-1-3,-2-10 1 1,-3-5 0 4,0-4-1-8,0-6 0 5,1-2 0 3,-1 0 0-4,0 0-2-1,0 0 0 2,0-17-1 1,0-25 0-1,3-10 3-3,-3-17-1 4,0-4 1-1,0-10-1-3,4-8 1 4,-1 3-1-1,3 14 1-1,4 3 0 0,-6 13 0 1,9 9 0 0,-2 7 0-2,-1 8 0 1,3 6 1 2,-3 6-1-3,7 2 0 2,-1 3 2 1,5 0-1-4,6 2 1 3,9 2-1 1,5-1 2-1,8 4 3-3,5 0 5 3,2-1 2 2,1 5 2-4,1-2-1 0,9 2-2 4,5 0 0-2,-1 1 1-2,13 3 6 0,2-5-1 3,2 6-3-2,5 1-1 1,-18 0-6 2,5 0 2-5,-8 0-1 1,-3 0 4 2,5 0-1 1,8 0-3-2,5 0 0 0,7 0 1 3,1 0-6-5,0 0 0 2,-2 0 0 3,3 0 3-2,-9 0-4-2,0 0-2 0,-5-7 1 4,-3-3 0-4,-3-5 2 2,3 6-4 1,-3 3 1 0,4-1 4-3,4 4-2 2,2-4 2 0,-5 2 0-2,-1-3-4 2,-1-1 2 2,-8-2-2-7,-1 0 0 5,-6 3 2 1,1 2 0-2,2 0-2-1,-5 3 2 1,-1 1 0 3,-2-7-3-5,-8 6 0 2,3-2-1 3,2 2 0-5,-5 1 1 2,-2 2 1 3,2 0 0 19,-6 0-1-28,0 0 2 0,-5 0-2-1,4 0 0 5,-1 0 1 3,2 0 0 2,5 0-1-4,-4 0 0 0,5 0 0 2,-8 0-1 0,1 5 1-1,4 3 1 0,-9 3 1 3,1-2-2-6,-1 0 0 4,-1-4 0 2,-2 4 0-4,3-4-1 3,-1 1 1-2,-3 0 0 1,6-1 0-2,-2 3 0 2,1 0 1 0,1 1-1-2,-2 2 0 3,7-2 1 0,-5-1-1-3,-2-1-2 1,-4 1-1 2,-2-6 2-2,3 5 0-2,-8-6 0 5,1-1-1-2,-4 0 1-3,-4 0-1 2,4 0-1 3,4-18-10-4,-1-19-6 0,2-8 2 4,-1 2 13-4,-4 2-1 2,-5 7 0 0,-4 8 3 0,-3 7 0 0,-3 7-1 0,-6 5-8-2,2 0-24 1,-6 4-19 0,0 3-35 3,5 0-80-5,2 6-150 2</inkml:trace>
    </iact:actionData>
  </iact:action>
  <iact:action type="add" startTime="53278">
    <iact:property name="dataType"/>
    <iact:actionData xml:id="d6">
      <inkml:trace xmlns:inkml="http://www.w3.org/2003/InkML" xml:id="stk5" contextRef="#ctx0" brushRef="#br0">25174 11699 454 0,'0'0'127'8,"0"0"-6"0,0 0-33-1,0 0-26 0,0 0-2 1,0 0 1-1,0 0-11-1,56-3-12 2,-38 3-7 0,3 9-7 0,2 7-2 0,4 7-3-2,5 0 4 2,0 2-5 1,3 0 0-1,3-3-1-3,2-2-1 3,-1-3-2 0,9 0-8 0,-4-3-1-2,-1-1-2 4,1 0 1-3,-7 0-1-1,-5-4-2 2,-1-1 0-1,-5-3 0 1,-2-2-1 1,-8 3 0-2,0 2 2 0,-7-5-2 0,0 4 2 0,1-3-2 1,-6 2 1 0,8 3-1 0,-8 4 0 0,3 7 1-3,-1 5 1 4,-1 16 7-1,-3 0-2 0,-2 7 4-2,0 9-3 3,0-4-2-2,0 5-6-1,0 7 1 2,0 0 2-1,0 0 1 1,0-4 0 1,0-1 1-3,-7-7-3 2,-2-3-1 0,1-5 0 0,-4-3 0-3,2-3 0 4,-3-2-1-2,4-5 1 3,1-15-1-5,5-7 2 2,3-5-3 1,0-2 1-2,0 0 0 2,0 1 1 0,0-1-1 0,0-1 2 1,0-2 2-3,0 0 2 1,0 0 1 2,0 0-2-2,0 0-5-1,0 0-5 2,3-5-3 0,20-32 5-1,3-11 3 1,-1-8 1 0,2-7 0 0,-2 2 0-2,-1-6-1 1,2-1 0 1,-1 4 0 1,1-2-1-3,-3 14 1 2,3 2 0 0,-1 7 0 0,4 6 0 0,-1 4 1-2,-1-2-1 1,-1 3 0 1,2-5 0-2,-5-6 0 2,0 5-1 1,0-2 1-2,-8 9 0 0,1 11 0 0,0 6 2 2,-5 3-2-1,5 5 1 1,5 3 6-5,2 0 11 5,6 3 5-1,0 0-5 0,7 0-6-2,7 0-1 2,7 0-2 0,9 0 1-2,2 0-6 2,10 0 9 0,2 0 14-2,8 0-7 4,3 9 1-4,-4 2 9 2,-1-2-8-1,0-4 4 1,0-2-9-1,-2 0-8 1,3-3-2 0,1 4 3 0,3-4-2-2,9 2 0 1,-6 3-4 1,0 1 1-2,-3 0 2 3,-2-5 2-2,-6 3-2 2,-4-1-1-3,2 0-2 2,-10-1 1-1,4 1-1 2,0-3 1-1,-7 2-3-2,3 1 2 1,-5-3-2 2,-1 0-1-3,6 0 1 2,0 4-1 0,3-1 3 0,-1-1-4-2,-2-2 2 3,0 0-2-2,-2 0 2 1,-1 0 0 0,3 0-2-3,-3 0 1 3,0 0-1 0,1 0 1 0,-3 0 0-1,-1 0-1 1,-1 0 0 0,-5 0 0-2,0 0-2 2,-5 0 1 0,-1 0 0 0,5 0 0 0,-1 0 0-2,0 0 1 2,3-2 1 0,1-8-1 1,3 3-1-4,2-3 1 3,2 3-1 0,3 1 1-2,-1 1 1 2,1 3 0 0,0 2 0 0,3-4-1 0,-4 1 0-2,-3-5 1 1,-2-4-2 2,-5-2-1-2,-6 3 2-1,-8-3-1 3,-9 1-2 1,5 6 3-6,0-1 1 5,-6 3-1-1,13-1 2-2,-4-3-1 4,-5 0-1-5,6-1-2 4,-1 4 2-1,-5 2 1-1,1 3 0-1,3 1 0 2,0 0 1 0,-3 0-2 0,8 0 0-2,-8 0 0 3,3 0 1-2,3 0-2 0,-7 0 0 2,2 0-1-3,1-6-1 2,4-3 3 0,0-2-2-2,-3 1 2 2,0 0 0 0,-1 0 1 1,4-5-1-4,-5 1-1 3,4-6 0 1,8-3 0-4,0-1 0 3,6-4 0 0,8 2 0-1,-6 1 0 2,-6 3 0-3,-7 7 1 1,-15 2-3 2,-9 1 2-1,-2 7-1-3,-3-1-5 4,-6 3-36-2,-4 3 2-1,-3 0-33 2,0 0-41 1,0 14-59-1,0 6-100 0,0 22-583-2</inkml:trace>
    </iact:actionData>
  </iact:action>
</iact:actions>
</file>

<file path=ppt/ink/inkAction2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3:23:41.992"/>
    </inkml:context>
    <inkml:brush xml:id="br0">
      <inkml:brushProperty name="width" value="0.05292" units="cm"/>
      <inkml:brushProperty name="height" value="0.05292" units="cm"/>
      <inkml:brushProperty name="color" value="#FF0000"/>
    </inkml:brush>
  </inkml:definitions>
  <iact:action type="add" startTime="14099">
    <iact:property name="dataType"/>
    <iact:actionData xml:id="d0">
      <inkml:trace xmlns:inkml="http://www.w3.org/2003/InkML" xml:id="stk0" contextRef="#ctx0" brushRef="#br0">8779 2585 88 0,'0'0'123'15,"0"0"-77"-12,0 0-10 3,0 0 13-1,0 0-14 3,0 0-3 2,0 0 2-4,0 0 18 2,0 0 21-2,0 0-2 4,0 0 2-4,0 0-1 0,0 0 8 4,0 0 7-2,0 0-10-2,0 0-3 0,0 3 7 4,0-3 9-4,0 0-16 2,0 0-18-2,0 0-15 4,0 0-14-4,0 0-1 2,0 0 3 0,10 0-10 0,7 0 4-1,-1 0 3 0,0 0 10 3,-1 0-3-4,-2 0-2 0,4-3-5 2,-1-3 0 0,4 4-5 0,4-4-4-2,-1-1-3 2,1 2-4 0,0-3-3 1,2-1 0-4,4 1 3 7,-1 1-1-8,3 0 6 4,-3 2-2-2,1-4 0 3,-5 3-2-1,4 1-2 0,-6 3-1-2,0 2-1 2,2-4 1-1,1 1-3 2,-3 3 1-4,2-3-1 5,1 3-1 0,0 0-3-4,-5 0 2 0,2 0-2 2,-3 0 0-2,0 0 0 0,3 0 0 2,1 0 0 3,5-1 1-6,-2-3-2 2,2 2 1 1,3-1 2 1,-7 0 2-3,2 3-1 0,-2 0 1 2,0-4 0 2,1 3 1-4,4 1-3 0,-4-4-2 3,8 1-1 0,-7 1 2-3,5-4 0 1,-5 6 0 3,2-2 3-5,-4 2-3 4,-2-3 1-3,5 3 3 4,2 0-5-4,1 0 2 0,-2 0 2 2,1 0-5 2,-1 0 1-4,-1 0 0-1,2 0-1 3,-2 0 2 2,1 0 1-3,-2 0-2-2,1 0 1 6,1 0 0-4,-2 0 0 0,2 0 0 0,2 0-1-1,-7 0 0 5,5 0 4-5,2 0-4 1,-5 0-1 0,4 0 0 2,-2 0 3-3,1 0-3 0,-5 0 0 5,3 0 0-4,-7 5 0 1,-3-5 0-3,2 3 0 5,-3-3 0-4,1 3 0 2,7 2 0 1,0-1 0-2,-1 1 0-1,11 1 0 2,-1-4 0-3,2 3 0 6,1-2 0-4,9-3 0 0,3 3 0 1,-2 1 0 1,-2-2 0-4,-1 1 0 3,-5-1 0 0,3-2 0 1,-5 3 0-5,0-3 0 5,2 3 0-1,-2-3 0 0,3 4 0-2,2-4 0 1,-5 5 0 1,-1-3 0 0,-2 4 0-2,-7-2 0 2,9-2 0 1,1 1 0 0,3-1 0-2,2 1 0 0,-5 0 0 2,2-1 0-1,2-2 0-3,1 4 0 3,0-3 0 0,-1 3 0 0,2-1 0-2,-7 2 0 2,1 0 0 0,-1-5 0 1,0 0 0-3,-5 0 0 1,4 0 0 1,2 0 0 0,-3 0 0-3,5 0 0 3,-2 0 0 0,3 0 0 1,2 0 0-3,-3 0 0 1,-2-7 0 2,4 1 0-1,-5 1 0-3,1 1 0 6,4 2 0-6,-7-1 0 2,-1 3 0 1,-3-3 0 0,-2 3 0-2,2 0 0 0,-1 0 0 2,4 0 0 2,-2-2 0-4,8 2 0 1,2-3 0 1,4 1 0 0,-4 2 0 0,0-4 0-2,-4 4 0 3,-6 0 0 0,1 0 0-2,-4 0 0-1,2 0 0 3,-6 0 0-1,2 0 0-2,4 0 0 0,-6 0 0 2,5 0 0 2,5 0 0-5,1 0 0 2,-1 0 0 3,5 0 0-2,1 0 0-1,-2-3 0-1,3 3 0 5,0 0 0-6,4 0 0 2,-4 0 0 0,-1 0 0 3,2 0 0-3,-3 0 0 1,-2 0 0-3,3 0 0 6,-4 0 0-6,-2 0 0 1,-1 0 0 2,-3 0 0 2,3 0 0-3,3 0 0 0,1 0 0 2,0 0 0-2,2 0 0-1,-5 0 0 0,5 0 0 4,-2 0 0-4,3 0 0 2,3 0 0 3,-3 0 0 0,2 0 0-9,0 0 0 4,-5 0 0 0,3 0 0 3,-6 3 0-3,-1 3 0 2,3-3 0 0,-2-3 0 0,2 2 0-3,-2-2 0 4,4 0 0-2,-10 3 0 2,5-3 0-3,-7 3 0 3,-1-1 0-1,0-2 0 0,5 4 0-4,1-4 0 5,6 0 0-1,-2 0 0 0,3 0 0-2,5 0 0 2,-4 0 0 0,-5 0 0 0,2 0 0-2,0 0 0 1,-8 0 0 1,2 0 0 1,-4 0 0-2,-8 0 0 2,2-4 0-2,-4 4 0 0,5-2 0-1,-4 2 0 4,9 0 0-4,-4 0 0 0,4 0 0 1,4 0 0 4,1 0 0-6,-2 0 0 2,1-3 0 1,-4 3 0 2,-6 0 0-4,-5 0 0 0,3 0 0 2,-4 0 0-1,-1 0 0 1,3 0 0-1,2 0 0 0,2 0 0 4,-5 0 0-4,2 0 0-3,-3 0 0 6,-8 0 0-4,0 0 0 3,-5 0 0-4,0 0 0 6,0 0 0-5,0 0 0 1,0 0-39 0,0 0-90 2,-29 0-92-2,6 0-85-1,-4 0-104 2</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6T22:45:10.481"/>
    </inkml:context>
    <inkml:brush xml:id="br0">
      <inkml:brushProperty name="width" value="0.05292" units="cm"/>
      <inkml:brushProperty name="height" value="0.05292" units="cm"/>
    </inkml:brush>
  </inkml:definitions>
  <iact:action type="add" startTime="5031">
    <iact:property name="dataType"/>
    <iact:actionData xml:id="d0">
      <inkml:trace xmlns:inkml="http://www.w3.org/2003/InkML" xml:id="stk0" contextRef="#ctx0" brushRef="#br0">21040 3344 128 0,'0'0'88'13,"0"0"-20"-9,0 0-13 2,0 0-16 1,0 0 11 0,0 0 18 3,0 0 14-6,0 0-3 4,-82 9-19 2,79-7-19-2,0-2-7-4,3 0-9 4,0 0-14 1,0 0-3 0,0 0 22-5,0 0 48 4,0 0 17 2,0 0-10-2,0 0-12-4,0 0-12 6,0 0-11-2,0 0-14-3,9 0-9 4,15 0-5-1,5-2-2 0,6-10-5-2,4 0 5 1,9 0 4 2,6 5 8-2,-2-4 1 3,4 2 1 5,-5 1-2-15,-2-1-3 4,2 4-8 5,-7 5 4-1,6 0-3-1,-2 0 3-1,4 0-4 2,3 0-3 3,5 0 0-6,-2 0-2 2,7 5-2 0,-1 4-5 3,4-4 0-5,4 1 0 2,-1 0-5 3,-1-1-2-4,1 1 2 0,-1-6-1 3,7 0 0 0,-4 0 1-2,1 0 2-1,6 0-2 1,-6 0-1 3,0 0 1-5,3 0 1 2,0 0 0 4,4 0-2-4,1 0 1-3,0 0-2 5,-6 0 0 1,1 11 0-3,-10-3 1-3,2 1-1 4,-2 0 1 3,1-3-1-6,2-1 2 3,4 1-1 1,0-4-1-2,5 1 2-1,-8 2-2 2,0-1-1 0,1-1 1 0,-7-1-1-1,-6 1 2 0,-1-1-3 2,-3 1 1-2,-7 5 2-1,4-2-1 0,-7 0 2 5,-1 3-1-6,8-1-3 6,-7 0 1-5,6 1-1 2,-2-4 1 1,-1-3-1-3,1 2 0 2,5-4 0 0,1 0 0-3,8 0 2 3,3 0-2 0,2 0 0-1,4 0 2 1,-1 0-2 0,-1 0 1-1,-3 0 1 7,-2 0-1-14,-9 0 2 10,1 0 0-5,-4 0 1 1,0 0-2 3,-4 0 1 0,0 0 0-4,2 0-1 2,-3 0-1 4,4 0 1-6,-3 0-1 1,2 0 3 4,3 0-3 1,2 6 2-4,1-1 0-1,4 1 0 0,2-2-1 4,1-2-1-4,3-2-1 0,-9 3 2 4,1-3 1-2,-5 5-3-2,-2-2 3 0,-9 3-1 4,1-3 2-2,-1-1-3-2,0 1 1 0,4 0-2 4,4-1 0-3,0 1-1 0,2 1 1 2,1-4-2-2,0 0-2-2,5 1 2 4,-4 3 0-1,5-1 2-1,1 0 0-1,-5-3-2 3,1 0 1 0,-1 0 0 24,-5 0 0-31,5 0 1-2,1 0 1 0,7 0-1 0,-3 0 1 7,-1 0-1 1,0 0 0 1,-4 0 1-3,-2 0 0 0,-3 0 0 4,1 0 1-3,-4 0 0-2,-3 0-1 3,0 0 1 0,1 0 0-2,-1 0-1 13,9 0-1-18,5 0-1 6,8 0-3-3,-6 0 4 4,0 0 0 1,-9-3 3-1,-2 3 1-1,-3 0-2 10,4 0 2-16,-7 0-1 3,6 0-1 31,-11 0-1-34,6 0 0-1,1 0 0 0,1 0-1 0,0 0 1 16,10 0 0-13,-6 0 1 2,8 0-1 2,11 0-1 1,-4-8 0-1,-5 1-1 1,-4 5 1-1,-9-4-6 25,-2 6 5-31,-4 0 0-1,0 0-2 0,0 0 3 6,0 0 0-1,5 0-1 4,5 0 1 1,4 0-1-7,9 0-2 5,-1 0 1 0,4-2 1 0,1 2 1-2,-4-3 0 2,-3 3 0 2,-4 0 0-4,1 0 1 1,-2 0 0 8,-3 0-1-10,2 0 0-2,4 0-1 3,-1 0 1 2,0-6-1 3,1 3 0-6,-2-2 1 2,-4 2-1 3,-2 3 1-3,-6 0 0 0,-2 0 0 0,1 0 0 5,4 0 1-10,-3 0-1 5,-1 0 0 3,4 0 0-2,-5 0 0-1,-1 3 2 1,1 2-2-1,-4 4 0 0,-2-4-1 1,-2-2 0 0,4 2 0 0,-3-2-2 9,-3-3 0-17,3 5-3 3,-3-5 0 5,-3 4-1 0,4-4-3-2,-1 0 3 2,2 0 0-1,0 0 2 2,12 0 5-2,-2 0-5 0,11 0 5-1,-6 0-3 2,-4 0-1 3,0 0 4-8,-1 0-1 6,-2 0-3 0,-1 0 2 0,5 0 1-5,4 0 0 3,-7 0-1 3,4-5 2-2,-5 5 0-4,-4 0 0 6,4 0 1-2,-8 0-1-2,5 8-1 2,-5-1 0 2,-6 8-2-2,-1 0-10-3,-14-8-24 5,-5 3-41 10,-10-10-22-19,0 0-84-1,-16 0-77 8,-1 0-278-2</inkml:trace>
    </iact:actionData>
  </iact:action>
</iact:actions>
</file>

<file path=ppt/ink/inkAction3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3:43:11.716"/>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
  </inkml:definitions>
  <iact:action type="add" startTime="23813">
    <iact:property name="dataType"/>
    <iact:actionData xml:id="d0">
      <inkml:trace xmlns:inkml="http://www.w3.org/2003/InkML" xml:id="stk0" contextRef="#ctx0" brushRef="#br0">15200 2791 329 0,'0'0'304'19,"0"0"-209"-19,0 0-15 5,0 0-10 1,0 0-42 1,0 0 3 1,0 0 19 0,5 5 16-2,-5-5 0 2,0 0-16 0,0 0-11 0,0 0 18-2,0 0-8 2,0 0-2 2,4 0-13-4,-4 0-12 0,0 0-5 3,0 0-7-2,0 0-1 2,0 0-4-4,0 0 1 5,0 0 0-4,0 0 0 2,0 0 3-2,0 0 1 3,0 0-2-2,0 0-3 0,0 0-3 0,0 0 1 3,0 0 0-4,0 0-2 0,0 0 4 4,0 0 4-3,-4 0 0 1,-9 0-2-1,5 0-3-1,-5 0 3 3,-3 0-1-2,-4 0-1 1,5 0 1-2,0 0-2 2,-1 0 2 0,4 5 2 0,-1 4-4-2,0 0 3 2,3 0-4 0,0-1 0 0,2-3 0-2,5-1-1 2,2 4 2 1,-3-1-2-1,1 1 2-2,-2 1-2 1,5 3 3 2,-2-1-5-2,2-1 3-1,0 2-3 2,0 3 1 2,0-1 0-3,0-1 0-2,0 1 0 3,0-1 0 0,0 2-1-2,0-3 0 2,0-1 0 0,7 0 0 0,1-3 0-2,4 1 2 2,11-1 0 3,-1-1-2-5,6 1 0 2,-2-3 0-2,3 0 2 3,-5 5-2-2,-3-3 1 2,2 0 0-2,-10 1 0 2,-6 0 0-4,0-2 0 4,-4 5 1-4,-3 0-1 3,0 6 0 0,0 0 2 1,0 6 1-3,-13-2 0 4,-14 2-1-4,-2-6 1 2,0-3 0-3,0-7-1 4,1-5-3 0,5 1 1-1,3-3 0-4,1 0-1 6,1 0 0-4,0 0-1 2,0-3 1-2,8-9-3 3,4 7-3-2,6 3-12 2,0-2-29-3,0 0-38 1,0-9-36 1,0 2-37-2,6 5-90 4,4 4-434-5</inkml:trace>
    </iact:actionData>
  </iact:action>
  <iact:action type="add" startTime="24916">
    <iact:property name="dataType"/>
    <iact:actionData xml:id="d1">
      <inkml:trace xmlns:inkml="http://www.w3.org/2003/InkML" xml:id="stk1" contextRef="#ctx0" brushRef="#br0">15470 3080 167 0,'0'0'508'7,"0"0"-336"0,0 0-43 1,0 0-12 0,0 0-43-2,0 0-16 2,-2-3 4 0,4-2 4 0,18-4-3-2,6 1-14 2,5-1-1 0,3 6 2 0,-2 0-12-2,5 3-4 2,-7 0-18 0,-2 0-7 0,-10 0-6-2,0 0-3 2,-11 0 0 0,0 0-7 0,-2 0-37-2,-4 0-55 2,2 0-42 0,-3 0-86-2,0-2-143 2</inkml:trace>
    </iact:actionData>
  </iact:action>
  <iact:action type="add" startTime="25311">
    <iact:property name="dataType"/>
    <iact:actionData xml:id="d2">
      <inkml:trace xmlns:inkml="http://www.w3.org/2003/InkML" xml:id="stk2" contextRef="#ctx0" brushRef="#br0">15944 2720 634 0,'0'0'153'4,"0"0"-11"8,0 0-26-10,0 0-56 7,0 0-9-4,0 0 3 2,14 61 5 2,-11-21 5-4,4 7-1 5,1 5-20-3,-4-1-11 1,6-4-6-1,-5-2-2-1,-1-8-8 2,5-3-1 0,-2-10-3 0,-4-7-5-2,4-11 4 3,-7-3 3-2,3-3-4 2,1 0-1-4,8 0 4 3,2 0-8 0,7-6 5 0,2-18-9-2,0 4 0 2,-4-7 0 1,3 3-1-2,-4-4 0-1,-3 5-1 3,-2-1 0-2,0 11-9 1,-9 8-10-2,7-1-21 2,-3 6-21 0,1 0-25-1,10 0-75 0,4 0-21 2,-13 6-111-2,-3-1-344-1</inkml:trace>
    </iact:actionData>
  </iact:action>
  <iact:action type="add" startTime="25728">
    <iact:property name="dataType"/>
    <iact:actionData xml:id="d3">
      <inkml:trace xmlns:inkml="http://www.w3.org/2003/InkML" xml:id="stk3" contextRef="#ctx0" brushRef="#br0">16698 3048 398 0,'0'0'141'4,"0"0"-68"5,0 0 37-2,0 0-31 2,0 0-19-4,0 0-6 3,-108-30-1 0,72 30-11 0,3 0 3-2,2 0-10 4,7 11-1-4,0 8-1 0,9 5-3 2,1-6-11 0,13 6-6 0,1-4-9-2,0-1-2 4,0-6-1-4,15-1 2 2,8-9 4-2,-3-3-5 2,6 0-1 1,-4-15-1-2,2-17-2 1,0-2 0-2,-13-1 2 2,-2 13 0 0,-2 11-2 0,-7 8 4-2,0 3-2 2,0 0 0 0,0 0 0 0,0 28 0-2,0 11 2 2,0 1-2 0,0-5 1-2,0-8-1 2,-3-7 0 0,3-7-7 0,0-4-22 0,0-7-37-2,0-2-45 4,0 0-95-4,0 0-168 0</inkml:trace>
    </iact:actionData>
  </iact:action>
  <iact:action type="add" startTime="26260">
    <iact:property name="dataType"/>
    <iact:actionData xml:id="d4">
      <inkml:trace xmlns:inkml="http://www.w3.org/2003/InkML" xml:id="stk4" contextRef="#ctx0" brushRef="#br0">16885 2340 430 0,'0'0'95'6,"0"0"8"0,0 0 7 2,0 0-67 0,0 0 10-2,0 0 30 2,-6 219-8 0,-9-132-5 0,2 4-9-2,-3-5-13 2,0-4-23 1,5-11-12-2,-2-12-6-1,5-11-7 4,4-12 0-4,4-14-12 2,0-5-25-2,0-4-34 2,7-13-41 0,5 0-87 0,-3 0-137 0</inkml:trace>
    </iact:actionData>
  </iact:action>
  <iact:action type="add" startTime="26610">
    <iact:property name="dataType"/>
    <iact:actionData xml:id="d5">
      <inkml:trace xmlns:inkml="http://www.w3.org/2003/InkML" xml:id="stk5" contextRef="#ctx0" brushRef="#br0">17172 2883 350 0,'0'0'138'8,"0"0"-108"-2,0 0 50 2,0 0-10 0,0 0-21 0,0 0 17 1,-29 138 18-4,29-111-3 3,0-2-21 0,0-5-11-2,0-3-21 2,2-8-11 0,25-4-4 0,0-5-13-2,4 0 0 2,-1 0-5 0,-1-24 0 0,-1-13 1-2,-4-3-5 2,-5 3-8 0,-6 7-1 0,-3 11 4-2,-7 9-6 2,1 7 9 2,-4 3 9-4,0 0 0 0,0 0 2 3,0 27 18-2,0 12-14 1,0 3 2-2,-4-1 6 2,1-7-4 0,0-5-3 0,0-7-5-2,3-9 0 2,0-6-6 0,0-7-29 0,0 0-80 0,0 0-139-2,0-14-107 2</inkml:trace>
    </iact:actionData>
  </iact:action>
  <iact:action type="add" startTime="27026">
    <iact:property name="dataType"/>
    <iact:actionData xml:id="d6">
      <inkml:trace xmlns:inkml="http://www.w3.org/2003/InkML" xml:id="stk6" contextRef="#ctx0" brushRef="#br0">17538 3052 499 0,'0'0'202'4,"0"0"-63"4,0 0-31-2,0 0-51 2,0 0-18 0,183-23-15 0,-145 0-6-2,-6-1-8 4,-5-4-9-4,-2-4-1 2,-12-1-1-2,-10-1-4 2,-3 2-7 0,0 7-12 0,-3 11-9 0,-25 14 3-2,-1 0 16 2,-3 14 13 0,3 31 1-2,6 9 10 2,3 3 9 0,15-5 1 0,3-3 5-2,2-14 1 4,0-3-10-4,0-10-12 2,27 0-4-1,9-2-1 2,4-3-22 0,0 0-41-2,-28-17-72 0,-7 0-186-1</inkml:trace>
    </iact:actionData>
  </iact:action>
  <iact:action type="add" startTime="28458">
    <iact:property name="dataType"/>
    <iact:actionData xml:id="d7">
      <inkml:trace xmlns:inkml="http://www.w3.org/2003/InkML" xml:id="stk7" contextRef="#ctx0" brushRef="#br0">18285 2801 367 0,'0'0'243'5,"0"0"-151"4,0 0 9-1,0 0-18-3,0 0-50 2,0 0-8 2,55-53 10-2,-38 47 3-1,6 1 2 3,6 5-12-1,0-3 0-1,-1 3-2-1,4 0-9 2,-7 0-3 0,-7 0 7 0,3 0-9-2,-5 3-3 2,-8 11 0 0,1 0-3 0,1 5 1-2,-4 5-2 2,-2 6-5 1,-1 7 1-1,-3 2 3-3,0 6 0 5,0-3 4-2,0 0-1 0,0 5-2-2,0-1-2 3,0 2 4-1,0 3-6 1,0-4 5-2,0-2-4 1,0-6-1-4,0-2 3 5,0-1 0-2,0 4-3 1,0 5 1 0,0-3-2 1,0 0 0 0,-11-5 0-6,9-12 1 4,-5-5-1 2,4-10 0-4,2-3 0 3,-2-2-2 0,3-5-1-1,0 2 2-1,-5 1 1 3,5-3-1-2,-7 0-2 1,0 0-2-1,-11-5 4 1,-2-17 0 0,-3-6-4 0,-3-9-7-1,6-5-5 0,1 0 3 1,7 2 2 0,2 9 4 0,7 4 5-2,0 6 0 1,3 2 0 1,-4 4 3-1,4 8 0 1,0 0 1-1,0 7 0 1,0-2 3-2,0-1-2 3,0 3 10-2,0 0 6 1,0 0 10-2,11 0-11 3,10 5-14-2,-1 24 12 1,5 3 5-1,2 3 1 1,-7 4 8 0,1 3-10-1,-2-2 1 0,-6-9-7 1,-2-3-1-1,-2-8-2 2,-2-3 1-4,-4-8 5 3,-1-5 9 0,-2 3-3 0,2-7-7 0,9 0-3 0,2 0-4-2,10-10-6 3,0-23 0-2,9-16 0-1,0-3 0 2,1-2 2 0,2 7 3-1,-6 13-2 0,-10 14-2 2,-8 10 0-2,-5 0-3-1,1 5 0 2,-7 3-31 0,0 2-54 0,0 0-83-2,0 0-63 2,0 0-334 1</inkml:trace>
    </iact:actionData>
  </iact:action>
  <iact:action type="add" startTime="43353">
    <iact:property name="dataType"/>
    <iact:actionData xml:id="d8">
      <inkml:trace xmlns:inkml="http://www.w3.org/2003/InkML" xml:id="stk8" contextRef="#ctx0" brushRef="#br1">14746 12101 499 0,'0'0'170'6,"0"0"-45"2,0 0-16 1,0 0-37-2,0 0-32-2,0 0-12 4,0 0 3 2,21 121 7-9,-18-102 2 6,5 1-2 2,1-5-4 0,-3 4-3-7,7 0-1 4,0 5-4 3,-1 2-7-4,1 4-5 2,5-2 7 0,0-4-6 0,2-1-4-1,3-4 7 1,2-2 3-1,1 1-6-1,5-4-6 2,-1-3 2 0,6 3 0 0,-4-4-1 3,0 5 0-5,4 0-3 2,-2-8 0-1,5 5 0 2,1-9-2-3,4-3-4 2,-2 2 2-2,4-2-1 3,6 0-1-1,2 0 0-5,1 0 0 5,2 0 0 2,-8-7 0-2,-1-3 0-4,-12 5 0 4,5-1 0 2,-5 0 0-5,-6 3 2 4,4 1-2 0,2-1 1-1,-4 0-1-1,4 3 1-2,-4 0-1 6,0-3-1-6,4 3 1 4,-3 0 0-2,6 0 0 3,-8 0 0-7,-1 0 0 5,1 0 0 0,-1 0 1-1,1 0 2 0,1 0-3 1,-5 0 2 1,-2 0-2-4,-4 0-1 6,3 6 1-4,-7-3-1-2,3 2 0 2,-5 1 2 2,-4 0-2-1,-2 2 0-4,6-1 1 4,-11 3 0 2,6 0 2-4,3 10 3 1,-3 4 1 2,2 9-2-1,-1 1 1-2,7 7-4 1,-2 11 1 2,-5-5-1-1,8 4-1-2,-3 2 3 2,2-8-2 1,-2-2 0-4,-5-8-1 3,2-3 0 1,-3 4 2-2,0-5-1-1,-2-1-1 3,3-3-1-2,-9-10-1 0,1-12 1 0,-3-3 1 4,0-2 1-6,4 0-2 1,-4 0-2 2,3 0 1 2,6 0-2-5,-2-19-3 3,6-18 4 1,3 1 2-1,-12-5-2-4,6-2 3 4,-4-5-3 2,1 1 1-3,6 5 1-1,-5 3 0 3,5 7 0-1,-2 4 0-1,2-1 1 0,2 13-1 3,-4-6 2-6,5 5-2 2,6 0 2 5,1-2-2-4,11 4 0-1,-7-2 1 2,8 5 0 2,3 2-1-6,2-5 0 5,4 7 1-2,2-1 0 2,5 1-1-4,-2 0 1 4,5-1 0 0,2-2 0-5,-2 0-1 4,-6 0 3 0,4 5-2 2,-4 0 1-6,5 1 2 6,1-1 2-2,6-3-3-2,-7 1-2 0,1 2 3 4,-8-2-1-2,-2 3 0-2,-4-4 1 1,1 6 4 2,-8 1-2-2,6-1 2 1,-1 3-3 0,3 0-2-1,-2 0 2-1,4 0-3 2,2 0 3 2,-1-5-1-5,2 5 2 3,-4 0-2 0,-1 0 1 0,-1 0 1-2,-5 0-5 1,6 0 3 4,4 0-1-7,2 0 1 4,0 0-2 0,4 0 3 3,-4 0-3-8,6 0 3 4,-6 0-2 3,6 0 0-4,-6 0 1 3,3 0-1-2,-3 0 0 2,0 0 1-3,-1 0 1 1,1 0-3 2,-7 0 2-2,4 0-3-1,-1 0 0 2,-1 0 1 1,3 0-2-4,-1 0 2 3,1 0 0 2,-6 0 0-4,4 0 1 0,2 0 0 2,4 0-2 0,-2 0 1-2,4 8-2 4,-1-3 3-2,-2-1-3-1,4-4 1-2,5 0 0 3,-1 0 0 2,4 0-1-6,-2 0 1 4,1 0-1 3,-2 0 2-3,2 0-1-4,-2 0 0 3,-5 0 0 5,2 0-1-7,-4 0 2 4,2 0-3-3,-1 0 2 3,3 0-2-3,-6 0 2 2,4 0 0 1,0 1 0-3,0 6-1 2,5 0 3-1,-1 2-3 1,1-1 2-2,-5 1-2 2,3-3 0-1,-7 2 1 0,3-5 0 0,2 1-1 3,1-2 0-4,-5-2 0 2,2 3 0 0,-5-3 0 4,-2 0 0-11,-1 0 0 6,-2 0 0 3,1 0 0-1,-2 0 1-5,-6 0-2 3,3 0 0 4,-6 0 1-5,5-3 1-1,0 3-1 5,-1 0 2-2,1-2-2-2,5-2 0 2,-2-2-2 0,-1 6-1-2,-5-5 1 2,2-1 2 1,-6 0-1-1,-1 1 1-3,-5-1-1 3,3-3 1 1,0 2-1-3,-6-1 0 2,5-1 1 1,-2 1-1-3,-6 5 2 1,2-1-1 2,2-2 3-1,-6 4-2-3,3 0 1 4,-2 2 1 0,-2-3-3-2,7 3 1-3,-4 0 0 7,2-4-1-4,4 4 0-1,-8 0 2 0,0 0-2 5,6 0 1-4,-5 0-1-1,-2 0 1 2,4 0-2 0,-2 0 2-1,0 0-1 0,-1 0 0 1,6 0 0 0,-7 0-1-1,2 0-1 0,-1-2 0 2,4-7-1-4,4-3 2 3,-2-1-1 0,0-4 0 0,5-2 2-2,0-10-1 2,4-1 1 2,-5-8 0-5,0 8-2 3,-1 6 0 2,-3-3 2-2,-5 13 0-4,-2 1-4 4,-1 1-30 1,-6 9-21-2,2 3-36 0,3 0-48 2,-8 22-117-1,10 18-211-1</inkml:trace>
    </iact:actionData>
  </iact:action>
  <iact:action type="add" startTime="47190">
    <iact:property name="dataType"/>
    <iact:actionData xml:id="d9">
      <inkml:trace xmlns:inkml="http://www.w3.org/2003/InkML" xml:id="stk9" contextRef="#ctx0" brushRef="#br1">24442 11783 151 0,'0'0'215'11,"0"0"-143"-6,0 0-6 1,0 0 2 3,0 0-34-2,0 0 4-1,0 0 35 2,0-5 11 0,0 5-11-2,0 0-2 3,0 0-14-2,0 0-10-1,0 0-7 2,0 22-7 0,0 0-27 0,0-2 10-2,0 0 5 4,0-3-2-4,0-3 0 2,0 0 0 0,9 3 1 0,-2 2-2-2,6 1 0 2,-1-1-1 0,4 4 4-2,4-3-4 2,12-1-3 0,-4 1 1 0,8-3-3 3,-9 0 2-7,4-9-7 4,-1 0 2-3,4-4-1 6,0-4 0-5,-5 0-2 2,8 0-4-1,-4 0 3 2,2 0-4-4,-3 0 1 3,-5 0 0 0,-4 0-1-2,4 0-1 2,-7 0 2 0,-9-4 2-2,-2 4 1 2,1 0 1 0,-7 0 2 0,0 0 1 0,4 0-1 0,-2 6 0-1,2 11-3 0,2 6-1 1,1 5-2 0,0 6 1-1,-3 7-1 1,5 13-1 0,-4 7 2-3,-2 5-3 4,1-2 4-2,-4 0-4 0,-3 2 3 0,0-10-2 1,0-3 0 0,0-9 0-1,0-4-1 2,0-3 1-3,0-3-1 3,0-6 1-2,0-4 0 1,0-6 0-2,0-5-1 2,0-6 2 0,0-5-2-1,0 1 1 1,0 1 0 0,0-3 0-3,0-1 0 3,0 0-1 0,0 0 0 0,0 0 0-2,0 0-2 5,3-30-2-6,19-18 2 3,0-10 2 1,4-7 0-1,-6-6-2-3,3 7 2 3,-5 10-1 0,-4 9 2-2,7 9-1 2,-3-2 0 1,-3 3 0-3,1-4 0 2,0-2 0 1,-5 3 0-2,5 4-1 0,-3 6 1 2,-3 6 0-3,1 2 0 1,-4 3 0 0,4 5 1 2,-2 0-1-3,0 1 1 2,2 9-1 0,1-3 2-2,0 3 1 2,4-2 1 0,1-2 11-1,6 3 1 2,9 1 6 1,0 0-5-3,7 2-3 0,2 0-4 1,-1 0 0-2,7 0 7 3,6 0-3-3,1 0-1 4,5 0-1-5,2 0 0 3,6 0-2 0,-2 0-1-2,0 7-2 3,4 3 0-2,-6-3-3 0,-3 1 5 1,-2 1 0 2,-2-1-2-4,4-1 5 0,-4-2-6 3,5 3 0-3,1-3 2 2,-4 2-1 0,6-2-3 1,-3-5 2-3,-4 2-1 2,6 1 1-1,-6 0 1 0,-6-3-5 0,-2 0 1 4,-3 4-2-9,-1 1 2 5,7-3-1 3,-4 11 5-4,6-8-5 1,2 3 2 0,1-4 0 1,2-2-3 0,2 3 3-2,0 1-1 5,3 2-2-6,-5-5 3 3,2 3 1 0,3-1-5-1,-5-3 5 0,1 6-5 2,-2-6 1-3,-5 0 0 1,4 3 0 4,-3-1 0-6,-1-4-1 1,2 0 2 4,-2 2-1-4,-6-2 0 2,3 4 0-1,-3-4 3 2,1 0-1-3,-3 0-1 2,3 3 2 1,1-1-3-4,2 0 3 3,1 2-4 0,0-2 2-2,4 2-1 3,-6-1 2-2,-3-2 0 3,-2 3-3-6,-2-4 5 7,-1 0-4-6,2 0 1 3,3 0-1 0,3 0 1 0,0 0 0-2,7 0 0 3,-6 0-2-1,2 0 0-2,1 0 4 1,-3 3-4 1,-3-3 0-1,-3 0 0 0,2 0 2 2,-3 2-2-1,4-2 3-2,-8 3-3 4,5 2 2-5,-1-5 0 4,-1 4-1-1,6-1 1-3,-5-3-2 3,-1 0 2 2,4 0-2-5,-4 0 1 3,2 0-1 1,-1 0 2-2,-1 0-1 0,4 0-1 1,-4 0 1-2,5 0-1 2,-2 0 1-2,1 0 0 5,0 0 0-6,-3 0 0 3,-1 0 0 1,2 0-1-3,-1 2 2 1,-4 1-1 3,1 2 1-3,-5-2-1-1,-1 4-1 2,1-3 2 0,1 2-1-2,-7 1 0 2,5-7-1 0,0 5 0 0,-1-5 0-1,6 0 0 3,4 0 0-4,-4 0 0 1,-3 0 0 0,0 0 0 0,-7 0 1 0,2 0 1 2,0 0-2-4,4 0 1 4,-6 0-1 0,4 0 0-2,2 0 0-1,-3 0 1 4,2 0-1-4,-3 0 0 1,-7 0 1 1,1 0-2 0,-9 0 2-1,1 0 0 1,-3 0-1 0,1 0-1-2,-3 0 1 3,-2 0-1-1,-1 0 1-4,1 0-1 5,1 0 1-2,5 0-2 1,4 0 2-2,2 0-1 4,4-12 1-3,14-5-2 1,5-8 2-1,8-5-3 2,-5-2 0-3,-5 4 2 2,-4 0-2 0,-1 8 2-2,-10 0 1 2,0 7 0-1,-5 1 0 0,-8 4 0 0,-2-1 0 4,-4 7-3-6,-7-2-33 1,-3 4-27 4,0 0-43-4,0 0-78 2,-16 23-35-2,0 1-71 5,5 4-458-5</inkml:trace>
    </iact:actionData>
  </iact:action>
</iact:actions>
</file>

<file path=ppt/ink/inkAction3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4:53:47.013"/>
    </inkml:context>
    <inkml:brush xml:id="br0">
      <inkml:brushProperty name="width" value="0.05292" units="cm"/>
      <inkml:brushProperty name="height" value="0.05292" units="cm"/>
      <inkml:brushProperty name="color" value="#FF0000"/>
    </inkml:brush>
  </inkml:definitions>
  <iact:action type="add" startTime="6577">
    <iact:property name="dataType"/>
    <iact:actionData xml:id="d0">
      <inkml:trace xmlns:inkml="http://www.w3.org/2003/InkML" xml:id="stk0" contextRef="#ctx0" brushRef="#br0">15654 13559 543 0,'0'0'135'9,"0"0"-47"-4,0 0 19 1,-238-118-19 0,106 118-49 2,-17 34 12 0,4 43-18 0,2 29-6-2,9 22-7 3,23 16 24-2,31 10-6 1,28 5 15-2,37 4 4 2,15-1 5 0,70-5 5-2,59-2 4 7,56-18 6-9,56-13-33 4,47-42-25-2,21-46 12 2,-10-36-27 0,-50-44 6 1,-81-63 3-2,-81-46-10-1,-87-23-3 2,-43-26-2 0,-108-9-3 0,-43 11-10-2,-27 17-63 2,-3 40-87 0,129 126-111 0,24 17-301-2</inkml:trace>
    </iact:actionData>
  </iact:action>
  <iact:action type="add" startTime="7927">
    <iact:property name="dataType"/>
    <iact:actionData xml:id="d1">
      <inkml:trace xmlns:inkml="http://www.w3.org/2003/InkML" xml:id="stk1" contextRef="#ctx0" brushRef="#br0">32958 13771 324 0,'0'0'98'12,"0"0"-4"-10,0 0-7 6,173-108-20-4,-144 85 33 4,-6 1-10 2,-16 8-7-4,-7 6-34 1,0 8-26 2,-56 0-12-3,-51 5-2 2,-41 54 39 0,-22 37 7 0,-14 33-7-1,6 26 2 1,10 13 0 3,27 20-14-8,53 12-14 6,63 6 0-2,38-5 14 0,122-9 16 1,78-24-4 1,62-27-7-2,41-53-9 1,10-70 3 1,-21-48-26-3,-81-113-4 1,-108-71-2 2,-116-61-3-4,-118-31-9 3,-116-15-14 0,-35 26-101-1,116 208-106 2,37 45-236 0</inkml:trace>
    </iact:actionData>
  </iact:action>
  <iact:action type="add" startTime="11240">
    <iact:property name="dataType"/>
    <iact:actionData xml:id="d2">
      <inkml:trace xmlns:inkml="http://www.w3.org/2003/InkML" xml:id="stk2" contextRef="#ctx0" brushRef="#br0">8079 15837 653 0,'0'0'179'7,"0"0"-117"2,0 0 15-3,0 0-16 1,0 0-26 1,0 0-1 0,-89 57 12-2,62-26 0 2,-10 7 14 2,-5 11 2-4,-1 13-11 1,-9 6-20 0,5 7-19 2,5 6 14-2,0 2-16-1,2-1-1 2,6 4-3 3,4-9-1-6,1-2-1 3,9-4 11 0,8-7 0 0,3 0-2-1,5-2-3 0,4-3 0 3,0-2 0-4,4-3-1 0,24-2-1 2,8 2 4 1,5-4 0-2,8 2 0 0,2-5-2 1,8 0 1 0,11 1 2 1,1-14-3-5,8-4-2 4,13-4 0 0,8-3 4 1,14-12 2-4,4 4 0 3,8-6-3 0,-3 1-2 1,-6 1-3-3,-9-5 1 1,-8-1-3 2,-12 3 4-4,-8-1-2 3,-8-2 3 1,-1-5-1-2,-7 3-6 1,-10-1 3 3,-3-2-3-5,-8 3 1-1,-2-3-3 0,-5 0 6 7,-6 0-1-7,-11 0 1 3,-9 0-1-3,-7 6-4 5,-3-6 3-4,0 0-4 2,0 0 0-2,0 0 0 3,0 0-2-2,0 0 0 1,0 0 0-2,0 0-2 4,-35-19-3-4,-17-24 7 2,-13-2 0-1,-6-5 0 2,1-7 0-3,-1 1-2 2,2 6 1-2,8 5-1 5,1 14 2-5,17 5-2 1,8 10 2 1,18 1 0 0,5 10 0-2,8 5 0 2,4 0 0 0,0-5 0 0,0 5 2-2,0 0 3 2,0 0-4 0,0 0 6 0,33 10-2-2,18 18 5 2,10 9-7 0,5 4 3 0,0 6 2-1,-2-9 12 0,-8 5-2 1,-4-8 4 0,-8-1-4-2,-8 1 3 2,-3-2 1 0,-12-2-7-1,-8 1 0 0,-10-2-3 1,-3 4-4 1,0 9-1-4,-32-2-2 4,-26 9-1-2,-10-4-4 1,-15-1 0-2,10-3 1 2,8-12-2 2,4-3 2-4,13-14-2 0,17-2 1 3,10-11-2-2,10 0 0 1,11 0-1-2,0 0-34 2,11 0-34 0,55-5-29-2,34-14-129 2,-44 12-102 0,4 7-463 0</inkml:trace>
    </iact:actionData>
  </iact:action>
  <iact:action type="add" startTime="13055">
    <iact:property name="dataType"/>
    <iact:actionData xml:id="d3">
      <inkml:trace xmlns:inkml="http://www.w3.org/2003/InkML" xml:id="stk3" contextRef="#ctx0" brushRef="#br0">25828 16032 402 0,'0'0'233'8,"0"0"-91"-1,0 0-13-1,0 0-31 1,0 0-44 3,0 0-1-4,129 68 8 1,-88-29 7 2,7 12-12-1,-2 10 0-2,3 13-14 1,5 1 14 2,0 5-20-2,-4-5 5 0,-6 1-16 1,-4-9 3-1,-9 4-19 1,-2 4 18 1,-9-2-6 1,-7 9-4-4,-6-3-10 0,-7-12-1 4,0 1 2-6,-10-13-2 5,-33 2-3 1,-21-3-3-5,-13-2-1 6,-17-6 0-5,-12-11 0 1,-14-1 0 0,-5-4 0 2,-5-11 1-2,-4-8-1-2,-6-3 1 4,5-8-1-2,7 0 1 0,4 0-2 0,11 0-3 2,0-6-12-4,10-2 14 5,11 3 1-1,18 5-4-2,18-6-2-4,15 6 3 7,18-6 5-4,16 6 0 2,2 0 1-2,5 0 3 4,0 0 1-3,0-2 2 0,0 2-1 2,0-4-4-4,0 4-1 3,0-1 1 0,0-6-1 0,9 2-1-2,19-13 0 2,12-6 2 0,17-8-1-2,9-13-1 2,8-11 2 0,2-6-2 0,-4 3-1-1,-12 4-2 2,-20 11 3-3,-8 20 0 2,-16 11 0 0,-12 6 0 0,1 7 1-2,-5 0 0 2,0 0-1 0,0 7-1-2,-35 38-13 2,-21 16 0 0,-26 15 14 0,-8-3 6-2,-5-2 1 2,3-10 1 0,3-11 1-2,22-5-1 2,13-8 0 0,19-18-1 0,20-2 3-1,10-8 12 2,5-3 6-3,0 4 26 3,55 17 5-2,38 9 7-1,27 9-40 3,8-7-1-2,-14-1-3 2,-21-11 0-4,-33-8-9 3,-28-6 2 0,-17-7-15-2,-7-1 0 3,-8-1 0-2,0-3 0 1,0 0 0-2,0 8-3 4,0-8-52-4,-3 6-32 2,-29 0-24 0,-14 7-55 0,-11 24 21-2,27-12-100 2,2 6-170 0</inkml:trace>
    </iact:actionData>
  </iact:action>
</iact:actions>
</file>

<file path=ppt/ink/inkAction3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5:00:21.192"/>
    </inkml:context>
    <inkml:brush xml:id="br0">
      <inkml:brushProperty name="width" value="0.05292" units="cm"/>
      <inkml:brushProperty name="height" value="0.05292" units="cm"/>
    </inkml:brush>
  </inkml:definitions>
  <iact:action type="add" startTime="672">
    <iact:property name="dataType"/>
    <iact:actionData xml:id="d0">
      <inkml:trace xmlns:inkml="http://www.w3.org/2003/InkML" xml:id="stk0" contextRef="#ctx0" brushRef="#br0">16018 17516 841 0,'0'0'222'13,"0"0"-51"-13,0 0-11 8,0 0-59 0,0 0-40-2,0 0-25 4,0 40-23-4,53-89-5 2,29-27 25 0,20-23 2-1,16-9-8 0,22-21 2 1,37-17 0 0,12-14-7-2,15-3-6 2,-10 0-11 4,-18 13-4-5,-14 19 5-1,-15 10-2 2,-10 15 4 0,-19 15-6-2,-11 9 3 3,-14 18-5 0,-14 7 0-2,-18 9 1 0,-17 15-2 0,-14 13 1 0,-20 15-2 0,-5-1 1 3,-5 6-2-7,-9 0-5 4,-61 6 2 2,-37 24 6-1,-36 22 5-3,-5-3-3 3,-2 0 1 0,21-8-2 0,27-13-1-1,28-8 1 2,27-12 0-2,27-4-1 0,20-4 0-1,0 0-4 3,46-23-21-1,43-25 19-3,40-14 4 3,29 1 2 1,8 4 0-1,-2 12 0-2,-23 15 1 3,-35 18 2-2,-34 7 2 1,-36 5 4-3,-18 0 6 4,-18 25 0-2,0 15-5 2,-10 7-1-1,-29 9-6-2,-4 12 0 2,-3 7 1 1,-6-1-4-4,10 7 0 3,7-4 0 0,3-13-6 0,16-22-31-1,12-19-38-1,4-23-70 2,0 0-40 0,7-30-315-1</inkml:trace>
    </iact:actionData>
  </iact:action>
  <iact:action type="add" startTime="1850">
    <iact:property name="dataType"/>
    <iact:actionData xml:id="d1">
      <inkml:trace xmlns:inkml="http://www.w3.org/2003/InkML" xml:id="stk1" contextRef="#ctx0" brushRef="#br0">32708 2466 735 0,'0'0'241'4,"0"0"-141"4,0 0-11-3,0 0-18 4,0 0 18-2,-282 212 4 1,111-82-14 0,-46 23 0-1,-14 13 0 0,-12 4-21 1,11-17-15-2,26-20-12 7,25-16-19-6,40-26-6-1,44-33-4 0,38-20-1 9,34-28-1-10,25-10-8 1,38-62-31-3,58-49 20 14,25-35 19-16,11-10 0 9,-16 16 0-5,-27 22 0 1,-24 31 0 2,-29 33 2-1,-16 35-1-1,-12 19 0 2,-8 0 9 0,0 14 2 0,-15 45 4-2,-27 25-7 2,-3 27-4 1,-6 3 8-2,6 4 7-1,11-3 1 2,8-10 12 2,14-21-3-4,12-20-9 0,0-22-3 4,0-15-2-4,45-20-12 3,22-7-4-4,17 0 0 3,3-7-2 0,-5-20-2-2,-14 10-6 4,-21 3-48-4,-17 3-71 2,-30 9-138 0,0-2-166-2</inkml:trace>
    </iact:actionData>
  </iact:action>
  <iact:action type="add" startTime="2833">
    <iact:property name="dataType"/>
    <iact:actionData xml:id="d2">
      <inkml:trace xmlns:inkml="http://www.w3.org/2003/InkML" xml:id="stk2" contextRef="#ctx0" brushRef="#br0">22571 6624 915 0,'0'0'205'7,"0"0"-63"1,0 0-23-1,0 0-62 1,0 0-36-1,-197-137 54 1,52 34 6-1,-29-28 10 1,-26-39-20-2,-15-29-10 2,-3-37-21 0,5-17-3-2,5-4-5 4,24 3-10-3,10 10-16 1,23 24-3-2,18 29 6 2,19 31-4 1,29 42-3-2,25 33 0-1,20 32-2 2,23 25 0 1,5 14 0-2,12 11-1-1,0 3 0 1,0 0 1 2,0 0 0 0,0 0 4-4,0 5-3 3,16 32 3 0,29 13-4 0,18 9 0-2,11 3 0 2,21 9 0 0,4 0 0 2,4 4 0-6,10 4 2 4,-2-1-2 0,7-4 2 1,-14-9-1-4,-7-16 2 4,-14-12-1-2,-26-12 1 1,-24-8-1 0,-17-8 2-3,-16-9-2 4,0 0-2-1,0 0-2-3,-6 0-13 4,-20 0 7-1,-2-14 1 0,-5-1 7-2,-3 1-1 1,0 1 1 1,-8-1 0 1,6 1 0-4,8 0 0 3,4 2 0 0,14 5 0 1,4 1 1-3,8 5-1 2,0 0 1-1,0 0 0 1,0 0 0-1,0 0-1 1,0 0 0 0,0 0 0 0,0 0-1-3,0 0 0 3,0 0-2 1,0 0-5-1,-3-6-3 0,-9-11-2-2,-17-7-3 2,-14-13 9 0,-17-12 6-2,-8-7 0 2,-13-8-1 0,-5-6 1 0,2-1 1-2,5 7-1 2,10 10 0 0,10 9-1 0,18 20-2-2,12 8-2 2,9 7 0 1,17 6 3-2,2 1 1-1,1 0 1 1,0 3-1 1,0-2-1 0,0 2 2-1,0 0 1 1,0 0 6-1,0 39 1 2,0 11-5-3,1 11-1 3,11 3 3-2,-1 8-1 1,5 10 5-2,9 13 4 1,4 12 3 2,-1 3 2-1,0-6 0-2,-4-12 1 2,-4-18-6 0,-4-27 2 0,-9-25-1-2,-2-12-13 2,-5-10 0 0,0 0-4 0,0-7-36-2,0-34-74 2,0-12-145 0,0 21-76 0,0 9-376-2</inkml:trace>
    </iact:actionData>
  </iact:action>
  <iact:action type="add" startTime="4260">
    <iact:property name="dataType"/>
    <iact:actionData xml:id="d3">
      <inkml:trace xmlns:inkml="http://www.w3.org/2003/InkML" xml:id="stk3" contextRef="#ctx0" brushRef="#br0">28049 12232 146 0,'0'0'693'4,"0"0"-450"3,0 0-46 1,0 0-34-2,0 0-53 3,43 172-12-2,18-90-32-1,23 16-13 2,34 23-8 3,28 12-10-6,29 10 3 1,18 10 0 4,4 0-21-2,-2-4-2-3,-14-6 6 4,-20-22 2 1,-25-23 1-5,-35-31-19 6,-24-28-3-8,-27-21-2 5,-10-13 6 1,-17-5-6-3,-8 0 0 1,-6 0 1 3,-2 0-1-2,-6 0 0-4,4 0-2 5,-5-19-4 0,0-32-8-3,0-30-8 2,-42-29 7 0,-19-19 8-2,-10-10 1 2,-12-3-10 0,2 3-6-2,4 16 1 2,10 19-1 0,24 40-7-2,12 27 8 2,18 32 10 1,13 5 11-2,0 28 0-1,5 43 17 4,37 21 37-4,8 11-38 2,7 13-5 0,1 2 1-2,1 3 8 1,5 3-7 4,-13-9-1-7,-2-11 10 5,-11-10-6 0,-12-11 0-3,-6-21-3 2,-15-23-13 0,-5-16 0-2,0-10 0 3,0-6 0-3,-45-5 0 3,-25-2 0-3,-17 0 0 2,-13-2 0 0,-11-22 0-2,-3-1 0 2,7 0 0 0,10 0 0-2,17 2 0 4,15 3 0-2,17 6 0-2,14 7 0 0,16 3-29 4,7 4-53-4,11 0-59 2,0 4-133 0,2 28-132-2</inkml:trace>
    </iact:actionData>
  </iact:action>
</iact:actions>
</file>

<file path=ppt/ink/inkAction3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5:03:46.061"/>
    </inkml:context>
    <inkml:brush xml:id="br0">
      <inkml:brushProperty name="width" value="0.05292" units="cm"/>
      <inkml:brushProperty name="height" value="0.05292" units="cm"/>
      <inkml:brushProperty name="color" value="#FF0000"/>
    </inkml:brush>
  </inkml:definitions>
  <iact:action type="add" startTime="13833">
    <iact:property name="dataType"/>
    <iact:actionData xml:id="d0">
      <inkml:trace xmlns:inkml="http://www.w3.org/2003/InkML" xml:id="stk0" contextRef="#ctx0" brushRef="#br0">22889 7388 537 0,'0'0'225'15,"0"0"-72"-14,0 0-29 5,0 0-47 1,47 168-18-2,-34-120 6 3,-2 8-1 1,-1 6-4-4,0 6-2 3,-1 6-6 0,-1 8-7 1,4 9-8-3,-8 10 3 1,3 3-17 2,-2 2 7-2,-4 0-20-1,-1-12 9 6,0 2 2-5,0-4-4-1,0 1-4 2,0 3 2-2,-6 3-6 2,-8-7-3 0,-6 1 4-2,-1 3-8 2,1 3 5 0,-9 2-1 0,6 13-2-2,-13 1 2 5,4-1-3-4,-6 0-2 1,-1-11 2-1,-2-4 0 0,-7-3 1 2,6-9-2-2,-8 1 0 1,2-6-1-2,-4-5-1 2,-5-6 2 0,-4-7-2-2,2-2 1 2,2-6 1 2,-4 1-2-4,-2 2 0 1,-10 3-1 0,2 2 0 1,-6 3 0 1,3 2 1-3,3-3 0 1,-4-1 0 1,1-3-1-1,-3-4-1 0,6-7 1 1,2-8 1 3,5-6 0-6,3-7-1 3,-1 4 1-2,1-4 0 2,4 0 0 0,9-4 0 4,1 4-1-10,5-5 2 4,8 0-1 2,4-3 0-2,4-5 1 2,11-9-2 0,9-6 1 0,6-2 0 0,0 0-4-2,0 0-4 2,0-33-12 0,28-20 6-2,7-20 14 3,5-9 2-1,-2 5-1-1,-3 6-1-1,-11 14 1 2,-3 15-1 0,-5 8 0 0,-5 6 0-2,2 5-1 2,-5 4 0 0,-3-1 1 0,5 8 0-2,-7 7 0 2,-1 5 1 2,-2 0-1-4,0 0 0 2,0 0 2-2,0 0 3 2,0 0-2 0,0 5 2 0,0 19-3-2,0 7 5 3,-15 10-3-2,1 6 6-1,-9 2 2 2,4 3-5 1,-1-5 5-2,-2-5 1-1,6-8-4 2,3-7 0 1,10-7 6 0,3-8-2-1,0-7 1-2,0-5 4 0,0 3-2 2,0-3 3-2,17 5-5 2,25-1 2 0,15-2 2 0,11-2-2-2,13 0 2 2,8 0-15 1,-4 0-3-2,-2 0 0-1,-20-6 0 2,-12-2 0 0,-15 3 0 1,-15 1 0-1,-11 2 0-2,-10 2 0 1,0 0 0 1,0 0 0-2,0-3 0 2,0-2-100 0,-25-7-48 2,-11 4-90-4,13 6-9 2,3 2-181-2</inkml:trace>
    </iact:actionData>
  </iact:action>
</iact:actions>
</file>

<file path=ppt/ink/inkAction3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5:06:54.41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act:action type="add" startTime="3686">
    <iact:property name="dataType"/>
    <iact:actionData xml:id="d0">
      <inkml:trace xmlns:inkml="http://www.w3.org/2003/InkML" xml:id="stk0" contextRef="#ctx0" brushRef="#br0">985 4526 805 0,'0'0'155'9,"0"0"-52"-8,0 0-15-1,0 0-51 23,0 0-26-23,0 0 6 1,-24 83 14 15,7-35 10-15,-6 8-6 20,3 6-1-21,-1 5-6 0,2 5 5 19,5 6-12-18,1 8-6 0,0-2-5 19,9-5-2-20,1 0 1 0,3-12-1 21,0-8-1-21,0-5 1 22,3-16 5-22,24 1 6 0,17-4-2 5,12 1-2 16,17-1 0-20,11-5-5 0,13-5-4 21,7-6-1-22,14-4-1 1,-1-6 2 20,-1-9-2-21,-7 0 0 1,-11 0 0 22,-12 0 1-23,-14 0-3 0,-8 0-1 20,-16 0 8-19,-9 0-2 3,-9 0 0 16,-6 0 2-19,-9 2-4-1,0-2 0 4,-2 0-5 15,-3 0 0-19,-3 0 2 3,-4 0-2 20,5 0-2-23,-6 0 1 0,-2 0-1 20,0 0-2-19,0 0-1 1,-10-6 2 21,-36-19 1-23,-9 3 2 1,-7 0 0 19,1 1 0-20,1 2-1 1,7-3 0 21,9 2 1-22,4 0 0 1,9 3-2 19,9 3 2-20,11 8 0 2,3-1-2 17,6 3 2-18,2 1 0 17,0 3 1-16,0 0 3-2,0 0-4 5,0 0 4 13,0 0 2-17,27 0 2 21,12 0 0-22,2 0 1 0,5 12 7 20,-1 3 2-20,0 9-2 0,0-1 3 6,-9-1 1 15,-5 1 0-21,-8 3-5 1,-7-1 0 23,-15 14-3-24,-1 6 0 1,0 10-9 23,-23 5 0-24,-25-5-2 1,-10-8-1 3,3-9 0 20,-1-10 0-24,8-5-3 1,7-7 3 3,5-2-5 28,8-2-26-32,11-7-61 1,3-5-81-1,14 0-84 22,0 0-230-22</inkml:trace>
    </iact:actionData>
  </iact:action>
  <iact:action type="add" startTime="4966">
    <iact:property name="dataType"/>
    <iact:actionData xml:id="d1">
      <inkml:trace xmlns:inkml="http://www.w3.org/2003/InkML" xml:id="stk1" contextRef="#ctx0" brushRef="#br0">3943 6657 507 0,'0'0'169'2,"0"0"-26"3,0 0-18 12,0 0-37-17,0 0-25 18,0 0 2-18,205-24 5 0,-143 19-14 17,12 3-10-17,17-4 3 19,6 6-2-19,8 0-3 4,8 0-6 13,3 0-11-17,0 0-9 20,2 0-1-20,4 0-1 2,4 4-7 17,2-2 5-18,8-2-6 0,2 0 1 20,13 0 1-21,7-2 0 1,11-19-8 21,-1 4 3-21,-11 10-3 0,-9 0 1 19,-15 7 5-20,-8 0 0 1,1 0-4 16,-12 0 1-16,-6 0-2 18,-11 0-3-19,-4 4-1 1,-5-1 0 17,-1-3 1-17,-2 0-2 3,-11 0 2 14,-4 0 3-18,-9 0-3 3,-8 0 1 15,-9 0 0-17,-5 0 0 18,-10 0 1-18,-3 0-1-1,-8 0 0 20,-5-3 1-19,-6-1-3-1,-1 4 1 5,-6 0 0 14,0 0-1-18,0 0-7 4,-54 0 7 14,-26 0 1-19,-24 0 2 2,-21-3-2 20,-21-7 1-22,-22 3 1 3,-19 6 1 17,-19-3-2-20,-4 4-1 1,-11 0-3 20,5 0-2-21,5 0 5 2,1 4 1 17,11-3 1-16,5-1-1-2,10 0 3 15,14 0-1-15,16 0 1 18,14 0-2-19,12 0 2 1,6 0-1 19,18 0-3-18,4 0 0 0,15 0-1 17,14 0 1-18,11 0-3 0,15 4 2 20,12-1 0-21,7-3 0 1,8 3 1 21,7-1 1-21,9-2-1-1,-3 0 0 21,0 0-2-20,2 0-14 0,3 8-75 17,0 1-40-17,0-4-134 3,10 7-452 16</inkml:trace>
    </iact:actionData>
  </iact:action>
  <iact:action type="add" startTime="10822">
    <iact:property name="dataType"/>
    <iact:actionData xml:id="d2">
      <inkml:trace xmlns:inkml="http://www.w3.org/2003/InkML" xml:id="stk2" contextRef="#ctx0" brushRef="#br0">21640 3026 405 0,'0'0'110'17,"0"0"-43"-17,0 0 21 18,0 0-36-18,0 0 33 20,0 0 8-20,-7-62-22 0,-32 57-5 20,-9 2-2-20,-18 3-13 0,-20 0-4 18,-13 3-2-18,-11 20-17 18,-7 3-2-17,-6 9-11 0,2 2 5 18,1 10-5-19,3 10 1 3,4 7-2 17,8 15 13-20,5 11 6 1,15 9-10 19,1 18-11-18,5 1 12 0,3 1-4 20,4-1 1-22,10 2-6 1,13 4-1 23,7 5-2-24,17 4-1 1,19-5-1 20,6 8 7-19,38 7-5-2,42 8 4 18,33 1 2-18,19-2-7 1,21-13-3 19,27-14 4-19,26-19-6 0,27-30-4 17,12-33 4-17,3-38-5 3,-7-8 2 14,-8-77 0-17,-8-38 2 2,-15-43-4 18,-30-43 0-21,-38-38-2 4,-42-17-1 17,-41-8 2-21,-35 18 0 1,-24 14 0 4,-47 21 1 14,-59 25-1-19,-39 15-1 4,-42 26-1 20,-27 34-6-24,-20 39-23 1,-11 37-63 19,22 40-39-19,155 14-125 0,28 36-442 16</inkml:trace>
    </iact:actionData>
  </iact:action>
  <iact:action type="add" startTime="11951">
    <iact:property name="dataType"/>
    <iact:actionData xml:id="d3">
      <inkml:trace xmlns:inkml="http://www.w3.org/2003/InkML" xml:id="stk3" contextRef="#ctx0" brushRef="#br0">19976 4693 347 0,'0'0'210'2,"0"0"-110"-2,0 0 42 1,0 0-46 18,0 0-55-18,-189 84 44 18,77-19-16-19,-24 7-18 0,-18 10 0 19,-17 6-3-19,-23-2-4 4,-8 1 2 15,-5-2-12-17,5 5-7-1,5 6 6 18,15 5-8-19,11 12-3 21,4 1-2-20,6 2-3-1,-6-7-3 4,8-2 5 18,7-1-2-22,4 5-7 1,14 6-2 28,0 16 0-28,6 7 3-1,2 9-2 1,14 11 0 20,7 3-1-21,7 3 1 0,10 3 9 23,11 2-6-22,5 6 2 0,8 2-2 24,7 1-3-24,14-5-2-1,2-1 1 1,18 5 0 20,6 8-3-20,12-2 0 0,5 6 0 5,0 0-2 16,12-3-1-22,21 4-1 1,8-4 2 26,10-10-2-26,1-11 0-1,9-17 0 1,3-19 1 26,12-10 1-27,1-6-2 2,7 10 2-1,0 1-2 19,-4 7 1-19,-10 0-1 2,-9 3 1 21,-5-5-1-23,-5-3-1-1,-5-9 0 26,1-6 0-26,-4-9 0 0,2-11 2 1,-6-3-2 21,6-2 0-21,-1-2 0-1,3-1 0 19,6-7 3-19,3-4-3 3,3-16 0 14,-1-7-1-16,-5-7 1 19,-10-7 2-20,-5-7-1 0,-8-1 2 20,-9-1-2-19,-1-3 0 0,-4 1-1 18,-3 2-1-19,1-1 1 4,-5 5 1 15,4 0-1-18,-3-5 1 0,0-1 0 19,-2-4 0-19,-1-3-1 24,-1-4 2-25,-6-9 0 0,3-3 0 2,-3-2-2 17,0-1-1-18,0 0-2 0,0 0-1 18,0 0-4-19,-24-8-1 20,-32-22 2-18,-21-13 7-2,-16-4 1 20,-18-1-1-19,-10 4 0 0,1-1-1 2,3 8-2 18,24 8 0-20,12 7-5 1,17 9 1 30,25 1 3-30,17 7 0-1,19 1 2 0,3 1 2-1,0 3 4 18,28 0 1-18,31 0-1 23,28 17 4-22,7 14-5 0,12 9 3 19,1 10-5-20,-1 4 3 0,-6-3 1 22,-16-10 2-22,-11-10 5 1,-17-13-4 4,-12-16-4 15,-11-2 4-20,-1 0-2 2,-9-15-6 23,0-17 2-25,-7-11-2 0,-3-5 0 19,-8-3-3-19,-2-2 2 1,5-1-1 18,-8 7-1-15,2 5-1-3,5 5-23 17,2 0-77-18,15 1-42 3,-8 27-30 16,19 5-112-19</inkml:trace>
    </iact:actionData>
  </iact:action>
  <iact:action type="add" startTime="13363">
    <iact:property name="dataType"/>
    <iact:actionData xml:id="d4">
      <inkml:trace xmlns:inkml="http://www.w3.org/2003/InkML" xml:id="stk4" contextRef="#ctx0" brushRef="#br0">18180 13270 298 0,'0'0'156'2,"0"0"-65"20,0 0 27-21,0 0-7 0,0 0-6 19,0 0-28-20,-191-31-10 0,101 33 2 18,-10 18-14-18,-4 1-13 4,-1 4-5 14,1 0 2-18,-2-3-3 22,-4 9-5-22,-7 3 2 0,-4 5-12 19,8 6-7-18,0 6-3-1,5 11 9 20,3 2-5-20,2 7 3 4,2 1-6 14,5 2 12-17,8 1-16 4,8 1 4 12,10 3-2-17,7-3 2 3,18 3 6 18,8-3 2-20,19-6-4 0,13 3 1 16,5-1-4-17,0 10 3 7,31 8-2 12,15 5-6-19,18 7-3 1,0 5 0 23,15-3 4-24,5-3 2 1,3-14 0 21,16-11-3-22,9-14-6 1,26-9 5 3,25-2 9 17,14-6-9-19,0-6 4-1,-6-3-7 24,-7-4-4-24,-6-7 6-1,6-6 4 2,-3-5-4 22,-6-3 1-24,0-8-5 1,-1 3 3 19,-10 0 0-19,1 5 1 0,-8-9 1 18,-4 2-1-18,-8-3-2 3,-5-1 2 16,-4 4-4-19,-4-1 5 0,-12 9-4 17,-8-12 5-18,-8 1-4 4,-2-1 0 15,-6 0-3-19,7 0-1 3,1 0 0 17,3 0 0-19,0-1 4 0,4 1-1 18,-4 0-2-17,5 0 5-1,-4 0 0 19,-1 0-4-20,-3 0 1 4,0 0-2 19,2 0 0-23,-5 0-1 0,-4 0 4 20,1 5-3-20,-1 0 0 19,0 4 0-17,-3-6 0-2,1 0 3 5,3-3-3 12,8 0-2-16,-1 0 2 0,11 0-1 19,0 5 4-20,4-5-4 4,-8 0 0 13,1 0 0-16,-12 0-1 20,-7-8-1-21,-3-21-1 0,2-1 1 18,-2-2 0-16,-2-4 2-1,0 3-1 18,-6-12-1-19,-3 0 1 22,-1-3 0-22,-5-6 1 0,-3 2-1 22,-2-17-2-21,-11-1 1-1,-5-8 0 3,-7-4-1 16,-9-9-1-19,-2-7 0 22,-4-4 1-22,-6 6-5 1,5 12 1 4,3 7 0 16,0 8 3-21,-1-5 4 1,-4-2-3 18,-3-8 3-19,-5-7-1 1,0-4 0 16,-35 0-1-15,-19-7 2 17,-11 1-1-19,-6 2 1 1,-10 13 0 18,0 15 0-18,-8 18 0 21,2 17 0-22,-7 11 0 0,-6 8 1 3,-12 2 2 13,-17 5-3-14,-5 1 4 18,-7 3-2-20,-3 6-2 0,-6 0-1 22,-7 0 0-21,2 0 2 0,0 0 3 19,10 0 3-20,13 12-4 1,12 1-1 19,10-1-1-19,2-4 1 0,4-3 1 19,1-5-1-20,6 0 2 3,4 0-1 16,9 0-1-19,0 0-1 2,0-5 0 18,-2 0 1-20,2-1 0 19,0 0 1-19,5 1 1 2,-3 2-2 14,6-1-2-16,5 3-2 4,1 1 2 14,6 0 1-17,-4 0 2 20,-1 0-3-20,-1 0 2-1,-1 0-2 3,0 0 0 16,-4 0 2-17,-4 0-1 18,-3 0 0-20,-5 0 0 0,-8 0 1 5,-5 0 5 17,-10 0 0-22,-7 0 6 2,-6 8 0 20,5 3 0-21,7-3-4 0,13-8 0 19,16 0-4-20,21 0-3 0,20 0-2 19,18 0-1-16,17 0-10-2,6 0-28 21,13 0-26-22,48 0-36 1,-9 0-107 21,4 0-182-21</inkml:trace>
    </iact:actionData>
  </iact:action>
  <iact:action type="add" startTime="15595">
    <iact:property name="dataType"/>
    <iact:actionData xml:id="d5">
      <inkml:trace xmlns:inkml="http://www.w3.org/2003/InkML" xml:id="stk5" contextRef="#ctx0" brushRef="#br0">28005 5880 351 0,'0'0'227'1,"0"0"-158"18,0 0-18-18,0 0 3-1,0 0 25 6,-176-26 13 10,68 26-30-15,-18 0-1 17,-19 0-5-17,-11 13-6 0,-8 30-10 15,0 21-15-15,6 20-3 16,-3 27-6-17,10 18 0 3,2 19 9 14,23 12-7-17,23 6 13 21,22 3 7-20,24-1-5 1,31 10 4 20,26-5-13-21,44-1-3-1,79-6-5 21,51-14-6-21,51-13 0 0,50-34 8 21,32-38-13-20,25-46-3 0,10-21 9 19,-16-62-7-20,-14-39-3 0,-47-26 0 6,-50-25 7 13,-43-39 5-18,-60-28 3 18,-53-18-5-18,-41-10-4-1,-18 16-4 21,-68 30-3-20,-48 26-5-1,-29 29-4 22,-20 28-10-22,-4 22-36 1,4 37-31 5,22 46-102 12,105 18-43-17,19 52-446 22</inkml:trace>
    </iact:actionData>
  </iact:action>
  <iact:action type="add" startTime="16630">
    <iact:property name="dataType"/>
    <iact:actionData xml:id="d6">
      <inkml:trace xmlns:inkml="http://www.w3.org/2003/InkML" xml:id="stk6" contextRef="#ctx0" brushRef="#br0">28961 7649 471 0,'0'0'219'3,"0"0"-72"0,0 0-13 14,0 0-32-16,159 20-22 4,-108 8-18 13,15 8-3-18,14 9 13 20,17 6-19-20,16 8-19 0,9-1 0 18,6 6-7-18,8 0-3 41,-4 0-8-41,6-2 9 1,5-1 0 0,2 1-17-1,-3-2 6 0,-1-7 2 24,-7 0-5-23,0-2 3 0,2 6 0 2,-7-5 3 21,-3 10-5-23,-5-3-2-1,-14-2-2 5,-7-1 4 18,-12-6-4-23,-2-3-2 0,-12 2 1 23,-8 0-1-22,5 0-5 0,-1 13 5 26,-3 5-4-27,-2 10-2 0,-10 1-1 0,-10 9 1 24,-5 1-1-22,2-2 2-2,-8 2 0 21,2-10-1-20,-4 1 1-1,-3 2 0 3,-4 3-1 15,-2 8 1-17,-7-4 0 20,0 0 1-21,-5-9-2 1,-2-9 2 3,-2-12-2 18,-2-4 2-22,0-3 0 1,1-3-1 26,-4 5 0-25,1 9 1-2,1 5-2 1,2 11 0 19,-6 1 2-20,7 0-1 3,-4 3 0 17,1-10 0-18,5-1-1-1,-6-4 1 18,1-11 0-19,-1 4 0 2,6-1 1 16,-5 2 1-17,0 10-3 21,2 2 1-22,-3 3-1 1,4-1 0 3,-2 1 1 16,6 3 0-19,-2-3-1 19,-2 8 0-19,5 12 1-1,4 13-1 5,1 1 1 15,3-3-1-19,-4-11 0-1,-4-14 1 26,-3-11 0-25,-2-2-1-1,-4-2 0 2,-3-2 1 19,0 2-1-19,0 3 0-1,0-5 0 21,0-1 1-22,0 5-1 1,0-3-1 18,0 4 1-16,0 4 0-2,10-1 0 17,2-3 0-17,6 1 0 0,-2-2 2 18,6 0-2-18,-3-5 1 0,1 1-1 18,3-6 0-18,-5-5 1 3,-2 0 0 15,1 3-1-18,-7 5 0 1,0 3-1 18,-2 2 2-20,-8 3-1 22,0 1 0-22,0 4-1 0,0 4 1 17,0-1 0-14,0-1 0-2,0-10 0 20,0 1 1-21,0-12-1 1,0-5 0 22,3-7 0-22,1-2 0 0,0-10 1 20,1-7 0-20,-5-5-1 0,0-3 0 19,0-4 0-19,0 4-1-1,0 5 1 6,0 12 0 11,0 9-2-16,-24 4 1 3,-2 9 1 19,-6-2-1-23,-7-1 1 1,-4-2-1 17,-6-4 1-17,-1-1-1 21,-5 2 0-20,12-6 1-2,5-12-1 0,15-6 2 20,10-19-2-19,10-5 1 2,3 0 0 19,0 0-2-22,0-20-4 1,7-36-4 19,25-17-1-19,6-7 11 0,-2-1-2 17,-3 8-1-18,-7 7-1 3,-5-3 1 16,-10 19 0-17,-2 11-2-1,-6 10 0 18,-3 21-3-19,0 3 1 3,0 5-1 19,0 0 4-22,0 0 1 1,0 30 3 17,-9 14 1-17,-5 7 2 3,-2 0 2 13,6-3-1-17,2-3 3 18,-3-3 1-18,9-8 2 2,2-9 2 17,0-2-1-19,0-12 10 3,0 4 10 16,2 2 9-19,22-4-2 6,1 4-14 11,3-6-14-17,3 0-3 19,6 1-5-18,3-7-2 0,4 3-1 18,4-3 0-19,-2 7-10 1,0-9-34 16,-1 3-49-16,-10-2-41 2,-6 3-42 13,-29-1-69-13,0 8-241 18</inkml:trace>
    </iact:actionData>
  </iact:action>
  <iact:action type="add" startTime="18571">
    <iact:property name="dataType"/>
    <iact:actionData xml:id="d7">
      <inkml:trace xmlns:inkml="http://www.w3.org/2003/InkML" xml:id="stk7" contextRef="#ctx0" brushRef="#br0">30033 15873 465 0,'0'0'86'3,"0"0"-11"-2,0 0-5 17,0 0-26-17,0 0 12 0,0 0 34 18,0 0-5-19,-93 77-7 2,54-64-15 15,-13 0-6-17,-16 4-9 21,-9-8-3-21,-14 1-5 0,-8 2 0 17,-4-9-15-17,-10-1-13 18,2 1 3-18,-12 1 6 19,-5 1-2-19,-11 5 3 0,7 7 5 18,-1-2-4-16,15-4 1-1,8 0-3 38,11-8-3-38,4 0-5 0,-2 3-8-1,5-1 3 0,0 3 3 20,5 1 2-20,10 0-2 1,3 5 3 18,3 3-2-18,-2 4 2-1,5 8 0 20,-4-4-1-20,4 1 1 1,-8 2 2 19,2-4-7-19,-3 7-3 18,6 0 1-18,-1 1-4 0,1 5 1 16,4-5 0-16,3 3 3 18,8-4-4-19,5 0 2 0,8-6-2 22,-1 6 1-21,-2 2-3 0,2 10 4 21,-1 5-3-21,6 4 2-1,2 5 2 4,0 1-2 13,7 4 2-17,-1 12-4 6,5-7 4 11,3 4-1-17,-3-16 0 5,3 4-4 12,5-2 2-17,3 0-1 4,6-3-1 13,6 1 1-17,3 3 5 19,0-1-1-17,12 5-1-1,24-5-1 18,17-1 2-19,17-1-1 1,16-3-3 18,12 4 4-18,17-9-4 19,5 4 0-19,-4-1-2-1,-2 1 4 4,-6-6-1 14,-4-8 0-17,-4-2-3 34,0 5-1-34,-3-8 1 0,13 4 0-1,5-6-1 0,15-5 1 18,7 2 4-18,3-3-4 4,-2 1 0 15,-8-5 5-19,-5 0-5 2,-9-3 9 20,-9-4-8-22,0-1 6 1,-12-1-2 17,2-3 0-18,-4-2-2 4,-9 1 3 14,0-7-2-18,0 0-2 4,1 0 4 14,-1 0-3-17,3 0-2 3,0 0 1 13,0 0-1-16,-3 0-1 33,-2 0 0-33,-7-7 0 0,-3-7-1-1,-3 3 1 0,-4-1 1 18,1 4 2-17,4 3-3 2,-6 0 4 16,8 5-3-19,-4-7 1 4,5 2-1 16,-1 2-1-20,1 3 2 1,-2 0 0 18,-2 0-1-19,0 0 2 19,-1 0 0-18,0 0-1-1,1 0 0 17,-2 0-1-17,-2-5 0 3,-2 5 1 17,-5-6 0-19,-2 6 0 19,-5-6-1-20,-2 6 2 0,-1 0-2 6,0 0 0 13,4 0-1-19,0-5 2 5,2-1-2 15,1 2 0-20,1-1-2 1,4 5 4 23,-4 0 0-23,1 0-1-1,4 0-1 19,-2 0 0-18,2-4 0-1,0-4-1 21,-4 1-3-20,-7-10 3 0,4-3-1 20,1-5 1-21,-7-5-1 2,3-9 1 4,-8 1-2 16,1 2 2-22,-1-1 0 1,1-2 1 20,-1-4-1-21,3 4-3 0,-2 3 4 22,-4-3-2-21,1 3-1 0,-5-2 2 18,-1-1-1-18,-2 2 0 0,-1-7 2 25,-4 2-2-26,-2-15 0 1,-4 1-2 18,-9 0-1-19,-6-2 1 1,-3 3 0 17,-4 5-3-17,0-1 5 1,0 0-1 17,0-10 0-19,-8-7-1 21,-13-16-1-20,4-2 4-1,2-2 1 20,-3 6 0-20,-3 20 0 1,1 0-1 17,-6 13 0-16,0 2 0-1,-3 6 0 17,-3 1-1-18,-7-7 0 6,5 7 1 15,0-4 1-20,0 7 0-1,-2-2 0 19,0 5-1-19,-2-3 1 2,-2 9 0 15,-2-8 1-15,-3 5-1 19,1 4 0-21,1-3 1 0,-7 5 0 20,7 1-1-19,-1 4 1 0,2-3-1 20,-4 6 0-20,-11 3 2 0,-9 0 1 20,-5 1-2-21,-9 0-1 1,0 2-2 20,2 3 1-20,3-5-1-1,-1 4 2 21,4-2-1-21,-1 2 2 1,1 4-1 18,-4-4 1-16,3 9-1-2,-1-8 2 19,3 8 0-20,-2 0-1 1,2 0 2 21,4-3-3-21,5 3 1 0,7-6 4 16,-2-3-3-17,4 5-1 4,6-9 1 15,0 5-1-18,2-6-1 2,8 0 0 15,1 1 2-18,-3-2-2 6,6 4 4-1,-5 2-4 14,-4 4 0-19,0 1 2 21,-2 3 0-21,1 1 1 0,-2 0 1 20,9 0 0-20,1 0-1 1,-1 0 3 19,8 0-2-20,4 0 0 4,-5 0 0 17,-2 0-1-21,-5 0-1 1,-2 0 0 18,2 0 2-19,6 0 0 3,3 0-1 18,10 0-2-21,4 0 2 1,3 0 0 20,6 0 1-19,1 0-4-1,3 0 0 21,0 0 0-22,0 0-1 1,0 17-18 22,4 13-46-23,51 17-58 1,-23-25-163 21,14 5-111-20</inkml:trace>
    </iact:actionData>
  </iact:action>
  <iact:action type="add" startTime="22572">
    <iact:property name="dataType"/>
    <iact:actionData xml:id="d8">
      <inkml:trace xmlns:inkml="http://www.w3.org/2003/InkML" xml:id="stk8" contextRef="#ctx0" brushRef="#br1">20226 5962 745 0,'0'0'139'9,"0"0"-63"27,0 0 19-36,0 0-20 1,-174 15-18-1,119-10-7 0,-12 4 8 19,-13-4-1-19,-7 5-2 1,-10 3-7 20,-3 11-6-21,0-3 2 21,9 7-9-21,1 4-3 0,2 1-7 20,3-1 1-19,-3 6-7 0,0 3 3 20,4-1 2-21,4 11 0 0,7 6 1 30,10 7 0-30,9-2 6 0,10 5-7 1,11-2 1 21,8-1-7-17,10 4 4-5,15 3-7 1,0 1-1 22,13 12 4-23,32 9-2 1,14 6-4 20,8 4 1-20,7 2-4-1,7-4 3 21,4-8 0-21,7-6-4 2,3-8-8 22,13-8 0-23,13-7 0-1,11-9 0 3,-3-15 0 18,0-12 0-21,-1-14 0 1,-6-5 0 18,17-9 0-17,3 0 0-1,10 0 0 24,3 0 0-25,-1 0 0 0,-6 0 0 4,-2 0 0 16,-14 0 0-20,-3 0 0 18,-6 0 0-18,-8 0 0 3,-5 0 0 16,-6 7 0-19,0 1 0 3,2-5 0 16,-1 3 0-19,-1-6 0 3,8 0 0 16,-11 0 0-17,-4 0 0-1,-5 0 0 18,-13-6 0-19,2-5 0 4,4 1 0 17,3-7 0-20,0-3 0 0,2-7 0 18,2-7 0-19,-1-4 0 2,-3-1 0 17,-4 7 0-19,-2 0 0 18,-3-5 0-18,-3 1 0 0,-5-9 0 24,3 6 0-24,0-1 0 1,-2 3 0 15,-4-2 0-14,-1-6 0 0,-2-9 0 18,-10-6 0-20,-6-14 0 3,-8-8 0 15,-2-4 0-16,-11-4 0 17,-14-2 0-18,-4-2 0-1,-10 8 0 18,0 4 0-17,-3 9 0 0,-29 4 0 18,-12 5 0-19,-1 6 0 3,-12 7 0 16,-2 4 0-19,-7 12 0 5,0 5 0 14,-7-2 0-19,5-2 0 4,-1 2 0 14,2 2 0-18,2 2 0 5,2 4 0 12,0 0 0-16,0 8 0 4,-2 7 0 11,-10 1 0-14,-4 5 0 2,-5 3 0 13,-1 0 0-17,1 0 0 3,3 0 0 15,7 0 0-18,1 0 0 4,15 0 0 16,4 0 0-20,8 0 0 3,0 0 0 15,7 0 0-18,-6-4 0 16,1 4 0-15,1 0 0 17,-4 0 0-18,-3 0 0 0,6 0 0 18,-2 0 0-17,2 0 0 19,5 0 0-20,4 0 0 0,0 0 0 19,4 0 0-19,-4 0 0 19,-4 0 0-18,-11 0 0-1,-6 0 0 19,-5 0 0-19,-3 7 0 1,-4 1 0 16,-4 4 0-17,1-4 0 19,1-5 0-19,9 3 0 17,5-6 0-16,9 0 0-1,2 0 0 20,6 0 0-20,-1 0 0 3,-7-4 0 16,-1 2 0-19,-14 2 0 1,-8 0 0 17,-8 0 0-17,-3 0 0 18,-7 0 0-19,6 0 0 0,-2 0 0 6,5 0 0 12,0 2 0-17,-5 5 0 19,4 1 0-20,4 1 0 1,3-1 0 18,9 1 0-18,14-8 0 1,13-1 0 16,13 0 0-18,15 0 0 6,9 0 0 11,0 0 0-17,0 0 0 19,0 6 0-19,-10 15 0 0,9 20-123 19,1-18-152-19,0 11-225 4</inkml:trace>
    </iact:actionData>
  </iact:action>
  <iact:action type="add" startTime="24585">
    <iact:property name="dataType"/>
    <iact:actionData xml:id="d9">
      <inkml:trace xmlns:inkml="http://www.w3.org/2003/InkML" xml:id="stk9" contextRef="#ctx0" brushRef="#br1">23223 8040 47 0,'0'0'160'1,"0"0"-13"1,0 0-6 16,0 0-19-17,0 0-39 18,0 0-42-19,-42 0-14 0,42 0-4 17,0 0 6-17,0 0 8 18,0 0 19-18,0 0 17 1,0 0 20 17,0 0 8-17,0 0-18 15,0 0 5-16,19 0-20 17,7 0-43-17,9 23-6 0,11 16 8 21,11 22 8-20,13 15 13-1,8 14-7 21,2 15 3-21,7 13 4 18,5 21-8-17,1 21-11 0,3 23-5 35,-2 17-8-36,-3 22 3 0,-2 17 3 1,-5 11-8-1,-7 6-5 21,2-19 3-21,-8-10-1 1,-4-13-5 20,-8-10 9-20,-11 7-1 0,-10 1 0 18,-8-5-9-19,-4-2-4 18,-7-5 2-17,-3-1 2 0,-4-6-5 16,1-3 4-17,-1-11-1 6,-4-10 0 15,-5-4-1-21,-3-4 0 1,0 2 0 18,0-6-1-19,0 1 0 1,-13-1-1 17,-13-5 1-17,-2-6-1 5,-2-11 2 12,-5-6-2-18,0-9 1 4,5-1 0 13,-11-4-1-17,2-5 0 4,3-4 1 15,-7-18-1-17,6-6 0-1,0-7-2 20,-3-4 0-21,0-5 2 0,-1-6 0 18,1-1 0-16,-1-7-1 17,-1 2 1-19,4 2-1 0,4 1 2 17,-6 0-1-16,7 1 0 20,-3-2 0-20,4 0-1-1,0-5 1 5,-6-3 2 15,2 2-2-20,3-7 0 5,-5 2 0 11,5-3 0-16,5-2 0 6,-4-10 0 14,8 4 0-20,-4-4-1 1,1 4 1 19,2 1 0-20,5-13 0 1,4-3 0 18,6-4 0-15,8-15 1 15,2 0-3-19,0 0 1 0,0-7-3 19,0-35-8-18,0-17-2-1,5-20 10 22,6-2-3-22,-2-1 3 2,7 6-7 19,-5 6-4-20,10 4 3 0,8 1 7 20,-3 11-4-21,-2 12 7 0,-3 8 2 20,-5 14-2-19,-3 12 2-1,-9 3 2 19,-1 5-2-19,-3 0 0 4,0 0 2 17,0 8 0-20,-3 34-1 0,-22 17-1 19,-8 12-1-20,7 13 1 5,-4 3 2 0,6-6-2 15,4-4 1-19,4-8 0 0,9-10 0 22,7-19 2-23,0-9 1 2,0-18 4 17,10 4 5-19,28-2 5 4,11-4-6 14,10-5-5-18,5-6-4 4,3 0-3 0,-6-29-1 14,-5 1 0-17,-5-11-1 20,-13 5-7-20,-5 2-19 0,-7 2-52 17,-10-9-67-16,-3 6-55-1,-13 21-65 21,0 12-390-21</inkml:trace>
    </iact:actionData>
  </iact:action>
  <iact:action type="add" startTime="26212">
    <iact:property name="dataType"/>
    <iact:actionData xml:id="d10">
      <inkml:trace xmlns:inkml="http://www.w3.org/2003/InkML" xml:id="stk10" contextRef="#ctx0" brushRef="#br1">20948 16142 511 0,'0'0'222'7,"0"0"-110"14,0 0-36-21,0 0 13 1,0 0-6 19,0 0-3-20,-153-7-10 17,104-2 1-16,-13-6-19-1,-12 9-13 5,-6 1-3 19,-8 3-4-24,1-2-2 1,0 4 2 17,0-3 3-18,6 0-3 1,-5-4-2 17,9 7-4-17,-10-7-12 3,0-1 1 14,-1 8 2-17,-8 0 4 2,2 0 1 17,7 0 1-19,0 0-9 0,4 0-1 18,2 0-9-19,6 0 2 6,-5 0-2 13,0 8 0-18,-5-1 0 18,-6-2-2-18,4 7 7-1,-8 1 1 19,7 2-3-18,4-6 3 0,7 1-3 19,2-7-3-19,5-3-2 0,3 0 5 2,4 0-4 19,-4 0-2-22,0 4 3 4,-7 6 1 18,0 1 3-21,3 3 1 0,-1-1-1 26,4 4-1-27,-5-3-1 0,2 4-4 1,-1 1 1 21,4 1-1-21,-5-3 1-1,5 3-2 25,1 5 2-25,-2-12-1 0,11 5-1 5,4-5-1 15,9-7 0-20,13 5 0 1,-1-5 0 22,3 8 0-23,-11 3 0 0,-8 3 0 22,1 5 0-22,0 0 0 1,8 1 1 17,8-8 0-16,0-1-1-1,4 4 0 17,-5 5 0-14,5-8 1-3,-8 13 0 5,-2 1-1 16,-5 3 0-21,-1 3 1 0,4-5-1 19,4 5 0-20,4-2 2 5,7-3 1 13,2 4-3-17,0-1 1 0,-2 4 3 20,-4 7-1-21,6 5 5 19,-2 10-5-18,-4 2 1-1,5-3 3 6,2 4-1 14,2-6-3-19,9 0-1 0,11 3 4 17,0 0-5-18,0-1 2 4,13-2 3 19,15 3-6-23,11-5 0 1,-1 4 6 25,8-4-2-23,5-2-4-3,11 2 3 1,12 1-2 21,10 0 3-22,13-5-4 1,8 2 0 2,15-4 1 16,9-6 3-18,16-3-3 4,-1 3-1 0,-7-14 2 16,-6-1 0-20,-7 2-2 0,7-7-2 20,5 6 0-19,10-10 1-1,10-2 1 20,7-2 4-21,-9-4-4 0,-10 7 1 19,-17-8 3-18,-12 1-1 18,-8 4-3-19,-4 3 0 0,-2-3 0 21,8 3 0-20,3-1 0 0,1 1 0 17,1-8 0-18,-4 1 0 5,-8-1 0 14,1 1 0-19,-11 4 0 1,-6-8 0 22,2 2 0-22,1-5 0 0,1-1 0 18,7-5 0-19,3 0 0 3,-3 0 0 15,0 0 0-17,-4 0 0 19,-2 0 0-20,-1 0 0 0,-2 0 0 5,-1 0 0 13,-7-11 0-18,3-2 0 22,-12 6 0-21,-2-3 0-1,-5 0 0 19,-9 10 0-19,-1-5 0 0,-2 0 0 19,-1 5 0-18,5-12 0 17,-2 9 0-16,5-2 0-2,-4 0 0 19,5-7 0-19,-2 4 0 1,-2 2 0 17,4 0 0-18,1 1 0 17,0 5 0-16,2-10 0 15,0 1 0-14,-5 2 0-2,-2-12 0 18,-1 0 0-15,-3-5 0-2,-2 5 0 20,-2-7 0-20,-3 7 0 0,-5-1 0 16,1 3 0-17,-2 3 0 3,1-3 0 14,4-2 0-15,1-1 0 15,-2-8 0-17,7 0 0 5,-7-2 0 12,1-7 0-17,-4 5 0 5,-1 2 0 15,2-7 0-20,-1 3 0 1,4-11 0 21,-1-2 0-21,1-4 0-1,-1-11 0 21,-2 12 0-21,-8-7 0 0,-2 13 0 20,-5-7 0-19,-3 8 0 0,-6-6 0 17,4 2 0-17,-8-2 0 2,-6 1 0 14,2 3 0-15,-9-6 0 2,0 1 0 16,0-5 0-20,0 1 0 20,0-11 0-19,0-6 0-1,0 7 0 5,-10 4 0 13,-16 4 0-18,-3 9-4 20,-3 0 2-20,-5 4 1 1,1-2-1 19,0 7 2-20,5-6 0 0,4 2 0 20,1-5 0-19,3 8 0 2,2 1-1 14,4 4 1-16,-6 7 0 18,2 2 0-19,-3-5 0 1,-4 3 0 18,1 0 0-19,-4-5 0 5,4 7 0 12,1-6 2-17,-3 1-2 6,1 4 0 14,1 0 1-18,-2 9-2-2,0 4 2 4,-3-4-1 13,1 2 0-17,-2-4 0 7,3-1 0 10,-4-3 1-16,-3 4-2 3,-6-6 2 14,1 5-1-17,-5 3 0 3,-4 2 2 1,-7 2-2 11,-6 8 1-13,-1-1 2 14,-2 3-3-16,-2 3 0 17,-7 0 0-18,-1 0 0 0,1 0 0 20,5 0 0-19,1 0 0 0,3 0 0 18,4 0 0-19,2 0 0 5,1 0 0 13,2 0 0-17,2 0 0-1,-4 0 0 21,-3 0 0-21,2 0 0 19,-9 0 0-19,2 0 0 1,-5 0 0 18,5 0 0-17,2 10 0-1,0 2 0 20,11-3 0-21,-1 4 0 1,8 0 0 21,12-3 0-21,2 2 0 1,14-9 0 19,10-1 0-21,4-2 0 1,6 0-3 19,0 0-25-19,0 0-42-1,0 0-34 21,3 0-62-21,12 0-50 1,14 0-153 20</inkml:trace>
    </iact:actionData>
  </iact:action>
  <iact:action type="add" startTime="29153">
    <iact:property name="dataType"/>
    <iact:actionData xml:id="d11">
      <inkml:trace xmlns:inkml="http://www.w3.org/2003/InkML" xml:id="stk11" contextRef="#ctx0" brushRef="#br1">27052 2740 737 0,'0'0'124'4,"0"0"-87"15,-198-23 46-19,98 23-19 3,-11 0-26 16,-8 3 20-19,-6 31 0 4,4 8 8 15,2 11 7-19,6 7 2 20,8 2-15-20,5 7-10 0,3 1-7 20,13 4-5-20,4 10 2 1,11 6-11 16,14 2 5-17,4 9-1 4,9-5 1 19,14-2-4-22,12-8-2 0,6-9-11 19,10-5-3-20,0-5 11 1,9 6-3 20,24 7-2-20,8 6 0 0,2 7-3 19,5-2-3-20,1-5-3 2,5-13-4 16,0-5 3-17,5-13 6 18,2-6-6-18,13-10 2-1,0-6-12 5,3-1 0 14,4-2 0-19,2 1 0 3,-10-1 0 16,4 5 0-19,-3-1 0 5,-1-6 0 15,-5 1 0-20,1-5 0 4,-8-7 0 17,-1 3 0-21,3-7 0 1,-2-1 0 18,6 3 0-19,0-5 0 2,-4 2 0 16,4-2 0-15,-6 3 0-2,6-4 0 16,-1-5 0-16,5 5 0 19,2-9 0-19,-2 0 0 0,-4 2 0 20,1-2 0-21,-6 0 0 2,8 0 0 13,-5 3 0-13,-1 0 0 17,5 0 0-18,-2 0 0-1,2 2 0 5,0-2 0 14,-3 2 0-18,8-1 0 2,-1 4 0 17,2-2 0-20,2 5 0 1,0 1 0 20,-2-1 0-18,2-1 0-2,-2-6 0 21,5-4 0-22,1 0 0 1,5 0 0 20,1-14 0-21,7-14 0 1,-4-1 0 23,-6 2 0-24,-3 3 0 1,-6 5 0 4,-4 2 0 18,-1 3 0-22,-12-6 0 0,-1 1 0 4,-7-11 0 20,-3-2 0-25,-4-5 0 0,-2-13 0 4,5-18 0 17,3-16 0-21,-1-15 0 6,6-7 0-4,-1-8 0 18,1-5 0-20,-5-7 0 5,-5 10 0 17,-5 13 0-22,-10 9 0 0,-3 13 0 21,-4 5 0-21,0-3 0 1,-4-3 0 18,-2-1 0-19,-4-7 0 3,-8-4 0 15,-4 1 0-16,0 1 0 1,0 2 0 16,-13 0 0-19,-17 4 0 3,-8-2 0 16,-2 6 0-19,-10 7 0 5,-3 7 0 17,-1 10 0-21,-3 2 0-1,2 5 0 21,-4 0 0-21,-5 5 0 1,5-1 0 18,-4 2 0-18,-2 4 0 1,-10 3 0 19,-3 7 0-21,-4 9 0 1,0 6 0 18,-5 1 0-18,3 1 0 18,-6 6 0-18,-6-4 0-1,-4 5 0 5,-9-3 0 14,5 8 0-19,-9 2 0 5,-7 0 0 13,5 0 0-18,-7 14 0 3,5 4 0 16,4 6 0-19,6-1 0 3,4-1 0 16,6 3 0-19,10-1 0 2,3-3 0 16,4 7 0-18,9-3 0 6,1 3 0 13,6 1 0-19,1-4 0 5,3-1 0 14,4 0 0-18,-1 1 0 0,2-2 0 20,-3-1 0-19,-10 3 0-1,4-3 0 20,-1 0 0-21,-2-3 0 1,8-6 0 21,5-1 0-21,11-4 0-1,14-5 0 21,11 2 0-21,8-1 0 0,9-4 0 23,-2 1 0-22,0 3 0 0,3-2 0 21,0 1-18-22,39 4-101 0,45 6-47 22,-32-5-141-22,5 9-233 1</inkml:trace>
    </iact:actionData>
  </iact:action>
  <iact:action type="add" startTime="31677">
    <iact:property name="dataType"/>
    <iact:actionData xml:id="d12">
      <inkml:trace xmlns:inkml="http://www.w3.org/2003/InkML" xml:id="stk12" contextRef="#ctx0" brushRef="#br1">26225 5005 188 0,'0'0'224'26,"0"0"-143"-25,0 0-20 0,0 0 27 19,0 0 4-19,0 0 3-1,-46-9 1 19,13 29 2-19,-11 13-15 0,-7 12-8 21,-2 9-20-21,-4 7-6 1,-4 11-2 18,2 5-8-17,-5 14-7-2,6 5-6 19,2 15 0-18,1 16-1 3,7 8 1 16,4 5 5-19,7 4 11 20,5 5-7-21,10 11 6 0,3 11 6 20,7 9-19-19,-1 5 10-1,3 3-10 22,2 1-2-22,-1 2 5 0,0 4-14 22,2-2 0-22,4 4 0 1,3-7-12 20,0-7 3-20,0-3-3 0,0-5-2 23,0-7 2-24,15-2 1 1,6 8 0 2,7 4-2 17,11-1 0-19,3-1 0 0,13-4-4 18,6-4 7-19,14-7-2 1,2-11 3 19,9-14 4-19,1-11-7 16,1-4-1-16,0-10-3 1,-3-10 5 20,-9-2-5-21,4-9 1-1,-9 0 3 18,0 6 1-17,0 5-4 2,-1 3 2 13,5 7-1-15,3-2-2 18,1-7 2-19,-2 3-2 0,2-10 0 19,-6-2 1-18,-10-7-1 0,-9-1-1 18,-3-4-1-18,-5-5 0 16,1 1 0-17,-2-4 0 19,-2 2 1-19,-4 1-1 0,-1 5-3 22,-2-4 3-22,-3-10 1 1,-5-11 0 18,-5-14 0-19,-4-7 1 1,-4-8-1 18,-8-1 0-17,4-3 0-1,0-10 0 14,-7 1 0-13,6-4 1 16,-7-3-1-16,4 1 0-1,-4-2 0 15,0 1 0-15,1-5 0 4,-4 0-1 12,3-2 1-17,-3 0-3 18,0 0-3-18,0 0 3 19,0 0-7-19,0 0 3 1,-13 0-4 18,-30-17-5-18,-18-10 6 0,-10-2 6 21,-9 1 3-22,-10-1 1 0,2 5-2 19,2 4 0-17,-1 1-1-1,16 7 3 17,6 6 0-17,22 5-3 16,15 1 2-16,15 0-2 17,9 0 3-18,4 0 2 0,0 0-1 6,0 0 3 11,0 0 0-16,0 0 2 17,0 0 1-18,33 15 0 1,22 17-3 15,17 7 1-15,15 3-2 17,6 3 0-17,1-1-3 20,-9-4 0-21,-9-6 0 0,-6-6 3 5,-15-8 0 12,-9-6 1-17,-12-9 0 5,-14-5 0 13,0 0-1-18,-1 0-3 5,1-5 0 12,8-22-2-17,1-13 1 17,-1-12-1-15,-5-2 0-2,-7-15 1 19,-3 3-1-19,-9 1 0 20,-4 8 1-19,0 12-1-1,0 12 0 20,0 5-3-20,0-6-10 1,-4-9-49 16,-8-22-54-17,12 0-80 5,0 41-106 11,36 11-355-15</inkml:trace>
    </iact:actionData>
  </iact:action>
  <iact:action type="add" startTime="33434">
    <iact:property name="dataType"/>
    <iact:actionData xml:id="d13">
      <inkml:trace xmlns:inkml="http://www.w3.org/2003/InkML" xml:id="stk13" contextRef="#ctx0" brushRef="#br1">26491 13591 411 0,'0'0'341'20,"0"0"-190"-20,0 0-37 1,0 0-50 17,0 0-29-17,0 0 32 17,-145-7-4-16,81 22-6-2,-4-1-8 17,-5-1-6-17,1 4-4 18,-2-2-9-18,3-1-3 1,-2-1 6 31,5 2-10-32,6 2-2 0,4 0-4 0,10-4 1 17,3 2 4-17,10-1-5 20,3-1 1-19,3 1 3 0,0 3-6 18,2 1 2-19,-8 1-8 2,0 4 0 15,-4 1 0-16,4 11-4 1,-5 1 5 15,1 4 0-16,8-3 1 17,4 1-1-18,4-1 1 2,7 0-3 15,3 5 4-15,5 2-1 3,1 7 0 12,4 2-1-17,0 1-3 3,0 2 1 15,3-5 4-17,0-1-2 22,0 1 3-21,0 0-4-1,0-1 1-1,0-1-1 19,9 0-2-18,6-1 0 16,11 8 2-17,4-2-3 19,8-4 1-19,13 1 1 0,5-11-1 20,1-1 4-19,2-3-2 0,2 0-1 18,3-2 3-19,5 1-4 1,-2-5 3 16,2 2 0-15,0 0-7 16,-1-3-3-16,3-2 0-1,-3 3 0 16,4-6 0-16,2-7 0 17,5 3 0-17,2 0 0 0,-4-7 0 17,-1 4 0-17,0-5 0 18,-8 1 0-17,4-3 0-2,-6 0 0 3,-4-1 0 17,-1 2 0-20,-5-5 0 3,5-1 0 20,-1 1 0-23,-2-6 0 0,-2 0 0 21,-2 0 0-20,-5 0 0-1,-4 0 0 17,-9 0 0-17,3 0 0 3,-1 0 0 15,-2 0 0-16,3 0 0 15,6 0 0-17,9 0 0 5,3 0 0 11,3 0 0-15,6 0 0 18,-1-6 0-19,6 1 0 0,-1-1 0 18,-7 0 0-17,1 1 0 1,-2-4 0 15,5 3 0-17,-7 4 0 4,-4-4 0 16,-1 6 0-17,-1-6 0-2,-4-2 0 19,11 3 0-19,-1 0 0 0,-2 1 0 18,1 1 0-19,-5 1 0 5,2 2 0 15,-5 0 0-19,-2 0 0-1,2 0 0 21,-2 0 0-21,5 0 0 4,0 0 0 18,-1 0 0-21,7 0 0 0,-2 0 0 3,8 0 0 16,3 0 0-20,3 0 0 4,-4 0 0 17,2 0 0-21,-11 0 0 1,-4 2 0 21,2 5 0-22,-1-6 0 1,-2-1 0 16,-3 0 0-16,4 0 0 0,-10 0 0 18,4 0 0-17,-6 0 0 1,-6 0 0 17,0 0 0-20,1 0 0 3,-2 0 0 16,5 0 0-18,8 0 0 1,-2 0 0 19,-3 0 0-19,6 9 0-1,-7-1 0 19,2-2 0-20,-1 2 0 4,1-2 0 13,-2 1 0-16,2-5 0 3,1 3 0 17,1-2 0-21,4 4 0 1,-8-5 0 19,1 3 0-18,-4 1 0-1,-7-4 0 20,4 3 0-21,-1-1 0 2,2-1 0 1,4 0 0 15,0-1 0-17,1-2 0 22,1 5 0-22,-5-2 0 0,1 4 0 17,-6-2 0-17,-4 7 0 0,3-9 0 17,-2 1 0-17,2 0 0 19,6-2 0-20,3-2 0 0,2 0 0 20,8 0 0-19,-7 0 0 1,7 0 0 1,-5 0 0 15,3-8 0-17,1-12 0 19,3 1 0-19,2-4 0-1,-1-8 0 23,-7 3 0-23,-3-6 0 0,-6-2 0 5,-3 2 0 16,2-3 0-21,-7 10 0 1,-11 5 0 24,6 5 0-25,-3-3 0 0,-3 1 0 20,7-7 0-20,-3-5 0 1,5-6 0 18,2-2 0-17,-1-6 0-2,-2 3 0 20,-1 5 0-20,1 0 0 5,-11 10 0 14,-5 5 0-18,1 4 0 0,-3 4 0 20,-4-2 0-20,4-7 0 19,-6-15 0-19,8-12-5-1,-4-14-6 5,6-9 0-1,-9 3 5 16,1 0 4-19,-6 8 1 0,0 7 1 26,0 11-2-24,0 6 1-3,0-5 0 1,-4 0-3 19,-3-2 2-19,-7 4 3 0,6 1-1 23,-4-2 1-21,8 2-1-1,-6-1-1-1,1 1 1 20,0 1 0-21,-2-3 1 5,-1 0-1 17,3 0 1-22,1-1-1 1,-7 2-1 18,11 1 1-19,-6 3 0 0,-3 3 1 23,-2 0-2-22,-1 4 2-1,-3-5-2 20,-1 5 1-19,3-1 0-1,-7 3 0 19,-3 2 1-18,4 1-1 4,-11 3 0 14,-2-1 0-19,-7 1 0 1,-8 0 0 20,-4 0 0-20,-7-1 2 0,-4-1-1 19,5 9-1-19,-7-3 1 0,-9 7-1 21,-2 8 0-20,-5 3-3-1,-9 0 3 18,2 0 1-19,-4 0-1 4,-5 3 0 14,0 8 0-18,3 4-1 5,3-4 1 14,4-4 0-19,6 5 1 2,3 0 1 2,6 0-1 15,6-1-1-17,3-3 1 13,3-2 1-12,0 2-2-1,5-3 1 17,-2 2 0-18,4 0 0 0,3-1 0 19,-6 0 2-20,5-1-2 3,8 1 0 16,-2-4-1-16,6 2 3-2,-1-2-3 20,-2 1 0-21,1 1 1 1,4-2 1 20,-2 0-2-20,1 4 1-1,0 1-1 23,-5 0 3-23,-3 1-2 1,-12-3 1 19,3 5-1-19,-2-1 1 0,-3 1-1 21,2-1-1-22,6 2 0 0,7-3 2 23,10 1 1-22,-1-1-2-1,9-1 2 21,-4 0-3-20,-2-1 0-1,0 2 0 4,2-2 0 16,3-1 0-16,-1 1 0-3,0-3 0 20,0 1 0-21,-1-2 0 1,-5-2 0 20,5 2 0-21,-8-2 0 2,5 3 0 18,0-3 0-19,-5 0 0 0,0 2 0 17,-12-2 0-17,3 4 0 2,-3-4 0 16,5 0 0-19,9 0 0 5,-2 0 0 15,5 0 0-20,4 0 0 4,-4 0 0 17,13 0 0-20,-3 0 0 0,1 0 0 21,2 0 0-22,-3 0 0 0,-5 0 0 21,-2 0 0-20,-9 0 0-1,0 0 0 24,-5 0 0-24,7 0 0 0,-4 0 0 4,8 0 0 1,3 0 0 15,2 0 0-17,7 0 0 0,-8 0 0 17,-2 0 0-19,7 0 0 0,-5 0 0 17,7 0 0-18,5 0 0 4,-3 0 0 15,3 0 0-18,-1 0 0 3,4 0 0 16,1 0 0-20,-7 0 0 19,5 0 0-17,-5 0 0-2,-3 0 0 4,-7 0 0 17,-1 0 0-21,-3 0 0 2,0 0 0 19,1 0 0-21,3 0 0 1,5 0 0 17,5 0 0-17,6 4 0 0,1-2 0 19,-2-2 0-20,0 0 0 5,0 0 0 16,-6 0 0-20,-3 0 0 0,0 0 0 16,-5 0 0-17,-1 0 0 4,-2 0 0 15,2 0 0-17,-4 0 0-1,1 0 0 17,1 0 0-18,-5 0 0 4,-1 0 0 14,5 0 0-18,0 0 0 6,2 0 0 16,-5 0 0-22,-1 0 0 1,-5 0 0 19,-5 0 0-20,0 0 0 1,-5 5 0 18,10 3 0-17,4 4 0 0,5-3 0 18,17-1 0-20,7-3 0 1,9 3 0 17,1-4 0-17,2-1 0 20,0 2 0-16,0-5 0-5,0 2 0 1,0 1 0 21,0 4-28-21,17 3-67 0,22 13-28 20,-22-12-150-21,-1 2-107 0</inkml:trace>
    </iact:actionData>
  </iact:action>
</iact:actions>
</file>

<file path=ppt/ink/inkAction3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5:25:57.506"/>
    </inkml:context>
    <inkml:brush xml:id="br0">
      <inkml:brushProperty name="width" value="0.05292" units="cm"/>
      <inkml:brushProperty name="height" value="0.05292" units="cm"/>
      <inkml:brushProperty name="color" value="#FF0000"/>
    </inkml:brush>
  </inkml:definitions>
  <iact:action type="add" startTime="13628">
    <iact:property name="dataType"/>
    <iact:actionData xml:id="d0">
      <inkml:trace xmlns:inkml="http://www.w3.org/2003/InkML" xml:id="stk0" contextRef="#ctx0" brushRef="#br0">14696 6641 40 0,'0'0'50'12,"0"0"5"-10,0 0-23 8,0 0-18-4,0 0-10-1,0 0-3 3,0 0-1 0,55 0 2 0,-46 0-1-2,-4-4 1 3,-3 4-2-2,1-4 2-1,-3 4-2 3,4-5 0 0,-4 3 0-3,4 0 0 1,-2-2 9 0,1 2 26 1,-3-1 13 0,4 3 9 0,-4-2 16 0,0 2-14-2,0 0 11 0,0 0 35 3,3 0 19-1,0 0-16-1,-3 0-2 0,0 0-15 0,0 0-9 3,1-4-14-4,-1 4-11 1,0 0 4 2,0 0-10-1,0 0-9-2,0 0 0 1,0 0-5 2,0 0-4-3,-16 0 1 2,-23 0 2-2,-10 0-9 4,-3 0-1-3,-5 0-4 0,-5 4-4 1,-8-4 1 3,2 0 0-6,-9 0 2 4,5 0 1-1,-3 0-3 0,-7 0 1-3,-10 0-1 3,2 0-2 1,-4 0 3-1,4 0-6-2,3-4 1 1,3-2 2 3,4-1-1-4,-1-5-5 0,5 0 3 3,-1 2-3-1,5 0 2-1,0 5-3 0,8 3-2 1,-9-1 0-1,8 3-1 2,1 0-4-4,3 0-3 6,6 0 0-6,7 0 0 3,-4 0 0-1,-4 0 0 1,-2 0 0-1,-2 0 0-1,-5 3 0 3,-4 3 0-2,-1-1 0 2,-1 3 0-3,4-3 0 2,1 2 0-1,-4-2 0 1,5 0 0-2,2-2 0 4,0 4 0-3,6-2 0-1,-1 0 0 2,2 2 0 1,2-2 0-2,-3-3 0-2,1 4 0 3,-1-4 0 2,2 3 0-4,-1-1 0 1,2 2 0 2,8-3 0 0,-8-3 0-4,6 0 0 4,-8 4 0-2,2-4 0 0,0 7 0 0,1 1 0 0,4 1 0 2,-5-3 0-2,0-1 0 1,6-2 0-2,-4-3 0 3,9 0 0-3,1 0 0 3,-2 0 0-2,2 0 0 2,2 0 0-4,-2 0 0 4,7 0 0 0,-6 0 0-3,1 0 0 1,1 0 0 1,5 0 0 0,-2 0 0-1,4-3 0 0,0 0 0 1,-6 1 0 0,2 2 0-1,6 0 0-1,1 0 0 3,9 0 0-3,-1-3 0 2,4 3 0-2,2-3 0 2,-1 0 0 0,0 0-9-2,6 3 3 2,-3 0 4 0,0 0-3 0,6 0 1-2,-6 0 0 3,3 0 1-2,5 0-5 2,-5 0 0-4,4 0-1 3,-1 0 0 0,1 0 1 0,2 0 2-2,0 0-4 2,-5 0 1 0,5 0 1 0,-6 0 2-2,4 0 4 3,0 0-5-3,6 0 6 1,0 0-3 1,0 0 3 2,0 0 1-4,0 0 0 0,-7 0 0 2,5 0 1 1,-6 3-1-2,0 20 3-1,0 5-3 2,0 9-1 2,0 4 1-4,0 2 1 1,1 2-1 2,-3 2 0-3,6 4 0 2,-6 3 2-2,4 1-2 5,-2 4 0-6,4 9 0 3,-5 5 0-2,2 15 0 4,0 1 2-4,1 4-2 0,0-4 0 4,-2-4 1-3,-4-4-1 1,-2 3 0-1,1-2 0 1,4-3 0 0,-3 1 3-2,4-5-3 2,0-4-1 0,-2-2 1-2,-1-5 1 2,-1-12 0 0,5-10 0 0,2-18 0-2,1-3 1 2,4-11-3 0,0-6 2 0,0-1 1 0,0-1 1-2,0 1 1 2,0 2-3 0,0 2 2-2,0-2-2 3,0 1-1-2,12-4-1 1,5 2 1-2,9-1 1 2,-1-3-1 2,4 7 1-4,-5-1-1 0,2-2 1 4,1 3-1 16,-3 1 2-26,2 1-1 0,3-1 0 2,6-4-2 6,3-4 1-2,11 0-1 2,2 0 1 2,5 0 1-3,5 0 0-1,-1 0 4 3,0 0 1-3,4 0-3 0,9 0 1 2,1 0 1 2,4-6-1-4,2 6 3 2,-1 0-3 0,-6 0 5 0,-2 0-4-2,0 0 5 2,1 0-1 0,-1 0-3-2,3 0-1 2,2 0 0 0,-4 2 0 0,5 4-5-2,0-4 0 2,10 5 0 0,-5-7 0 0,2 0 0-2,3 0 0 2,-2 0 0 0,7 0 0 0,0 0 0 4,3 0 0-9,0 0 0 4,-9 0 0 1,-1 0 0-2,-4 0 0 2,-2 0 0 2,3 0 0-3,-3 0 0-1,3 0 0 4,-6 0 0-6,4 0 0 4,-5 0 0 0,-5 0 0 1,3 0 0-3,-1 0 0 1,-1 0 0 0,3 0 0 3,0 0 0-2,0 0 0-2,3 0 0 4,-1 0 0-4,4 0 0 2,-3 0 0-2,3 0 0 4,-5 0 0-4,2 0 0 0,-5 0 0 3,2 0 0-1,0 0 0 0,3 0 0 0,0-3 0-1,6-3 0 1,-2-2 0-3,7-1 0 2,21-2 0 5,-9 1 0-4,-7 3 0-1,-14 1 0 0,-22 2 0 2,-5 4 0-2,-11 0 0 2,2 0 0-2,-2 0 0 1,-9 0 0-2,-3 0 0 2,-9 0 0 1,-9 0 0-6,-2 0 0 7,-3 0 0-4,3 0 0 2,-5 0 0-2,0 0 0 2,2 0 0-1,4 0 0 2,-2 0 0-4,5 0 0 4,3 0 0-1,-6 0 0 0,-3 0 0-2,-4 0 0 2,-3 0 0 0,3 0 0 0,-3 0 0-2,1 0 0 2,6 0 0 0,9 0 0 0,0 0 0-2,2 0 0 2,5 0 0 0,-3 7 0-1,6-1 0 0,2-2 0 1,1 3 0 1,-5-1 0-2,-6 0 0 1,-2-1 0-2,-3-2 0 2,-3 0 0 0,-7-1 0-2,0-2 0 2,1 0-3 0,-4 0 1-1,0 0-3-1,0 0 2 3,0 0-1-1,0 0-2-2,0-32-1 2,0-13-3 0,0-26 9 0,0-8 0 0,0-17-1-2,0-13 0 3,0-6-1-2,0-3 3 0,0-4-2 0,0 9 1 1,0 5 0 0,0 6 0 0,-4 6 0-1,1 7-1 0,0 7-2 2,3 6 0-2,0 15-2-1,-3 11 0 2,-1 10 2 0,1 11-2 0,1 9 3-2,2-2 0 2,0 2 0 0,-4-2 0-2,0 5 2 2,1 0-3 0,0 1 1 0,1 1 1-2,-9-4-2 2,7-3 3 0,-7-1-2 0,6-2 3-2,-7-4-1 2,-1 10 0 0,0 3 1 0,3 7 0-2,1 9-1 5,-13 0 0-6,-17 0-3 3,-12 5 3-2,-14 17 1 2,-6 5 4 0,-6-7-4 0,-11 7 3-1,-2-5-2 0,3-5 0 2,3-1 0-3,3-6-1 3,5-4 0-3,8-6-2 2,9 0-34 0,13-12-124 0,46-3-89-2,0 10-90 3</inkml:trace>
    </iact:actionData>
  </iact:action>
  <iact:action type="add" startTime="16953">
    <iact:property name="dataType"/>
    <iact:actionData xml:id="d1">
      <inkml:trace xmlns:inkml="http://www.w3.org/2003/InkML" xml:id="stk1" contextRef="#ctx0" brushRef="#br0">15426 8818 502 0,'0'0'256'6,"0"0"-141"1,0 0-27 4,0 0-1-6,0 0 3 1,-185-2-27 3,99 2 1-3,-14 0 14 4,-20 0-10-6,-9-6-11 4,-15 3 9 0,-5 3-8-2,4 0 3 2,2 0-14 0,8 0-12 0,2 0-6-2,-1 0-8 5,1 0 2-5,1 0-4 2,7 0 1-2,-1 9-4 2,12 2 6 0,1-1-4 1,-1 2-1-4,13-2 2 3,-2-1-9 0,6 1 2 4,6 1-2-9,2-2-1 5,5-1 1 0,-1 2-3 0,2-3 2-2,2-5 0 2,7-2-2 1,-1 0-1-1,-1 0-6-3,4 0-1 3,-8 0 1 0,2-5 2 1,-5-9-1-2,2 2 0 0,-6 1 2 1,-3 2 0 1,-1 7-2-4,1-2 2 3,3 4 3-1,6 0-6 2,1 0 0-3,6-2 0 1,2-1 0 1,1-1 0 0,4-1 0 0,0 2 0-2,6 1 0 3,2 2 0-2,2 0 0 0,2 0 0 0,3 0 0 2,4 0 0-1,-4 0 0-2,10 0 0 3,0 0 0-3,4 2 0 3,2 8 0 1,0-5 0-8,4-3 0 6,-7 4 0 0,5-6 0-2,-5 0 0 2,2 0 0 0,3 0 0 4,8 0 0-4,6 0 0-5,8 0 0 5,4 0 0-1,3 0 0-2,5 0 0 5,0 0 0-3,-3 0 0 1,0 0 0-2,-1 0 0 2,-2 0 0 0,-1 0 0 2,3 0 0-6,1 4 0 3,-3-1 0 2,6-1 0 1,0 9 0-6,0 6 0 4,0 11 0 0,0 6 0 0,0 5 0-2,0 10 0 2,0 0 0 0,0 11 0 0,0 4 0-1,0 9 0 2,0 6 0-3,0 10 0 2,9 10 0-1,5 12 0 1,1-2 0-1,1-1 0 2,0 1 0-4,1-8 0 5,-7-9 0-4,8 1 0 2,-3-6 0-2,1-9 0 4,-1-1 0-2,1-13 0 0,-3-8 0-2,-9-5 0 1,8-4 0 2,-11 1 0-2,2-8 0 0,2-10 0 0,-3-10 0 1,1-9 0-1,-3-3 0-1,2-5 0 3,-2 3 0-2,0-3 0 2,0-3 0-4,6 3 0 3,1-1 0 0,13 4 0 0,12 3 0-1,12-1 0 1,8 1 0-1,10 2 0 1,9 0 0-2,2 5 0 2,2 0 0 0,0-1 0 1,2 2 0-1,7-2 0-1,13-7 0 1,24-5 0-2,24-3 0 1,36 0 0 1,22 0 0 3,7 0 0-5,-3-6 0 2,-10 6 0-4,-7 0 0 5,-4 0 0-1,1 0 0-3,7 0 0 3,-1 0 0 0,0-2 0 0,-9-1 0-1,-15 3 0 0,-5 0 0 1,-15 0 0-1,-8 0 0 0,-12 0 0 1,-9 0 0 0,-8 0 0-1,-3 0 0 1,-8 0 0 1,-1 0 0-1,-9-9 0 0,-1-4 0-2,-6-2 0 3,-13-4 0-2,12 2 0 2,-9-8 0-2,3 3-4-2,-3-2 1 4,-5 4 1-1,-8 6 1-2,0 3 0 1,-9 3 1 2,-4-1 0-1,-5 5 0-3,2-5 0 4,-8 2 0-2,-1 2 0 1,0 0-2 0,-4-1 2-1,-4 1-1 0,-8 1 1 2,5 2 0-3,-5-4-1 1,-4 6 1 0,-3-4 0 1,-7 4 0-2,-5-1-1 2,-1 1 0 0,0-2-1 0,0 2-1-2,0 0 1 2,0-4 0 1,0-5 0-2,0-13 0-1,0-12-3 2,0-16 3 0,0-18 2 0,0-13-1-2,0-24 1 2,0-15 0 2,12-21-1-4,-1-10 0 0,5-9 0 5,-1-3 1-5,4 3-1 4,-5 10-1-5,-4 16-2 3,0 24-3 0,-7 20-2-1,0 17-2 1,-3 23 5-2,0 10-2 3,0 8 3-2,0 8 3-2,0 7 0 3,0 6 0-1,-9 5-1 2,-12 3 1-3,-14 3-2 3,-14 0 3-2,-14 7 1 1,-11 20 1-2,-2 3-1 2,-7-1 1 0,-1-1 1 0,10-6-1-2,3-8 0 2,11 1-2 0,15-7 1 0,12-5-5-2,14-3-85 2,19 0-98 3,0 0-138-6,41-13-369 1</inkml:trace>
    </iact:actionData>
  </iact:action>
  <iact:action type="add" startTime="19336">
    <iact:property name="dataType"/>
    <iact:actionData xml:id="d2">
      <inkml:trace xmlns:inkml="http://www.w3.org/2003/InkML" xml:id="stk2" contextRef="#ctx0" brushRef="#br0">27649 6317 365 0,'0'0'138'9,"0"0"-24"-5,0 0 39 5,0 0-57-4,0 0-25 3,0 0 2 0,26 35-19-1,-29-28 13 0,-25 3 0 2,-15 0 7-3,-11-1 7 1,-9 2-11 3,-17-4-9-4,-17 3-8 0,-11 0-5 5,-15-3-14-5,-4-5-1 4,-10 1-4-2,-3-3-4-1,-12 0-5 0,-6 0 5 0,1 0-2 1,6-5 4 0,15-7-6-1,6 4 0 2,2 4-7-4,8 1 7 3,-2 2-2 1,6 1-3-3,3-4-4 1,4 4-2 3,-1 0-4-2,4 0 4-2,-2 0-4 3,5 0 0-2,-3 0 1 0,10 4-1-1,3 7-3 4,9-1-2-4,5-1-1 1,8-4-1 3,1 1 1-8,6 0-2 6,-5-1 0 2,-2 1 2-4,-6 1 1 0,3-3-1 4,-3 2 0-2,10 1-1-2,4-3 0 1,5 5 1 2,1-4 0-2,11-2-1 0,5 3-3 3,2-3 3-6,11-3-2 4,2 2-1 1,9 1-5-2,4 0 2-1,7-3-2 4,2 2 6-4,4-2 2 0,0 0 1 2,0 0 0 2,0 12 2-6,0 5 0 4,0 11-2 1,0 3-2-2,0 4-2 1,0 3 2 0,0 6 2 0,0 7-1-1,0 3-1 0,0 6 2 1,0 2-1-2,0 12 0 2,0 11 2 0,-3 7-1-2,1 7 0 2,-3 2 0 2,-1 1 1-4,6-4-1 0,0-6 1 6,0-7-1-5,0-3 0 0,0-6 1-1,0 2-1 4,6 1 1-4,-4-8-1 1,-2-5 0 4,0-14 0-9,0-17 0 6,0-6-1 2,0-12 1-4,3-6 0 0,-1-9 1 2,1-2-1 0,1 0 0 0,-4 0-1 0,0 4 1 0,0 1 0-3,6 8 0 2,-6 7 0 4,3 7 0-4,-3-3-4-1,0-1 1 4,0-9 1-5,0-6 2 2,0-2 0 3,0-2 1-6,4-2-1 4,-4-1 1 0,3 5 0 0,1 5 2-2,8 4-1 2,-5 6-2 2,2 0 0-4,-5-1 0 0,3-6-2 4,-4-5 2-5,0-4 0 4,9-2 2 1,11 2-2-5,13 3-1 3,16-1 1 2,1 8 1-5,3-2-1 1,-7 4 1 4,2 5 0-4,-10-5 0 2,5 2 1 0,5-4-2 0,5-2 0-2,11 2 0 3,14-5 0-2,16 4 0-1,24 1 2 2,15 0-1 2,25-2-1-6,10 4 1 3,7 0 0 4,11 2-1-5,-1-2-3 0,5-1 0 4,-3 1 1-4,-11-2 2 0,-5-3-1 4,-13 1 2-2,-1-4-1-2,-11-9 2 1,-8 0-2 2,-12 0 3-2,-15 0-3 0,-5 0 1 2,-11-3 0-4,-6-6 2 3,-12 6-2 3,-1 1-1-7,-2 2 0 2,-3 0-4 5,-3 0 2-6,-1 0 1 4,-8 0 1-1,-1 0 0 1,6-5 0-1,-7-2-2-1,4 2 2 1,-3 0 0-3,4-1 0 4,-10 1 0-2,5-4 0-1,-4 1 0 3,-2-1 0-2,-6 1 0 1,4 6 0-2,-7-5 1 5,3 7 0-6,1-3-1 1,2 3 0 4,-2-3 0-1,-1 3 0-4,-5-2 0 4,2 2 2 0,-10 0-2-4,1 0 0 3,5 0 0 0,-5 0 0-3,12 0 0 4,-2 0-1-1,8 0 1-2,3 0 0 2,-8 0 0 2,-4 0 0-8,-6 0 0 6,1 0 0 2,1 0 0-4,-2 0 0 2,-11 0-1 0,-11 0-2-2,-5 0 2 1,-8 0 1 2,0 0 0-1,-4 0-1-1,0 0-3 0,0 0 4 1,0 0-2-2,0 0-2 2,0 0 4 2,0-3 0-6,9-6-3 4,6-16-4 2,5-17-1-4,3-23-7 2,6-18 2 1,-1-25 7-4,-2-18 0 3,4-23 2 0,-5-20 3 0,2-5-6-1,-2 5 5 0,-5 15-6 1,1 23-4-2,-5 23 4 2,-5 21 2 2,-5 14-2-6,-3 11 1 4,-3 12 7 2,0 1-5-4,0 13 1 2,0 3 0 0,-9 1 0-3,-8 4-2 5,2 6 2-1,2 3 3-1,-3 4 0-4,6 5-1 3,0-5 2 2,-10-2-2-4,4 2 2 4,1-4 0 2,-5 5 0-2,4-3 0-6,0 3 0 7,-4 0 0-4,5 1 0 1,-4-4 0 1,-1-4-1 0,3-2 1-2,2 5 0 2,-1 1 0 0,3 8 1-3,0 1-1 4,3 5 1-1,3 0-2-2,-9-4 0 2,-4 7 1 3,2 0 0-6,-9-4-1 1,-2 1 1 4,-2 1-1-4,-5-6 1 2,3 3 0 0,2 3 0 0,-2 0-1-2,10-2 2 2,-1 4 0 1,-3-2-1-3,-2 2 0 1,-12-3-1 1,-7 1 2-2,-5-5 0 3,-11 2-1 0,0 0 0-5,-15-2 0 4,-7 2 0 2,-10-3 1-2,-9 4 0-2,-7 1 0 2,-11 2 0 0,5-5 0-3,5 0 1 4,9 1 3 0,11-1-1-1,12 6-2-1,10 0-2 3,3 0 0-5,20 0 0 2,0 19-3 1,3 20-17-1,18 18-135 1,27-29-118 1,0-1-186-3</inkml:trace>
    </iact:actionData>
  </iact:action>
  <iact:action type="add" startTime="22036">
    <iact:property name="dataType"/>
    <iact:actionData xml:id="d3">
      <inkml:trace xmlns:inkml="http://www.w3.org/2003/InkML" xml:id="stk3" contextRef="#ctx0" brushRef="#br0">29187 9125 428 0,'0'0'150'4,"0"0"-31"4,0 0-26 1,0 0-20-3,0 0-4 2,0 0-17 1,0 0-1-4,-221 0 10 3,140 0-1 3,-9 0-3-7,-10 0-8 3,-7 0-4 3,-9 0 3-4,-1 0-9 1,-11-7-2 2,-2-1-4 1,2 3 3-3,5-1 2 2,1 3-1-1,2 3-7-4,0 0-5 3,-14 0 0 1,4 0-6-2,-1 0 4 2,-5 6 2 3,8 8-7-7,4-3-8 4,-7 2-4 2,-3-6 0-4,3-1 4 1,3 0-4 2,10-5-1 0,10-1-1-7,11 0 5 6,7 0-2 2,6 0 0-4,3 0-2 2,1 0 2 2,6 0-2-4,-1 0-2 0,4 0 0 4,2 0 1-6,3 0-3 5,-3 0 1 0,2 0 1-3,0 0-2 0,-7 0 6 3,8 0-4 0,-8 0 2-4,10 0-1 2,-4 0-2 2,4 0-1-2,8 0-1 1,-1 0 0 2,1 0-1-6,-5 0 0 4,-6 0 1 3,-6 4 0-6,2 2 0 1,-2 3 1 2,-7-1 2 0,-1 1 2-1,1 1-1 1,0-1-1 1,6-3-1-5,10-3 2 4,8 1-4 2,1-4 0-4,-2 3 0 2,-4-3 1-1,-8 0-1-1,-1 0 0 3,7 0 2-1,-1 0-2 1,14 0 0-3,0 0 0 4,9 0 0-4,11 0 0 1,-7 0-1 0,10-7 0 4,-2-6-4-8,1 6 4 4,5 0-1 3,3 6 2-4,11 1-1 0,5 0 0 3,4 0 1 0,0 0 0-4,0 0 3 4,0 1-1-1,0 30 2-2,0 14-3 2,0 0-2 0,0 9 0-2,0 8 1 3,4 2 2 0,2 12-2-5,-3 11 0 4,1 8 0 2,-4 10 0-5,0 5 1 2,0-8-1 3,0-6 0-4,0 1 1 2,0-9-1 1,0-4 1-1,6-5-1-2,-4-10-1 2,6-1 1 0,-3-6 1-2,6-7 0 2,-4-8-1 2,6-7 0-6,2-8 0 6,-2-8 0-1,7-7 0-3,1-2-1 0,5-7 0 2,7-1-1 0,12-5 2-2,14 1-2 2,14 1 2 0,18 6 1-1,24-5-1 0,18 6 1 1,21 3-1-2,12 1 0 6,-5 2 1-4,0-1 0-5,-10 1 0 5,3-3 1 1,6-3 1-2,0 0-3 0,2-2-2 2,2-3 1-2,13-6-1-1,7 0-1 2,10 0 3 0,2 0-4-2,-3 0 4 2,-12 0 2 0,-14 0-2-2,-21 0 0 2,-21 2 5 1,-8 7-4-4,-14 0-1 3,-6 1 3 2,-8-2-2-5,-5 1 1 4,11-2-2-1,-5-6-1 0,1-1-3-1,2 0 0 0,1 0 2 2,1 0 0-4,-3 0 1 3,6 0 0 0,-7 0-1-2,-3-1 2 2,-12-3 0 2,-2 1-1-5,-11 1 1 2,-3-5-1 3,-7 3 1-4,-2-2 1 4,-6 0 0-3,-4 1-1 3,-7 1 1-4,0-2-1-1,-1 4 0 3,2-1 0-2,1 1 0 2,0-4 0 2,1 2 0-3,-1-3 1-1,-9 1-2 5,-2 1 0-9,-6-1 0 6,-3 3 0 2,-3 0-1-4,-1-2 1 0,1 1 0 4,5-1-1-2,7-3-1-2,0-1-1 2,4 1 1 0,-2 3 0-3,-4 1 0 4,-2-2 3-1,-5 6 0-2,-9-2 0 2,3-1 0 2,-3 3 0-6,1-2-2 3,-4 2-1 4,3 0 0-3,6-4 2-2,3 4-1 2,4 0 1 0,4 0 1-2,-7 0 0 0,-5 0 0 4,1 0 0-4,-8 0 0 1,4 0-2 2,-7 0 2-4,0 0-5 3,-2 0 1 2,0 0-3-6,0-11-4 5,0-19-1 1,5-19-9-2,-2-18 8-2,0-21 8 0,7-33-1 4,-6-32 1-6,8-30-2 4,-1-19 0 2,-5-10-1-4,-3 7-2 2,4 20 4 2,-4 25-2-5,-1 33 2 3,-2 32 2-1,0 20-5 1,0 9 0-2,0 10 6 2,0 11 1 2,-2 13-7-6,-24 6-31 4,-4 5-60 2,1 19-75-4,19 2-61 0,10 6-396 4</inkml:trace>
    </iact:actionData>
  </iact:action>
</iact:actions>
</file>

<file path=ppt/ink/inkAction3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5:25:57.506"/>
    </inkml:context>
    <inkml:brush xml:id="br0">
      <inkml:brushProperty name="width" value="0.05292" units="cm"/>
      <inkml:brushProperty name="height" value="0.05292" units="cm"/>
      <inkml:brushProperty name="color" value="#FF0000"/>
    </inkml:brush>
  </inkml:definitions>
  <iact:action type="add" startTime="40638">
    <iact:property name="dataType"/>
    <iact:actionData xml:id="d0">
      <inkml:trace xmlns:inkml="http://www.w3.org/2003/InkML" xml:id="stk0" contextRef="#ctx0" brushRef="#br0">29536 10957 249 0,'0'0'103'9,"0"0"-17"-6,0 0 1 15,0 0 9-18,0 0-3 2,0 0-29 17,0 0 0-19,0 0 13 6,-38 0-10 12,38 0-12-17,0 0-12-1,0 0-8 18,2 0-1-16,27 0-3 16,10-3-10-16,9 0 3-1,16 3 5 17,9 0-4-18,19 0-8 19,8 0-3-19,6 0-5 2,5 0-4 15,1 0 3-17,2 0-4 2,-3 0 0 6,-3-3 1 12,-2 1-2-17,-6 2 1-2,-3-2 0 15,-3-3-2-15,-7 5-2 1,-8 0 1 19,-10 0-1-20,-12 0 2 2,-14 0 1 3,-15 0-3 12,-15 0 1-13,-13 0-1-4,0 0 0 15,0 0-3-14,-20 0-3 4,-37 0 6 12,-23 0 8-15,-24 7 22-2,-11-5-15 16,-15-2-5-16,-19 0-5 14,-4 0 6-12,-7 0-10-2,-1 0 4 17,1-4 1-18,7-9-2 3,8 8 2 4,8-1-4 31,20 6 0-37,14 0-2-1,22 0-2 0,21 0 1 1,15 15 1 20,17 1 0-18,20-6 0-2,5-3 0 16,3 1-3-17,3 1-6 1,54 7-14 16,31 0 15-11,41-6 7-6,35-5 1 18,10-5-2-13,10 0 2 0,-9 0 0-5,-17 0 1 19,-17 0-1-15,-21 0 4-4,-27 0-2 21,-20 0 2-20,-23 0 1 1,-25 0 0 22,-9 0-3-24,-13 0-2 1,-3 4-2 21,-6 7-8-22,-55 6-4 1,-32 0 14 3,-31-6 11 17,-24-3-7-12,-6-8 1-8,14 0 3-1,22 0-6 20,20 0-1-19,25 0-1-1,20 11-8 18,18 2-22-13,26 0-81-4,9-7-93 19,15 1-207-19</inkml:trace>
    </iact:actionData>
  </iact:action>
</iact:actions>
</file>

<file path=ppt/ink/inkAction3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5:37:55.804"/>
    </inkml:context>
    <inkml:brush xml:id="br0">
      <inkml:brushProperty name="width" value="0.05292" units="cm"/>
      <inkml:brushProperty name="height" value="0.05292" units="cm"/>
    </inkml:brush>
  </inkml:definitions>
  <iact:action type="add" startTime="33746">
    <iact:property name="dataType"/>
    <iact:actionData xml:id="d0">
      <inkml:trace xmlns:inkml="http://www.w3.org/2003/InkML" xml:id="stk0" contextRef="#ctx0" brushRef="#br0">22303 7685 279 0,'0'0'290'10,"0"0"-135"-8,0 0-14-1,0 0-25 16,0 0-40-17,0 0-6 19,17-25-3-18,17-15-4-1,5-7 14 16,6-5-11-16,8-11-12 16,11-10-11-16,11-11-6 19,11-17-5-19,26-12 2 1,12-16-4 19,60-63-5-4,18-12 14-14,15-26-23-2,-4-19-5 6,-58 46-5 27,-17 16 6-32,-29 29-7 0,-18 33 0-1,-14 26 1 18,-16 17-5-16,-15 21 2-2,-8 7-2 18,-9 13 2-17,-10 7-3 0,-10 14 0 16,-7 8-2-17,-2 12 1 17,0 0-3-14,-40 0 4-2,-17 40-8 17,-14 14 5-17,-1 10 0 3,-8 9-3 13,-1 2 0-16,1-1-3 4,-4-4 0 12,6-10-1-17,2-8-6 5,16-7 0 9,16-11 1-12,21-12 2 19,10-7 2-21,13-15 9 1,0 0-1 15,40-5 2-16,33-44-9 16,24-18 0-15,15-17 9 33,8-14 1-33,0-1 1-1,-7 15 0 0,-23 23 1 0,-26 31-1 16,-21 19 2-15,-22 8 0 17,-11 3 2-18,-10 3-1 1,0 38 7 16,0 20-2-15,-23 6-7 14,-5 0-2-16,5-8 1 16,1-5 0-15,3-15-1 0,6-11-2 14,6-13 0-15,4-10-5 18,3-5-31-18,0 0-58 32,23-12-24-32,18-24-32 1,2-6 4-1,-24 18-39 1,-4 6-153 16</inkml:trace>
    </iact:actionData>
  </iact:action>
  <iact:action type="add" startTime="34459">
    <iact:property name="dataType"/>
    <iact:actionData xml:id="d1">
      <inkml:trace xmlns:inkml="http://www.w3.org/2003/InkML" xml:id="stk1" contextRef="#ctx0" brushRef="#br0">25251 4456 488 0,'0'0'169'2,"0"0"-80"0,0 0 20 16,0 0-30-17,0 0-12 19,-174-7-16-19,108 65-1-1,3 13-1 18,15 4 3-18,12 2-11 2,20-10-4 24,16-8 14-26,0-14-15 0,37-18-2 16,26-15-8-15,17-12-1 14,10-12-11-14,0-38-11 1,-12-16 1 7,-13-11-3 7,-17-14-1-15,-28-1 0 2,-20 2-4 27,0 13-20-30,-10 28-67 1,-13 46-110-1,3 3-238 17</inkml:trace>
    </iact:actionData>
  </iact:action>
  <iact:action type="add" startTime="35233">
    <iact:property name="dataType"/>
    <iact:actionData xml:id="d2">
      <inkml:trace xmlns:inkml="http://www.w3.org/2003/InkML" xml:id="stk2" contextRef="#ctx0" brushRef="#br0">26760 7688 128 0,'0'0'561'3,"0"0"-358"27,0 0-93-30,0 0-12 1,0 0-11-1,145-216-20 31,-61 89 4-31,16-15-9 2,21-21-22-2,24-26-10 15,20-12-2-15,23-16-12 16,12-6 1-15,2 12-5 1,-8 18 2 5,-26 26 10 9,-29 36-7-15,-30 27 1 16,-24 22-1-17,-29 17-6 14,-20 20-8-13,-20 18-2 2,-12 16-1 26,-4 11 0-28,-27 0 1 0,-50 18 0-1,-25 39 0 28,-17 16 0-27,-2 11 0 0,5-7-1-1,11-15 1 15,21-8-1-15,20-14 0 31,24-11-2-30,15-10 0-1,24-15-4 0,1-4-6 15,37-17-19-15,40-43-4 15,31-24 14-14,8-17-2 15,1-6 0-16,-13 9 9 2,-23 24 8 26,-28 27 3-27,-26 28 3 0,-15 9 0-1,-12 10 3 15,0 0 1-13,0 44 17 28,0 20-19-30,0 11-2 0,-3-4 3 0,-1-10 1 15,4-10 1-15,0-11-3 14,0-15 0-12,0-6-2 14,4-10-2-15,21-9-31 27,18 0-81-28,14-33-42 1,6-31 10-1,-35 29-80 14,-2-4-144-13</inkml:trace>
    </iact:actionData>
  </iact:action>
  <iact:action type="add" startTime="35813">
    <iact:property name="dataType"/>
    <iact:actionData xml:id="d3">
      <inkml:trace xmlns:inkml="http://www.w3.org/2003/InkML" xml:id="stk3" contextRef="#ctx0" brushRef="#br0">29640 4600 225 0,'0'0'372'3,"0"0"-293"3,0 0 28 7,0 0-2-12,0 0-54 14,0 0-6-15,28-140 0 16,-98 140-6-15,-12 19 29 14,-5 37-17-14,3 11-4 18,14 10-2-19,22 4-5 0,19 1-7 16,22-10-5-16,7-7-5 15,36-17 0-14,48-18 2 13,24-20-1-14,22-10-8 18,-7-4-9-18,-14-37-3 16,-21-16-3-16,-24-10-1 4,-30-2-1 1,-27-12-2 13,-7 3-4-18,-38-4-22 18,-37 5-104-16,24 56-95-1,-3 13-489 16</inkml:trace>
    </iact:actionData>
  </iact:action>
</iact:actions>
</file>

<file path=ppt/ink/inkAction3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7T05:43:51.327"/>
    </inkml:context>
    <inkml:brush xml:id="br0">
      <inkml:brushProperty name="width" value="0.05292" units="cm"/>
      <inkml:brushProperty name="height" value="0.05292" units="cm"/>
      <inkml:brushProperty name="color" value="#FF0000"/>
    </inkml:brush>
  </inkml:definitions>
  <iact:action type="add" startTime="5490">
    <iact:property name="dataType"/>
    <iact:actionData xml:id="d0">
      <inkml:trace xmlns:inkml="http://www.w3.org/2003/InkML" xml:id="stk0" contextRef="#ctx0" brushRef="#br0">21494 7143 227 0,'0'0'580'11,"0"0"-453"-7,0 0-32 4,0 0-10-2,0 0-50 2,0 0-9 0,0 0-2 0,-36-17 25-2,0 17 1 2,-17 0-10 0,-7 0-5 0,-7 20-8-3,-7 9-9 4,1 4-6-1,2-1-2 0,5 3-6-2,8 5 0 2,1-1 0 0,9 7 2 0,8 1 4 1,4 3 2 9,-4 1-1-16,7 3 0 1,1-2 0 3,5-1-4 1,6-3 0 0,14-1 0 1,1 0 0-2,6 5 0 3,0 1 3-2,0-2-1 2,18 0-3-4,11-3 2 3,10-4-1 0,9 2-1 0,13-8-4-2,8-3 7 2,5-1-3 1,7-1-1-2,-1-2 1 2,-3-4 0-4,0-7 2 3,-6-8-3 0,-2-10-1-2,-8-2-3 2,-1 0 4 0,3-24-4 1,-3-21 1-2,8-9-1 1,-1-8-1-1,-4-4 3 2,1-3-1-3,-4 2-1 2,-1-4 2 0,-5-1-1 0,-11-10-1 1,-5-8-1-4,-11-2-2 3,-14 1 2 0,-10 10-3-2,-3 13 3 2,-13 10-2 0,-46 10-2-3,-25 4-3 4,-22 7 6-1,-7 10-1 0,0 10 0-1,10 12-1-1,9 5-7 4,12 0-37-4,22 0-69 3,51 9-106 0,9 4-168-6</inkml:trace>
    </iact:actionData>
  </iact:action>
  <iact:action type="add" startTime="7161">
    <iact:property name="dataType"/>
    <iact:actionData xml:id="d1">
      <inkml:trace xmlns:inkml="http://www.w3.org/2003/InkML" xml:id="stk1" contextRef="#ctx0" brushRef="#br0">24676 8520 536 0,'0'0'196'6,"0"0"-68"1,0 0 6 0,0 0-49 1,0 0 9-2,77-9-5 2,-9-10 45 0,25-2-51 0,21-5 3-2,24 0-5 4,14 9-21-4,-10 12-9 2,-16 5-16 0,-26 0-11-2,-30 10-8 2,-18 10-1 0,-20-2-11 0,-18-9-4-2,-4 1-24 2,-10-10-74 2,0 0-94-4,0 0-91 0,0 0-351 2</inkml:trace>
    </iact:actionData>
  </iact:action>
  <iact:action type="add" startTime="7804">
    <iact:property name="dataType"/>
    <iact:actionData xml:id="d2">
      <inkml:trace xmlns:inkml="http://www.w3.org/2003/InkML" xml:id="stk2" contextRef="#ctx0" brushRef="#br0">27604 8548 543 0,'0'0'314'8,"0"0"-168"-1,0 0 2-1,0 0-29 1,220 0-24 4,-136 0-19-5,18 0-11 0,14-6-14 4,16 4 0-4,-3-2-20 2,-12 4-13-2,-17 0-9 4,-25 0-5-4,-21 0-3 2,-19 10-2 0,-21-3-21-2,-11-3-72 2,-3 2-74 0,0-6-108 0,-3 0-376-2</inkml:trace>
    </iact:actionData>
  </iact:action>
  <iact:action type="add" startTime="8404">
    <iact:property name="dataType"/>
    <iact:actionData xml:id="d3">
      <inkml:trace xmlns:inkml="http://www.w3.org/2003/InkML" xml:id="stk3" contextRef="#ctx0" brushRef="#br0">30620 8458 308 0,'0'0'189'9,"0"0"-21"-3,0 0 9 1,0 0-54 2,0 0-20-3,0 0 17 2,160 18-6 0,-86-16-10 0,26-2-17-2,21 0-30 2,23 0-24 0,13 0-22-2,-7 0-7 1,-15 0-2 2,-31-2-2-3,-28 2 0 2,-31 0-14 2,-32 0-36-4,-13 0-31 0,-22 0-94 4,-20 2-230-4</inkml:trace>
    </iact:actionData>
  </iact:action>
  <iact:action type="add" startTime="11542">
    <iact:property name="dataType"/>
    <iact:actionData xml:id="d4">
      <inkml:trace xmlns:inkml="http://www.w3.org/2003/InkML" xml:id="stk4" contextRef="#ctx0" brushRef="#br0">20365 9451 590 0,'0'0'185'12,"0"0"-108"-11,0 0 31 5,0 0-56 2,0 0-2 0,0 0 17 0,-167-45-11 0,98 45-9-2,0 0-9 3,-3 0-5-1,-5 22-3-3,2 20-12 3,-2 18 1 0,-3 7-7 0,8 12 2-2,1 7 2 2,13 5 3 0,8 1 6 3,20 4-6-5,26 5 1 1,4 0-2 0,27 3-2 1,46-3-3-1,19-6-7 0,17-13 2 1,19-23-8 0,17-24 3-2,8-27-1 1,7-8 1 2,-4-34 1-1,-14-45 0 0,-18-31 4 0,-23-20-5 0,-24-18-2 0,-29-15 2 1,-29-5-2-2,-19 3-2-2,-16 15-1 3,-52 40-4-2,-19 40-12 7,-13 42-47-10,5 28-80 7,59 17-126-7,4 28-391 5</inkml:trace>
    </iact:actionData>
  </iact:action>
  <iact:action type="add" startTime="12693">
    <iact:property name="dataType"/>
    <iact:actionData xml:id="d5">
      <inkml:trace xmlns:inkml="http://www.w3.org/2003/InkML" xml:id="stk5" contextRef="#ctx0" brushRef="#br0">24161 12232 779 0,'0'0'211'8,"0"0"-119"0,0 0 47 1,-197-10 1-3,65 10-36 1,-17 10-37 1,-15 14-19 0,16-2-24-2,10-3-13 2,23-4-11 0,22 3 0-2,23-1-20 2,28 0-90 0,42-11-58 0,7-6-141 0</inkml:trace>
    </iact:actionData>
  </iact:action>
  <iact:action type="add" startTime="13405">
    <iact:property name="dataType"/>
    <iact:actionData xml:id="d6">
      <inkml:trace xmlns:inkml="http://www.w3.org/2003/InkML" xml:id="stk6" contextRef="#ctx0" brushRef="#br0">27130 13689 602 0,'0'0'260'8,"0"0"-139"-2,-263 0 8 2,136 0-32-2,-14 1-29 2,-4 9-27 0,5 1-23-2,5 2-18 2,10 8-1 0,19-2-63-2,86-11-134 2,13 1-352 2</inkml:trace>
    </iact:actionData>
  </iact:action>
  <iact:action type="add" startTime="14109">
    <iact:property name="dataType"/>
    <iact:actionData xml:id="d7">
      <inkml:trace xmlns:inkml="http://www.w3.org/2003/InkML" xml:id="stk7" contextRef="#ctx0" brushRef="#br0">30710 15681 645 0,'0'0'168'8,"-235"0"-62"2,59 0 9-4,-19-14-24 2,-12 3-31 0,6 5-29-2,14 3-15 2,8 3-14 0,26 0-2 0,25 0-63 1,109 0-122-2,9 3-310-1</inkml:trace>
    </iact:actionData>
  </iact:action>
  <iact:action type="add" startTime="18007">
    <iact:property name="dataType"/>
    <iact:actionData xml:id="d8">
      <inkml:trace xmlns:inkml="http://www.w3.org/2003/InkML" xml:id="stk8" contextRef="#ctx0" brushRef="#br0">2463 5446 247 0,'0'0'574'8,"0"0"-469"0,0 0-16 0,0 0 7-2,0 0-47 2,0 0 4 0,0 0 12 1,68 0 1-4,-36-3-2 4,2-4-13-2,6-2-3 1,4 1-6-1,-1-1-1 1,11 0-7-1,-4 3-10 2,4-2 1-4,6 0-2 3,0-1-1 0,7 1-3 5,-6 1 0-7,3 6 2 0,-5 1-1 1,-1 0-1 1,2 0-5-1,3 0-3-1,-2 0-4 2,-1 0-1 0,6 0-2-1,1 0-1 0,1 0-2 2,2 0 2-1,-4 0-1-2,0 0 0 4,-1 0 3-4,-1 1 0 2,-3 6 1-2,-5-2-1 3,3 0-1-2,-8-2-2-1,0 1-2 2,3-4 2-1,2 3-2 2,-2-1-1-3,5-2 0 3,-2 3-2-2,-5-1 3 2,0-2 0-4,-1 0 0 5,-5 0 0-5,2 0 0 3,-4 0 2-1,-1 0-1 0,3 0 1 3,1 0-2-3,9 0 1-1,1-2-1 1,-5-6 1 2,3-1 0-2,-13 4 1 3,2 5 2-6,-1 0 2 5,-2 0-1-1,1 0-3 0,0 0 0-1,0 0-1 0,1 0 0 1,-2 0-2 0,2 0 2-3,4 5 0 4,3 0-1-1,6 4 2 0,4 2-1-2,7 0 0 2,4 2-1 0,3-5 2 0,3-3-2-2,0-1 0 2,-6 6 0 0,6 1 3 0,-12-2-2-2,1 1 1 2,-10-3-1 2,0-2-1-5,-5 3 0 3,5-4 0-1,-1 1 1 2,2-2-2-1,2 2 1-2,-2 3 0 1,-3 1-1 1,1-1-1 0,-6 6 2-2,2-4 0 3,-6 1 0-2,-5-2 0 3,1-2 0-6,-2 3 0 4,9-10-1 0,-2 7 0 0,5-7-1 0,8 0 0-1,-2 0-2 1,4 0 1-1,0 0 3 0,-5 0 0 2,-2 0 1-3,-4 0 0 1,-3 0 2-1,1 0 1 3,-6 0-3-2,-7 0 0 1,5 0 2-1,2 0-2 2,-1 0 1-2,2 0 0 0,1 0-1-1,-1 0-1 3,1 0 1-2,-4 0 0 0,-1 0 0 1,-1 0 0 1,-6 0-1-2,-2 0 3-2,1 0-2 5,-4 0 0-3,7 0-1 1,1 0 1-2,4-3 0 5,1 3 1-7,1 0 0 4,-9 0-2-2,1 0 2 3,-2 0-2-2,5 0 1 1,-6 0 0 0,5 0 1 2,-3 0-1-4,-2 0 2 1,1 0-1-1,-1 0-1 1,6 0 2 0,2 0-3 1,-2 0 1-2,8 0-1 3,-1 3 1-1,10 0-1-1,-1 0 0-1,-3-3 0 2,2 0 4 0,-2 2-4 0,-4 2-2-1,-2 1 2 0,-3 1 0 2,0-1-1-2,9 0 1 2,-5 2 1-4,-1-7-1 3,-2 2 0 0,0-2 0 1,-1 0 0-4,4 0 1 4,-1 0-1-1,4 0 1-3,-1 0 0 3,5 0-1 0,5 0 0 1,-2 0 0-2,-6 0 1-1,4 0-2 2,-7 0 2 1,4 0-2-2,-3 3 4-1,-1-1-2 3,-1 1-1-2,5 4 0 1,-2-7-1-2,-3 0 1 2,9 0 0 0,-6 0 0 0,7 0 0-2,-2 0 0 2,0 0 1 0,1 0 0 0,3 0-1-1,-2 0 0 0,1 0 0 1,4 0 0 1,2-7 0-4,-4 2 0 3,-5 2 1 0,-1 1-1 0,-6 2 0-2,4 0 1 4,0 0 0-4,-2 0-1 1,3 2 1 0,1 6-1 1,-2-1 0 0,6-2 0-2,2 1 0 2,-1 0 0 0,2-3-1 0,-1-3-3-1,2 0 3 3,-2 0 0-5,7 0-2 3,-8 0 2 0,5-9 1 0,0-9-1-1,-4 1 0 0,-7 4 1 0,0 1 0 0,-4 7 1 2,-4 5 0 0,1 0-1 0,2 0 1-4,-4 0 0 4,-3 9-1-2,-1-1 0 1,-2 0-1-2,-10-3-1 1,-5 4 1 1,-7-6-6 0,-6-1-25-3,-7 1-19 3,0 2-30 0,0-2-51 0,-20 7-38-1,0-8-46 1,-8 5-150 0</inkml:trace>
    </iact:actionData>
  </iact:action>
  <iact:action type="add" startTime="22457">
    <iact:property name="dataType"/>
    <iact:actionData xml:id="d9">
      <inkml:trace xmlns:inkml="http://www.w3.org/2003/InkML" xml:id="stk9" contextRef="#ctx0" brushRef="#br0">19730 5513 362 0,'0'0'159'8,"0"0"-42"0,0 0 19-2,0 0-63 2,0 0 14 0,0 0 16 0,0 0 3-2,0 11-21 2,0-11-2 0,0 0-2 0,0 4-22-2,3-4-3 2,4 0-7 0,3 2-6 0,6-2-9-2,2 3-5 4,2-1 3-4,6 5-6 2,4 1 0-2,1-3-2 2,8 4 0 0,2-4-4 0,-4 3-2 2,7-3-3-5,5-1 1 2,2-1-5 1,5-3-1-1,-2 0-1 0,-3 0-1 1,1 0-3 3,-7 0 2-7,0 0 4 3,-5 0 0 2,1 3-1-2,-3 0 1-1,-5 1-2 3,-1-4-3-2,0 0 0 1,-3 0 0-2,-2 0-1 2,5 4-2 1,-3-1-1 0,7 3 3-3,-5-4 0 3,5 4-1-2,0 0-1 2,2-1 0-4,1 1 0 3,6-4-1 0,1 2-2 0,1-4 1 0,9 0 0-2,-5 0 0 3,3 0 0-2,-8 0 1 0,-2 0-2-1,-7 0 2 4,4 0 1-3,-2 0-2 2,4 0 0-4,2 0 0 5,0 0 0-3,2 0 0 0,-5 5 0 0,1 0 4 0,-2-2-2 2,-2 4 1-4,2-6-4 4,2 3 0-3,2-2 0 1,0-2 0 0,-2 0 0 1,10 0 0 0,-8 0 0-1,-2 0 0-1,6 0 0 3,-8 0 0-2,2 0 0 1,4 0 0-2,-5-6 0 2,7-2 0 0,-3 0 0 0,2-1 0-2,9 1 0 4,4 0 0-3,3-6 0 0,-5 4 0-1,-3-3 0 2,-3 2 0 0,-11 5 0 0,0 1 0 0,-5-4 0-2,4 4 0 3,-2 0 0-2,9-2 0 0,-2 4 0 0,5 3 0 1,-3-5 0 0,7 5 0-2,-1 0 0 3,2-2 0-1,-1 2 0 1,-1 0 0-3,-5 0 0 2,-5 0 0 0,2 0 0 0,5 0 0-3,0 0 0 3,1 5 0 1,-2 0 0-1,1 4 0-3,-2-1 0 2,5-5 0 2,3 6 0-2,1-3 0-1,0-4 0 4,-2-2 0-4,8 2 0 3,-5-2 0-2,-1 0 0 1,-3 0 0-1,-10 4 0 0,-6-4 0 3,-1 1 0-3,-3 3 0-1,-3-1 0 4,4-3 0-5,-3 0 0 3,8 0 0-1,2 0 0 2,1 0 0-3,5 0 0 1,-4 0 0 1,6 0 0 1,-2 0 0-1,8 0 0-2,-4-3 0 3,4-6 0-2,-1 5 0-1,1-5 0 2,-5 7 0-1,-3-2 0 2,-1 4 0-3,-9-3 0 4,2 0 0-4,2 1 0 0,7-3 0 2,-2-2 0 0,5 4 0 0,-2 1 0-2,-2 2 0 5,-5 0 0-5,-4 0 0 2,-3 0 0-1,-4 0 0 0,10 0 0 0,1 0 0 2,7 0 0-2,7 9 0-1,1-4 0 2,9 0 0 0,-3 5 0-1,-1-3 0 0,-7 1 0 1,-1-3 0 0,-2 2 0 0,-1-1 0-2,4-2 0 2,1 0 0 0,1 5 0 0,10-3 0-2,-3-1 0 4,1 6 0-4,-3 1 0 2,-1 3 0 0,0-8 0-2,-2-1 0 3,0-4 0-4,-1-2 0 5,-3 0 0-3,-5 0 0 0,-4 0 0 1,1 0 0-2,-2 0 0 3,-2 4 0-2,7-1 0 2,-4 1 0-4,5 0 0 3,4 1 0 0,-2 0 0 1,0 7 0-3,-1 2 0 1,-7 1 0 5,6-2 0-9,-6-2 0 2,7 0 0 3,1-5 0 1,-10-3 0-1,3-3 0-2,0 0 0 4,0 0 0-3,12 0 0 1,4-11 0 0,6-12 0-1,-2-4 0 1,-1 3 0 0,-14 3 0 1,-6 5 0-4,-7 5 0 2,-4 4 0 2,4 4 0-4,0-3 0 3,1 0 0 1,2 4 0-2,-2-7 0 1,-1 1 0-2,1-1 0 3,4 1 0-1,-2-1 0-2,2 0 0 1,-1 1 0 4,-4 3 0-6,2-1 0 1,-8 3 0 3,-1 0 0-2,-5-2 0-1,-5 3 0 1,0-1 0 0,-10 3 0 1,-4 0 0-2,-9 0-3 4,0 0-31-4,0 0-41 2,-9 13-48 0,-46 24-75-2,14-15-34 2,-3 10-101 0</inkml:trace>
    </iact:actionData>
  </iact:action>
  <iact:action type="add" startTime="43411">
    <iact:property name="dataType"/>
    <iact:actionData xml:id="d10">
      <inkml:trace xmlns:inkml="http://www.w3.org/2003/InkML" xml:id="stk10" contextRef="#ctx0" brushRef="#br0">12624 2660 635 0,'0'0'289'10,"0"0"-165"-4,0 0 15 0,0 0-28 2,0 0-41 0,0 0-8 0,0 0-8-2,0 0 4 2,0 0 1 0,263-160-5 0,-111 74-4-2,42-15-17 3,41-9-10-2,19 9-5 1,4 20-7 0,-13 24 1-1,-25 28-1 0,-19 14 10 1,-28 11-5-2,-25 1-9 2,-19 0-2 0,-25 1 6-1,-20-7-6 1,-27 1-2 2,-28-1 0-5,-10 3-1 1,-12 3 0 2,-4 3-1 3,-3 0-1-6,0 0 1 1,-6 0-1 2,-46-7 1 3,-28-8 5-6,-29-12-2 1,-40-12 4 4,-47-16-2-4,-46-12 4 0,-35-12-1 2,-20-10-8 2,9-7-2-4,12 6 2 1,33 12-4 1,34 12 5 2,40 22-3-5,37 16 1 1,42 14-3 2,36 14 2 3,25 0-3-6,25 0 3 1,4 0 2 4,0 22 1-1,24 15-2-3,40 20-1-1,29 17 0 6,23 31 1-4,16 17 0-1,17 21 1 0,6 5-2 4,9 4 2-4,-3 2 1 2,-7 1-1 0,-14-9 0 0,-22-13 1-1,-18-22 0 0,-21-12 0 2,-22-21 0-1,-15-10 1-3,-10-17-3 3,-9-21 0 0,-11-18 1 0,1-12-1-2,6-3-3 3,15-53 1-2,10-38-2 3,12-29 2-5,4-31-1 2,4-38-1 2,1-23-7-1,-9-21-6-2,-14-13-1 1,-17 16 1 1,-16 22 8 0,-2 35 0-1,-7 43 3 0,0 46 0 1,0 43 2 0,0 27 1-1,0 17 3 0,0 0 0 1,-39 7 3-2,-22 47-1 3,-32 28 3-1,-18 20 5-1,-30 23-2 0,-29 21 0 1,-25 17 5 2,-23 12 0-5,-2-5 4 1,18-3-1 2,33-15 2 2,34-10-8-3,32-20-3-2,29-21 0 4,13-28-7-2,22-16 0 1,10-20-2-2,15-16-25 5,14-12-35-5,10-9-42 0,67 0-90 2,-21 0-136 1,8-13-514-2</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6T22:45:10.481"/>
    </inkml:context>
    <inkml:brush xml:id="br0">
      <inkml:brushProperty name="width" value="0.05292" units="cm"/>
      <inkml:brushProperty name="height" value="0.05292" units="cm"/>
      <inkml:brushProperty name="color" value="#FF0000"/>
    </inkml:brush>
  </inkml:definitions>
  <iact:action type="add" startTime="11569">
    <iact:property name="dataType"/>
    <iact:actionData xml:id="d0">
      <inkml:trace xmlns:inkml="http://www.w3.org/2003/InkML" xml:id="stk0" contextRef="#ctx0" brushRef="#br0">24531 2103 173 0,'0'0'661'11,"0"0"-505"-7,0 0-56 3,0 0-18 1,0 0-51 0,0 0-17 0,11-1 4-2,-11 1 10 2,-11 11 10 0,-17 17 11 0,1 8-4-2,-4 8 6 2,5 5-18 0,-1 4-15-2,9 3-8 2,-2-4-2 0,8-7-5-1,5-9 3 2,7-6-2-4,0 2-2 6,0 5 6-5,0-2 1 3,0 9 12-4,26-3 6 3,-1 2-11 0,4 4-1 0,-2-2-1-2,5 3-8 3,-4 2 0-2,-4-2-1 1,-3 3 2 0,-5-4-6 0,-3-4 1 1,0-6-1-6,0-4 1 6,-3-10-1-1,-3-6 1 0,5-4-1 1,-8-7-2-5,1-3-1 4,-3-1 2 0,0-2 1 0,-2 0-1-2,0 0 0 2,0 0-9 0,0 0 4 0,0 0 1-2,0-5-2 2,0-18 1 1,0-5 5-2,-18-2-3 1,-6-5 3-2,-4 3-3 4,-6 0-2-4,0 7 0 2,7 8-3-2,-1 3 0 2,8 8 2 0,-5 1 1-2,14-1 2 2,2 3 2 0,5 0 1 0,4 3 0-2,0 0 1 2,0 0 1 0,0 0 2 0,0 0 1-2,0 0 1 2,0 0 4 0,0 0 6-1,8 12 4 1,13 18-6 0,6 1-5 0,1 7 10-1,1-6 14-1,7-3-5 2,-7-1-3 0,10 1 1 1,-3-1-12-3,0 2-4 2,-8 1-7-1,-3-6-2 1,-7-5 10-2,-4-8 0 2,-10-12 9 0,0 0-3-2,-4 0-6 3,3 0-5 0,1 0-4-3,-2 0-2 2,-2 0 1-2,3 0-2 2,4-15 1 1,-3-27-1-2,8-19 0-1,1-16 1 2,-1-4 0 0,4 5 1 0,0 8-1-2,-5 20 0 2,-1 20 0 0,-7 11 1 0,0 15-1-2,-3 2-1 2,0 0 1 1,2 0-11-4,6 17-58 3,4 37-67 0,-1-24-102 1,1 7-317 0</inkml:trace>
    </iact:actionData>
  </iact:action>
  <iact:action type="add" startTime="13160">
    <iact:property name="dataType"/>
    <iact:actionData xml:id="d1">
      <inkml:trace xmlns:inkml="http://www.w3.org/2003/InkML" xml:id="stk1" contextRef="#ctx0" brushRef="#br0">29230 2259 487 0,'0'0'196'8,"0"0"-57"0,0 0-15-3,0 0-38 3,0 0 0 0,0 0 3 0,0 0-2-3,12 56-11 5,-12-5-25-4,0 5-21 1,0 8-3 1,0 7-4 2,-25 5-8-4,-2 1-7-1,-8 5-7 4,-6 3 2-1,-2-3-3 3,-7-3 2-5,3-10-1 2,-1-12 0-3,3-6-1 4,10-13-1-2,6-6 1 0,4-10 0 1,5-8 1 0,9 1-1-1,2-7 1-1,2-5 0 2,7-1 1 0,-5-2-2-1,5 0-1 0,0 0-1 2,0 0-7-1,0 0 0-1,0-2 7 0,0-18 0 1,0-10-5 0,0-11 7 1,0 3 0-2,0-5-5 0,0 4-2 2,0 13 3-1,0 6-3-2,0 13 2-1,0 7 4 4,0-3-2-4,0 3 3 3,0 0-1 0,0 0 1 1,0 0 0-1,0 0 1-3,0 0 2 4,0 0 1-2,0 5 7 2,-4 29 4-3,-6 5 8 2,0 6 3 0,5-2 13 0,2-9 3 0,0-4-5-1,-2-4-4 1,2-7-4-2,1-2-6 1,2-11 5 0,0-6 1 1,0 0 1-1,0 0 6 2,0 0-18-2,5 0-2 0,21 0 8 1,16 0 2-1,16-14 2 0,13-9-14 2,-2-2-1-2,-5-1 2 1,-13 4-2-1,-12 7-13 1,-11 4 0-2,-10 5 0 3,-7 5 0-1,-7 1 0-1,5 0 0-2,-5 0 0 6,3 0-12-5,-7 0-66 2,0 0-53-1,0 0-90-1,0 0-141 3</inkml:trace>
    </iact:actionData>
  </iact:action>
  <iact:action type="add" startTime="18958">
    <iact:property name="dataType"/>
    <iact:actionData xml:id="d2">
      <inkml:trace xmlns:inkml="http://www.w3.org/2003/InkML" xml:id="stk2" contextRef="#ctx0" brushRef="#br0">31561 8947 607 0,'0'0'232'8,"0"0"-126"0,0 0 19-1,0 0-39-1,213-2-34 2,-139-4 5 0,20-3 17-3,19 4-19 4,11 0-3-2,-4 0-20 3,2 1 3-6,-6 4-10 5,4 0-3-2,2 0-3 1,-2 0-5 1,-6 0-1-3,-3 0-7 4,-4 0 5-3,2 0-7 3,-8 0 0-5,-14 0-3 4,-13-5 0-2,-25-3 0-1,-18 8 1 2,-20 0 0 0,-11 0 1 0,0 0 1-3,0 0-4 5,0 0 0-3,-40 0-11 0,-44 0-6-2,-37 0 17 3,-32 0 3 1,-18 0 3-2,-8 0-3 2,-2 0 7-2,1 0-6 1,8-13 8 0,7 6-7-2,7 3-1 1,1 4 0 2,19 0-2-3,21 17-2 2,23 8-3 0,24-2 0 0,30-9 3-3,18-3-1 4,18-5 1-1,4-3-1-2,0 3-5 2,49-6-15-2,28 0 21 2,34 0 8 0,30 0-5 0,13 0 1-2,6 0 4 2,-12-6 3 0,-4 3-4 0,2 0 3-2,2 0 4 4,6 3-11-3,1-2 2 0,-6 2-3 1,-11 0-1-2,-24-2 1 2,-25 2 0 1,-31 0 1-2,-24 0 1 1,-18 0 8 0,-13 0-6-4,-3 0-5 4,0 0-1 0,-40 0-11 0,-59 0-20 1,-43 0 18-1,-49 7 13-2,-11-1 4 2,2 0-2-1,10-5 0 2,27-1 0-4,26 0 0 4,29 4-1-1,34-1 2-3,27 2-3 4,27 0 1-1,20-1-2-3,51-4 0 4,62 0-2-1,45 0 3-1,39 0 0 2,3 0 0-3,-19 0 1 2,-33 0-1 0,-48 0 3 0,-41 0 2-1,-28 0 9 0,-21 3-5 1,-10-3 1-3,0 5-10 5,-51 3-4-4,-41 4-11 3,-49-4 11-3,-23-2 4 2,-1 3 1 0,4-3 2-1,22 7-3 2,24 4 0-1,15 5-23-3,21 10-79 3,21 6-48 1,58-22-122-3,0-1-599 2</inkml:trace>
    </iact:actionData>
  </iact:action>
  <iact:action type="add" startTime="32761">
    <iact:property name="dataType"/>
    <iact:actionData xml:id="d3">
      <inkml:trace xmlns:inkml="http://www.w3.org/2003/InkML" xml:id="stk3" contextRef="#ctx0" brushRef="#br0">24258 12297 435 0,'0'0'148'3,"0"0"-45"4,0 0 3 3,0 0-32-6,0 0-20 4,0 0 12 0,0 0 9-2,0 0 6 2,6 73-24 0,-6-19-11 0,0 5-3-2,0 6 0 3,0 2-1-1,-3 4-10-1,0 1 2 1,3-1-14-2,0-7 0 2,0-7 5 2,0-5-6-3,0-6-3 1,0-7 0 1,8 1-7-2,12-2 8-4,4-1-4 7,1 2-5-3,1 4-1 1,-1 0 0-2,0-5-1 3,-2 5 0 1,1-1 0-3,1 0 1-3,-5-6-3 6,-1-7 0-3,-1-7-1 4,-7-10 0-6,-4-7 0 0,-2 0 3 5,3-5 1-3,-8 0-2-2,0 0-2 3,0 0-1 0,0 3-1-1,0-3 0-1,0 0-1 2,0 0 0 0,0 0-1 0,0 0 1 1,0 0 0-4,0 0 0 4,0 0 0-2,0 0-2-1,0 0-4 3,-8 0 0-1,-23 0 3 2,-6 0 1-4,-7-20 1 5,4 1 1-7,0-4-6 4,-9 3 1 0,9 1-6-2,-1 2 0 4,8 4-3-3,5 0 0 2,9 8-3-6,12 5 11 5,6 0 1 0,1 0 5-2,0 0 1 1,0 0 4 2,0 0-1-1,0 0 5-2,11 8-3 1,20 15 4 2,8 2-2-1,-2 3 2 0,7-2 3-2,-5 0 1 2,2-1 0 0,2-8 1 0,-2-4 3 0,-5-1-3-1,-6-7-2 2,-4 4-1-5,-14-6 8 4,-6-1-1 0,-3-2-3 0,-3 0-1 1,0 0-10-3,4 0-3 1,-1 0-2 0,1-24 2 1,8-6-2-1,-12-2 1 1,0-5 5 0,0-3-3 0,0-1 1-2,1-7 0 3,2 2-4-1,13-1 0-1,2 5-3 0,2 2-11 3,7 6-64-4,5 17-83 2,-17 17-75-1,2 0-205 1</inkml:trace>
    </iact:actionData>
  </iact:action>
  <iact:action type="add" startTime="34234">
    <iact:property name="dataType"/>
    <iact:actionData xml:id="d4">
      <inkml:trace xmlns:inkml="http://www.w3.org/2003/InkML" xml:id="stk4" contextRef="#ctx0" brushRef="#br0">29211 12061 201 0,'0'0'391'7,"0"0"-238"0,0 0-43 0,0 0-41 1,24 178-34 0,-24-124-11-2,0 10 2 2,0 1 12 0,0-1 6 0,-3 7 8-3,-7-4-8 4,-1-3-10-1,-6-2-7 0,0-6 1 0,-5-6-14 0,0-2-5-2,-1-2-3 2,0-11 2-1,2-4-3 0,4-5 0 0,1-9 3 1,4-9-6 0,11-2-2 2,1-3 0-3,0-3-2-1,0 0-1 0,0 0 2 3,0 0 0-2,-3 0-3 1,-4 0 1 0,-2 0-6-2,-2-11 4 2,0-15-5 0,1-7-5 0,-1-6 0-2,-1-7-7 2,-1-2 12 0,-3 9 1 0,5 6 1-2,2 14-4 2,4 6 6 0,-2 9 1-2,7 4 5 2,0 0 1 1,0 0 1-2,0 0 7-1,0 0 18 4,0 2 22-4,0 22-2 2,7 7-15 0,7 6-3-2,0 0-19 2,-1-3 1 0,-6 0 1 0,6-9 0-2,-1-8 1 2,-8-4 0 0,6-6 13-2,1-7 8 2,-4 0 10 0,3 0 0 0,3 0-15 0,7 0-10 0,11 0 3-1,5 0 1 1,12 0-3 0,4-12-3-3,9-18-4 3,1-4-5 0,-4-3 0 0,-4 12-6-1,-11 3-1 1,-5 9 0 0,-12 8-1-3,-11 3-1 4,-11 2-1 1,-4 0-20-5,0 0-65 3,-16 17-79-2,-9-1-88 2,-2 12-415 0</inkml:trace>
    </iact:actionData>
  </iact:action>
  <iact:action type="add" startTime="37806">
    <iact:property name="dataType"/>
    <iact:actionData xml:id="d5">
      <inkml:trace xmlns:inkml="http://www.w3.org/2003/InkML" xml:id="stk5" contextRef="#ctx0" brushRef="#br0">24586 18835 613 0,'0'0'273'7,"0"0"-105"0,0 0-34 0,0 0-21 1,0 0-33-2,113 9 0 2,-39-9-13 0,23 0-6 0,15-9-8-2,28-6-6 2,15 4-6 0,15 5-10 0,10 6-7 1,-11 0-7-4,-8 0 0 3,-13 0 9-1,-15 11-10 0,-8 3-8 1,-9-7-2 0,-19-7-4 0,-8 0 2 0,-26 0-3-2,-13 0 0 5,-27 0 0-6,-13 0 0 1,-10 0-2 4,0 0 0-4,0 0-5 2,-62 0 3 0,-56 5-1 0,-63-5 3-1,-55 0 1 2,-37-20 0-3,-12-22 0 2,12 0 3 0,35 14-1 2,33 16 2-7,21 12-1 4,24 0 0 3,15 13-2-4,28 14-1 0,33-5-1 2,31-7-1 0,30-5 2 0,16-10-1 0,7 0 1-2,23 0 0 3,58 0-5-2,47 0 5-1,36 0 0 3,29 8 0-2,5 4-1 2,2 3-2-4,5-5 2 5,-8-3 0-3,-10-2 1 0,-2-5 2 2,-4 0 0-4,-11 0-1 3,-18-12 2 0,-23-2-2 0,-22 3 3-2,-22 5-3 2,-20-1 0 0,-28 0-1-2,-19 2 3 2,-12 5-3 0,-6 0-1 0,0 0-1-2,-54 0-3 3,-49 5 5-2,-48 15 0 2,-43-1-2-4,-23-1 2 4,-28-10 0-2,4 3 1 1,13 1 1-2,34-4-2 2,41-3 2 0,32 2 0 1,42 1 1-2,37-6-3 0,23-2 1 4,19 0-2-5,23 0 3-2,84 0-1 4,77-5-1 0,74-20-4-2,44 2 3 2,8-3 1 1,-49 13 1-2,-60-5 1 2,-60 10 1-3,-64 8 0 1,-34 0 0 1,-22 0 1 0,-21 0-2-1,-38 0-2 0,-98 0-3 2,-85 0 0-2,-87 0 1 2,-27-25 2-3,13 0 3 2,54 8 15-1,68 17-5 1,47 0-7-1,55 0-3 1,31 12-2-1,37-4 0-1,30-3-1 3,14 7-5 1,63-1-78-4,16 22-93-1,-34-16-120 5,-21 17-322-4</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6T22:45:10.481"/>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act:action type="add" startTime="6739">
    <iact:property name="dataType"/>
    <iact:actionData xml:id="d0">
      <inkml:trace xmlns:inkml="http://www.w3.org/2003/InkML" xml:id="stk0" contextRef="#ctx0" brushRef="#br0">18454 3184 339 0,'0'0'198'4,"0"0"-124"2,0 0 47 4,0 0-6-4,0 0-48 2,0 0 6-2,-1 2 13 1,1-2-17 1,25 4-7 0,18-2-3-2,18 1-2 5,23 0 3-6,29-3-17 3,25 0-16-2,28-8-10 4,16-24-6 0,-1 1-4-5,-17 6 0 2,-15 8 2 3,-21 4 5-3,-7 1 13-2,-5 0-5 3,-7 2-8 2,-13 1-6-2,-12-2 0-5,-18 5-4 6,-19-2-1 1,-27 3-2 1,-16 1 0-10,-4 0 0 6,0 4 1 4,-47 0 0-6,-53 35 1 3,-45 12-2 0,-32 2 0-1,-23-7-1 1,-19-3 3 5,-9-6-2-11,2 4 1 8,6-3-2-4,27 3 0-2,29-7-3 6,27-6 2-2,37-11-1-2,36-4 0 0,30-3-2 4,31-6 3 0,3 0-2-3,57-6-11-2,55-28-6 6,57-3 20-5,40 5 0 0,37 14 0 1,21 6 3 1,-34 12-3 0,-30 0 2-2,-47 0-1 2,-36 0-1-1,-20 6 1 2,-16 0 4-4,-28-6-1 4,-24 0-1-1,-20 0 1-1,-12 0-2-1,-31 0 0 2,-76 11-1 1,-52 3-1-2,-47 6 0 2,-20-11 2-2,11-9 0 2,22 0 0-3,28 0-2 1,42 0-2 2,32 0 2-1,33 0-3-3,32 0 3 3,26 0 0 0,0 0 0-2,66 0 0 1,26 0-12 0,18 0 8 1,-10 0 1 0,-19 2-6-2,-17 15-9 2,-15-3-10 1,-3-2-71-1,-38-11-114-3,-4-1-158 5</inkml:trace>
    </iact:actionData>
  </iact:action>
  <iact:action type="add" startTime="8402">
    <iact:property name="dataType"/>
    <iact:actionData xml:id="d1">
      <inkml:trace xmlns:inkml="http://www.w3.org/2003/InkML" xml:id="stk1" contextRef="#ctx0" brushRef="#br0">23086 3369 138 0,'0'0'210'9,"0"0"-125"-2,0 0 17 1,0 0-11-2,0 0-25 2,0 0 15 0,-18 5 7-1,18-5-8 0,9 0 1 1,11 0-9 0,9 0-2-2,6 0-15 4,13 0-10-4,10 0 4 2,10 0-7-2,12 0-6 2,-3-2-2 0,-6-4-5 4,-3 6-2-6,-7 0 4 0,5 0-3 1,4 0-9 1,-2 0-4-1,6 0-3 2,0 0-2-2,3 0-4 1,7 0 0-3,4 0 2 3,-2 0 4-1,1 0 1 4,-8 0 2-6,-5 0-3 1,-7 3-2 2,3 6-1 1,-10-6-1-4,4-3-1 3,0 0-2 0,6 0 2 1,-2 0-2-1,4 0 0-1,-4 0 1 2,2-3 1-2,-6-1 1-1,-2 4-1 2,3 0 3 0,-1 0-4 0,4 0 0-2,3 0-2 2,-1 0 2 0,1 0-4 0,0 0-1-2,0 0 0 2,1 0 0 2,-4 0 0-3,0 0 0-1,1 0 1 2,-8 0 3 1,-2 0-2-3,5 0 1 1,-8 0-1 0,5 4-2 2,3-1 2-2,-3 4-3 0,7-1-1 1,-7-2 1 0,0-4 0-1,-5 0-1 1,-5 0-7-2,1 0 5 2,-7 0-3 1,-1 0 2-4,-1 0 2 4,3 0 0-2,1 0-2 2,-4 0 0-4,2 0 4 3,0 0 0 1,-7 0-2-1,2 0 2-2,2-7 0 2,3 2-5 0,6-3 3 0,6-1-2-2,-1 4 3 1,1-4-1 1,2 7 2 0,6-2 3 3,-5 2-3-7,4-1 0 3,1-3-3 3,0 1 1-6,-1 1 1 3,3 2-1 1,-2 2-1 3,-1 0 3-7,-4 0 3 4,1 0-3 1,-1 0 1-2,-8 0 0 2,-3 0-1-3,2 0 0 3,-8 0 0-3,2 0 1 2,-3 0-1-2,5 0 2 2,5 0-1 1,3 0-1-1,3 0 1-2,6 0-1 1,5 0 1 2,-2 2 0-1,3 2 3-2,5-4-4 2,2 0 2 1,3 0-2 1,-4 0 0-8,1 0 0 5,-10 0-1 1,0 0 0-1,-4-4 0 3,0 4 1-3,-5 0 2 0,5 0-2 2,-3-2 1-4,5-1 0 3,-1 0-1 0,5-6 0-2,1 4 0 2,4 0-1 0,3 0 1 1,2 1 1-4,6 1 0 2,-6 0 1 1,0 1-1 0,-6 2 1 0,0 0-1-1,1 0 1 1,6 0 3 5,-4 0-4-10,6 0 1 2,0 0 0 6,-1 0-2-4,1 0 1-2,-6-3-1 2,-5 1 0 1,-4-2 0 0,-5 1 1 1,-6 3 0-3,9 0 1 2,3 0-1 0,4 0 3 0,4 0-4-1,3 0 0 0,-5 0 0 1,-1 0-1-1,-6 0-1 2,-2 0 0-2,-9 0 2 0,-6 0 0 2,0 0 2-4,-13 0 1 4,-7 0 0-2,-4 0-1-1,-11 0 2 2,-5 0-1 0,0 0-2-1,-6 0 1 0,1 0-1 0,-5 0-1 1,0 0-1 0,0 0 0-2,0 0-5 1,0 3-19 2,0 1-41-1,-12 9-48-2,-40 18-26 3,-18 23-45-2,31-21-64 2,12 6-414-4</inkml:trace>
    </iact:actionData>
  </iact:action>
  <iact:action type="add" startTime="14726">
    <iact:property name="dataType"/>
    <iact:actionData xml:id="d2">
      <inkml:trace xmlns:inkml="http://www.w3.org/2003/InkML" xml:id="stk2" contextRef="#ctx0" brushRef="#br1">30185 4287 418 0,'0'0'278'4,"0"0"-104"5,0 0-43-4,0 0-38 5,0 0-36-3,6 12-15 0,-6-8-15-1,-17 0 0 3,-9-1 22-2,-3 1 1 1,0-4-14-2,-7 0-7 3,-8 0-4-1,5 0-3 0,-10-11-4-3,1-6-3 3,-3 0 3 0,5 0-7 0,5-3-3-2,2 1-1 4,10-4-4-4,1 3-2 4,8-2-1 0,3-3 2-6,9-1 0 5,-5-4 0 0,6-4 0-2,4-6 0-2,3-2 2 5,0-5-3-3,0-8 5-1,0-3-6 1,0-7 4 2,8-8-2-2,7 0 0-1,3 0-1 2,2 9 1 1,-4-1 0-1,-6 14-1-3,0 9 0 4,-2-1-1-2,0 12 1 1,3-2-1-2,-10 4-2 2,2 7 2-1,1 0 0 1,1 6 0-3,-4 0 0 4,2 3 0-1,-3 5 0 0,0-6 1-3,3 2-1 4,1 2 3 0,-1-2-3-3,0 3-2 1,-3 0 2 1,3 1 0-1,-3 1 2 3,4-3-2-4,-4 0 0 2,0-7 0-1,3 3 1 1,-3 3-1-1,3 2 0 0,-3 3-3 1,0 6 3-1,0 0-3-1,0-2 2 2,0 2 1 0,0-7-5 0,0-1 5-1,0-1 0 0,0-4 1 1,1-4 0 0,8 0 1-2,-9 0-2 3,3 4 1-1,-2 3-3 2,-1 5 2-4,3 0 0 4,-3 5-1-7,0 0 1 5,0 0 0-2,0 0 1 2,0 0-1 1,0 0 0-4,0 0 0 3,0 0-1 1,0 0-1-2,0 0 0 1,0 0-1-1,0 0 1 0,0 8 1 3,-17 23 0-5,-18 8 1 2,0 9 7 2,-5-1-3-1,4-1-1-3,-1-7 0 3,4-3-3 0,8-5 0 0,7-8-2 0,6-12 2-1,6-7 1 2,6-4-1-2,0 0 0 1,0 0-1-3,0 0 1 4,6-15 1-2,21-24 3 2,7-18 0-4,5-7-1 3,2-1-3 0,-7 7 1-1,-5 6-1 0,-4 19 0 2,-9 11-1-2,-9 13 1 1,-4 9 3-2,0 0-2 2,-3 0 4 0,0 0 2 0,3 0 17-2,1 2 6 2,3 30 1 1,6 6-13-1,3 8-13-3,5-4 1 3,-7-5-2 0,-1-10-2 0,-4-7-2-2,1 0 0 2,-8 2 0 1,9 10-16-3,-6 7-38 1,2 1-33 2,-4 1-13-2,-3-28-102 0,3-6-181 0</inkml:trace>
    </iact:actionData>
  </iact:action>
  <iact:action type="add" startTime="17153">
    <iact:property name="dataType"/>
    <iact:actionData xml:id="d3">
      <inkml:trace xmlns:inkml="http://www.w3.org/2003/InkML" xml:id="stk3" contextRef="#ctx0" brushRef="#br1">30348 4653 115 0,'0'0'215'8,"0"0"-186"-2,0 0 63 1,0 0 15 2,14 28 81-2,-5-28-16 0,-8 0-58 0,10 0 4 1,-3 0-1 2,8 0-22-5,9-2-26 2,10-20-27 1,10-4-6 0,10-10-9-2,7-9-7 2,6-4-13 0,9-2-1 0,0 7 3 5,1 6-1-11,-5 6 2 6,-5 3 7 1,-16 13-5-3,-14 2-1 1,-9 6-6 4,-12 8-2-4,-7-3-1-3,0 3 0 5,-4 0-2-1,-6 0 1 1,0 0-1-2,0 0 3 1,0 0-2-2,0 0 2 1,0 0-3 2,-6 0-4-4,-34-12-6 3,-27-10 0 0,-14-5 10-1,-12-3 2 1,-11-1-1 2,-1-2-1-2,2 2 1-2,9 3 0 1,14 9-1-1,21 4 0 2,18 7 0-2,17 5 0 3,15 3 0 0,9 0 1-3,0 0 2 2,0 0 4-3,0 0-2 4,0 0 7-1,17 39 3-2,31 18 11 5,13 25-21-6,7 10-1 6,5 11-3-4,-9 3 0-2,-8-7 5 2,-12-3 10 3,-8-22-12-7,-19-17 8 5,-5-25-7 1,-4-20-4-2,-8-12 1 2,3 0-2-4,0 0-2 3,-1 0-4 1,14-34-2-3,4-25 2 2,10-23 6 1,4-21 1-2,5-21-1 2,-1-9 0-4,-5-3 0 3,5 3 0 0,-7 17-2-1,-3 18-7 2,-11 25 2-1,-4 25 1-1,-5 23 3-2,-5 8 0 3,2 9 0 2,-5 0 2-5,0-1 0 4,0 4 0-3,0 5 0 2,0 0-1 0,0 0-4-2,0 0 2 1,-5 17 0 2,-36 24-2-2,-13 21 6-1,-12 15 5 2,-1 5 1 0,-3 6 2 1,-1-1-2-3,2 6 0 4,2 1 5-2,6-12-1-3,5-8-1 3,8-17 1-1,15-18 3 0,7-16-12 2,11-9-1-3,9-9 0 1,6-2-2 1,0-3 2 0,0 0 3-1,0 0-3 0,0 2 0 2,0 1 0-2,0 4-20 2,0 10-58-4,0 15-64 3,7-10-113 1,9 3-330-2</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6T22:45:10.481"/>
    </inkml:context>
    <inkml:brush xml:id="br0">
      <inkml:brushProperty name="width" value="0.05292" units="cm"/>
      <inkml:brushProperty name="height" value="0.05292" units="cm"/>
      <inkml:brushProperty name="color" value="#FF0000"/>
    </inkml:brush>
  </inkml:definitions>
  <iact:action type="add" startTime="10480">
    <iact:property name="dataType"/>
    <iact:actionData xml:id="d0">
      <inkml:trace xmlns:inkml="http://www.w3.org/2003/InkML" xml:id="stk0" contextRef="#ctx0" brushRef="#br0">20945 2330 287 0,'0'0'622'7,"0"0"-498"-1,0 0-51 5,0 0-9-6,0 0-39 1,0 0-1 2,0 0 8 0,0 0 17-2,0 0 18 3,0 0 10 0,0 176-15-3,16-128-13 0,4 6-3 2,0-2-6 2,8 5-1-6,4-7-10 4,5-4-7 0,5-1-10 2,3-9-1-6,-1 4-6 6,4-1 5-1,8 4 3-2,1-2 6 0,4 2-6-1,2-4-5 3,-3-7-3-2,-1-2 3 1,-2-8 1 0,-4 1-6 0,-5-6 0-1,0 0-2 0,-3-4 1 2,-2 1 0-2,-2-4-2-2,0 0 1 3,-8 1-1 1,-3-5 0-3,-5-1 0 1,-9 1 0 2,-3-6 0-2,-6 3 0 1,-4-3 0-1,0 0 1 3,0 0-1-4,-3 0-1-1,0 0 0 3,0 0-1 0,0 0-2-2,0 0 0 3,0 0-2 0,-6-9 1-3,-33-19-1 0,-3-3 6 2,-7-7 0 3,4-3 0-7,0 1-2 4,10-9 1 2,-7 4 0-3,7 8-2-1,6 13 0 0,12 9 2 5,7 13-2-3,7 2 2-5,3 0-2 7,0 0 3-1,0 0 2-3,0 0 1-1,0 0 2 5,0 0-1-1,0 0 1-3,0 5 4 1,19 17 6 3,13 12-2-3,4-4-10-1,4 7 2 2,2-3-4 0,-8-3 2-2,-2 0 3 1,-3-8 6 2,-11-1 10-2,-6-5-9 0,-2 0-1 1,-10-7 0 2,0 5-6-5,0 2-3 1,-10 0-1 3,-20 3-2-2,-8-3 1 0,3 0 2 1,8-4-3 3,-1-5 0-6,2-1 3 0,3-2-3 4,5-1-1 2,2-4 0-7,2 0-4 3,1 0-37 0,10 0-81 3,3-9-108-4,0-6-129 0,7 7-485 6</inkml:trace>
    </iact:actionData>
  </iact:action>
  <iact:action type="add" startTime="11876">
    <iact:property name="dataType"/>
    <iact:actionData xml:id="d1">
      <inkml:trace xmlns:inkml="http://www.w3.org/2003/InkML" xml:id="stk1" contextRef="#ctx0" brushRef="#br0">25911 2500 697 0,'0'0'214'8,"0"0"-81"-1,0 0-37 1,0 0-41-2,0 0 8 2,0 0-5 2,84 20 2-6,-46 2-5 6,6 4-9-4,9 8-1 3,3-1-15-4,8 10-2 3,4-1-9 2,3 3 5-4,0 5 2 1,5 3-7 0,-4 3-1 5,3 2-5-9,2-2 4 5,3-4-12 3,5 2 7-3,0-8 0-2,3-1-4-1,-7-7-1 5,-1 1-1-5,-12-2-6 2,-6-3 0 3,-1 0 2-3,-3-1-2 0,-1-1-2 1,-7-7 1-1,-5-5 2-1,-7-10-1 3,-8-1 0-2,-3-6 0 1,-13-3 2-1,-2 0-1 1,-8 0 1 0,-4 0-2-3,3 0-1 3,1 0-2 3,-1 0 1-6,-3 0-2 1,0 0-2 4,0 0 2-2,0-8-1-2,0-12 0 1,-27-5 1 3,-5-9 4-4,-6-6 0 1,8-4 0 1,-7-7-5 1,4 4-9-3,5 3-8 2,-2 6 6 1,4 11 5-4,0 9 6 4,6 9 2-2,2 4 2 1,11 2 0-2,-2 3 0 1,6 0 0 4,2 0 1-7,-2 0 1 3,0 0 2 1,3 0 1 0,0 0 3-2,0 17 0 3,0 8 6 0,20 8-3-5,11 8-7 5,8-6-2 3,-1 2 3-4,5 3 0-6,-2-5 4 6,-5 5 5 2,0-6 8-4,-13-6-2 0,-2-2-3 5,-11-16-4-4,-7-1 3-2,-3-6-7 3,0 2-6 1,0 9-2-3,-37 1 0 1,-3-5 1 2,-4-1-1-1,1 0 1-1,-1 2 0 0,-2 6 1 1,3 3 0-2,2 1-2 2,5-1 5 1,2 1-5-2,4-1-1-1,7-10 1 3,5 0-4-1,5 0-11-3,3-3-63 3,6 0-61 1,4-4-38-3,0 6-129 1</inkml:trace>
    </iact:actionData>
  </iact:action>
  <iact:action type="add" startTime="17036">
    <iact:property name="dataType"/>
    <iact:actionData xml:id="d2">
      <inkml:trace xmlns:inkml="http://www.w3.org/2003/InkML" xml:id="stk2" contextRef="#ctx0" brushRef="#br0">30275 8970 549 0,'0'0'266'7,"0"0"-75"2,0 0-79-1,0 0-25-4,0 0-6 3,0 0-27 1,0 0-11 0,197 0 10 0,-92 0 0-1,31 0-2 0,16-10 0 1,21 0 1-2,4-4-6 2,-16 6-15 1,-3 0 1-2,-11 3-7 2,-3-4-3-1,4-6-2 0,-15-2-7-1,-13 4-10 1,-27 1 0-1,-16 4-3 1,-25 4 0-1,-17 0 2 2,-13 4-2 0,-17-4 1-6,-5 2 0 4,0-1 1 0,0 3-2 1,0 0 0-1,-50 0-2 2,-46 0-2-3,-55 0 4 2,-36 3 1 0,-18 4 1 0,-19 3-2 0,0-5 0-3,9-3-3 4,11-2-1-1,24 0 4-2,29 0-3 1,27 0 2 1,25 0 1 0,29 0-1-2,25 0 1 2,19 0 0 1,22 0 0-2,4 0 1-1,0 0-1 4,57 0 0-2,47 0-1 2,64 0-5-5,42 8 3 3,21 5 3-1,-1 6-1 2,-28 5 1-3,-18-3 6 2,-23 3-2 1,-15-5 0-2,-8-8 3-3,-18-5 1 4,-23-6-5-1,-20 0 0 2,-36 0-2-2,-23 0 0 3,-16 0 0-3,-2 0-1-1,-17 0 0 2,-65 0-5-2,-57 0 2 1,-46 0 3 2,-28 0 3-4,-19 0-3 3,6 0-2 0,18 0 0 1,20 0 0-3,25 0 0 1,42 0 2 2,31 0 0-3,39 0 0 2,28 0 1 0,23 0-1-1,13 0 1 2,83 0 1-4,59 0-2 4,66 0 1-2,38 0-1 2,4 0 1-4,-32 0 0 4,-51 0 2-1,-63 0 1 0,-45-4-4-2,-35-4 0 2,-24 3 0-1,-13-1 1 1,-74 6-1-1,-80 0-4 1,-57 7 4 0,-33 25-4 0,6-1 3-2,28-3-1 1,42-8 0 1,40-3 1 1,43 0 1-3,34-12-1 2,34 5-13-1,17-1-74 1,32 8-67-1,13-8-61 3,-2 8-296-4</inkml:trace>
    </iact:actionData>
  </iact:action>
  <iact:action type="add" startTime="29254">
    <iact:property name="dataType"/>
    <iact:actionData xml:id="d3">
      <inkml:trace xmlns:inkml="http://www.w3.org/2003/InkML" xml:id="stk3" contextRef="#ctx0" brushRef="#br0">20845 12106 626 0,'0'0'279'6,"0"0"-147"2,0 0-45-1,0 0-20 1,0 0-35 1,0 0 2-4,0 0 19 3,-21 155 15 0,21-121 2 0,0 1-8 0,0 9-6-2,8 1-3 3,21 5-6-2,5 8-5-1,11 4-13 2,0 0 0-2,6 3-3 3,8-6-9-1,1-3-4 2,9-8-4-4,5-6-2 1,5-3 6 4,6-2-4-5,-4 2 2 0,-4-2 1 3,-3 0 0-2,-4-3 1-1,-7-1 4 2,-2-1-10 1,-7-8 0 1,-3-4-5-5,-8 0-2 1,-11-3 1 1,-4-10 0 0,-11 3-1 3,-4-5 0-5,-6-5 0 2,-1 3 1 2,1-3 0-2,-4 2-1-2,-3-2-1 4,0 0 1-1,0 0 2 0,0 0-1-1,0 0 0 2,0 0 1-3,0 0-2 2,0 0 0 0,0 0-1 0,0 0 0-2,0 0-4 1,0 0-1 2,-10-20-4-2,-17-19 0 1,-8-8 7 2,-6 1 0-3,3 4-3 0,-4 6-1-1,11 8-2 3,7 8 1-3,7 7 4 1,5 6 1 4,11 4 2-6,-2 3 1 0,3 0 2 3,0 0-2 0,0-2 3-1,0 2-3 0,0 0 4 3,0 0-1-4,0 0 3 2,16 2-1 0,12 28 5 0,8-3-4-2,1 3 3 2,-6-1-2 0,2-1 1-2,-10-3 4 2,1 1-1 0,-11-6 1-2,-6-1 1 2,-1-3-3 0,-6 2 6-1,0 1-3-1,-26 5-4 3,-31 3-5 1,-11 1-2-4,-2-1 2 0,8-3-2 4,11-2 1-4,11-11-3 2,9-2 0 1,8-4 0-2,13-5 0-1,1 0 0 2,9 0 0-1,0 0-54-1,5 0-66 2,45-10-67 1,-16 0-183-1,11 10-349-2</inkml:trace>
    </iact:actionData>
  </iact:action>
  <iact:action type="add" startTime="30597">
    <iact:property name="dataType"/>
    <iact:actionData xml:id="d4">
      <inkml:trace xmlns:inkml="http://www.w3.org/2003/InkML" xml:id="stk4" contextRef="#ctx0" brushRef="#br0">25644 12184 299 0,'0'0'330'6,"0"0"-152"1,0 0-37 0,0 0-48 1,0 0-16-2,0 0 9 2,0 0-6 3,103 48 2-6,-73-17-7 1,4 3-17 4,-4 3-10-4,9 3-2 2,2-2-10 0,0 8 5 0,5 1-6-2,0-2-8 2,5 7 0 0,6-5-6-2,3 4-7 4,9-1 6-3,3-9-9-1,5 2 2 1,-6-7-3 1,13-4 2 0,4-2-5-1,-4-4 2 3,1 0 4-4,-13-8-12 1,-14-1 6 1,-1 0-3 0,-10-2 0-1,-15-7 1 0,-7 0-1 2,-9-2-4-3,-9-3 3 2,-3-3-1 0,-1 2-2-3,-3-2 1 4,0 0 0-1,0 0-1 0,0 0 0-2,0 0 2 3,0 4 0-3,0-4 1 3,0 0-1-1,0 0 1-2,0 0-2 2,6 1 0 0,1 3 0 0,-4-1-1-1,7 0 0 1,-7-1 0-1,-3 1 0-1,3 2 0 5,2-1 0-5,2 1 0 2,3 0 0-3,-4-1-2 6,0-2 2-5,-6 2 0 1,0-4 0 2,0 0-2-3,0 0 1 1,0 0-3 4,0 0-2-6,0 0-6 2,0-27-6 4,-29-14-3-5,-18-9 19 1,-9-5 1-1,-2 8 1 1,-2 3-2 2,4-1 2-3,5 9-2 2,10 1 1 0,12 9-1 0,12 13-1 0,7 5 3-3,8 4 0 4,2 4 0-2,0 0 1-1,0-2 0 2,0 2 2 2,0 0-1-4,0 0 2 0,0 0 1 2,38 0-3 0,8 17 4 0,5 11-5-2,-3 2 1 4,-2 3 4-4,4 3 2 2,-10-1 11 0,-3 2-3-1,-10-2 4 0,-1-5-1 3,-4-3-1-5,-6-7 1 2,-7 0 2 3,-2-11-4-4,-7-4-17 1,0-2 0 2,0 1 0-3,0-2 0 2,0 3 0-2,0 1 0 4,-23 5 0-4,-18 5 0 4,-2-2 0-4,-7 7 0 2,0-7 0-2,0-2 0 4,-1 1 0-4,2-8 0 1,4 1 0 0,-1-3 0 1,5 2 0-1,1 1 0 2,8-3 0-3,7 3 0 1,9-4 0 0,9 1 0 3,7-3 0-4,0 0 0 1,0 0 0 2,0 0 0-3,0 0 0 1,23 0-31 1,28 0-126 0,-25 0-194-1,-14 0-260 1</inkml:trace>
    </iact:actionData>
  </iact:action>
  <iact:action type="add" startTime="35383">
    <iact:property name="dataType"/>
    <iact:actionData xml:id="d5">
      <inkml:trace xmlns:inkml="http://www.w3.org/2003/InkML" xml:id="stk5" contextRef="#ctx0" brushRef="#br0">21955 18691 541 0,'0'0'223'6,"0"0"-56"1,0 0-48-1,0 0-51 2,0 0 1-2,0 0 24 3,0 0 8-2,138 0-19-2,-59 0-14 4,32 0 2-1,26 0-16 0,30 0-12-2,17 0-7 2,5 5-14 0,-2-5 9 0,-14 8-5 3,-12-3-4-8,-7-5 1 6,-16 0-4-1,-22 0-13 5,-21 0 6-11,-29-7-11 4,-32-4 2 4,-18 5 3-4,-16 6-5 2,0 0 0-2,-20 0-1 3,-67 0-1-3,-54 0-2 1,-53 0 4 0,-26 0 0 3,-12 0 4-4,-1 0-1 1,18 11 0 1,28 1 2 0,22 8-2-2,21-1 0 2,28-2 2 3,15 2-1-4,28 1 5-2,30-9-3 5,26-5-1-4,14-6-2 3,3 0 0-6,18 0-2 6,56 0-1 1,38 0-1-4,29 0-1 0,12 0 2 2,7 0-3-1,1-2-2 2,-3-7 3-3,5 3 2 2,1-7 0 0,10-11 4-1,0 5-3 1,0-7 8-1,-10 1-7 1,-24 1-1-1,-29 3 5 0,-43 15-3 1,-28 1 0 1,-27 5-2-1,-13 0 0-1,0 0 6-1,-21 0-7 2,-75 0-4 0,-58 11-9 0,-63 15 13 0,-35 5-1 0,-21 2 0 0,-2-1 1-3,24-8 3 3,29-3 0 4,29-4 0-5,28-12 2-5,25-5-5 6,29 0-4 0,40 0-2 0,32 0-7-1,32 0 4 1,7 0 8 0,28-18-1-1,51-7 1 3,43 1 1-5,42 4 5 2,26 14-5 2,21 6 0-4,10 0-2 3,-8 0-2 0,-25 11 2 0,-24 4 4-2,-29 2 2 2,-27-4 1 0,-26-2 4 0,-32-7-6-1,-21-4 6 0,-24 0-7 1,-5 0-2 0,-70 0 0 0,-78 0-2-2,-66 0-9 2,-41-4 11 0,11-1 7-2,34 5-5 2,45 0 7 0,36 0-5 0,48 0-4-2,34 0-5 2,30 0-6 0,17 0-21 0,43 0-31 1,34 0-19-3,-16 0-164 3,-20 0-135 0</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6T23:05:53.810"/>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FF0000"/>
    </inkml:brush>
    <inkml:brush xml:id="br3">
      <inkml:brushProperty name="width" value="0.055" units="cm"/>
      <inkml:brushProperty name="height" value="0.055" units="cm"/>
    </inkml:brush>
    <inkml:brush xml:id="br4">
      <inkml:brushProperty name="width" value="0.05292" units="cm"/>
      <inkml:brushProperty name="height" value="0.05292" units="cm"/>
      <inkml:brushProperty name="color" value="#7030A0"/>
    </inkml:brush>
    <inkml:brush xml:id="br5">
      <inkml:brushProperty name="width" value="0.05292" units="cm"/>
      <inkml:brushProperty name="height" value="0.05292" units="cm"/>
    </inkml:brush>
  </inkml:definitions>
  <iact:action type="add" startTime="4926">
    <iact:property name="dataType"/>
    <iact:actionData xml:id="d0">
      <inkml:trace xmlns:inkml="http://www.w3.org/2003/InkML" xml:id="stk0" contextRef="#ctx0" brushRef="#br0">19273 3830 530 0,'0'0'205'14,"0"0"-86"-13,0 0-4 5,0 0-41-1,0 0-42 3,0 0-2 0,-52 0 14 0,15 0-4-2,-10-3 4 2,-2-2-9 1,-12-1 3-2,-3 3-7-1,-2 3 2 2,-11 0-15 0,3 0 4 0,-6 0-2-2,9 0-8 2,1-3-1 3,2 1-4-4,7-1 1-1,-1 0-3 3,1 0 5-2,0-3 1 3,-1 1 18-5,-2-5-16 5,-5-3-5-4,-8 4 4 1,-7-4-3 0,-10-6 0 0,-6-9 1 2,-3-6 3-1,-6-3-6-1,-11 1-3 1,-5 5 4 0,-4 4 7-2,-4 8-6 3,-2-1-3-2,-3 10-6 1,2-2 2-1,-5 7 0-2,5 2 0 6,7 1 1-5,9 2-1 2,7 0 2-3,8-4-3 4,8 0 2-2,3 2-3 1,4-5 2-2,-6 0 0 2,8-1 2 3,-2 0-3-6,0-1 0 2,-4 1 0 0,-2-4 0 2,-5-1-1-2,-7-7 0-1,-9 0 4 2,1-8-3 1,0 0-1-1,-4-2-2-1,2 4 1 0,-11 3 1 0,-1 10-2 2,-3 1 1-1,4 5-1-2,-3 7 2 2,3-5 2 0,5 5-2-2,1 0 3 3,4 0 1-1,6 0 2-2,6 0-5 2,1 0 2-2,6 5 4 4,5 2-2-3,-5 5 7-1,-11-1-10 2,-6-1 3-1,-9 2-1 1,-5 5-2-2,-3 2 0 2,3 4-3 0,-4 2 3 2,6 4-1-7,0-4-1 5,2 0 3 0,9-6 1 0,7-4-2-2,6-5 0 2,13-1 0 0,5 0 0 0,5-1-2-3,3 3 3 4,5 1-2-2,1 1-1 2,5 11 1-3,0-3 0 1,0 8 1 3,4-2 0-4,-1 5 0 1,-5-2-2 2,1 2 0 1,-1 2 3-3,-2 1 0-3,-8 2-3 4,3 3 2 0,-5 2-1 0,8 0 0-2,6 1-1 2,-1-2 0 0,17 0 0-3,0 1 3 4,-5 8-2-1,-3 3 1-1,-4 6-2 3,-4 2 1-5,8 0 0 3,4 0 0 0,8-8-1-2,3 3 2 2,4-6-1 0,1 2-1-1,8-5 0 0,0-10 1 0,4-3 0 2,2-12-1 1,9-3 0-3,1-6 1-2,3 0-2 3,0-5 1 0,1 1-1-2,1-1 1 2,6-2 0 0,-2-1 1-1,4-2-1-1,0 0 0 2,3-3 0 0,0 0-1 2,0 0 1-3,0 0-2-1,0 0-7 2,0 0 2-1,0-8 0 2,0-29 4-3,0-13-1 2,24-12 2 0,-1-8 2-2,7-1 1 2,4 3 0 0,-7 16-1 1,-7 7 0-3,1 13 1 1,-13 13-1 0,2 4 0 1,-8 10 0-1,-2 3 1 0,0 2-2 1,0 0-1 0,0 0 2 0,0 0-2-2,-9 27 2 3,-27 30 2-2,-10 10 0 0,-4 3 2 1,3 3-2 0,-1-5-1 0,1-6-1 0,8-12 2-2,12-11-1 2,6-16-1 0,14-12 1-2,4-11 0 5,3 0 4-7,3 0 1 4,58-25 7 1,30-23-2-3,38-16 14 2,15-7-13 0,-4 10-4 0,-19 13 7-2,-37 13 5 2,-36 20-7 0,-22 11-5-1,-16 4-4 0,-10 0-3 0,0 0-1 1,0 0-15 0,0 4-55-2,0 26-69 3,0-10-111-1,0 2-198 0</inkml:trace>
    </iact:actionData>
  </iact:action>
  <iact:action type="add" startTime="8545">
    <iact:property name="dataType"/>
    <iact:actionData xml:id="d1">
      <inkml:trace xmlns:inkml="http://www.w3.org/2003/InkML" xml:id="stk1" contextRef="#ctx0" brushRef="#br1">19789 5350 164 0,'0'0'60'6,"0"0"-18"2,0 0 40-1,0 0-14 1,0 0 7-1,0 0 2 0,0 45-10 1,-13-41 27 0,-4-4 1-2,-15 0-8 2,-9 0-30 0,-6 0-15 0,-14 0-6-2,-9-17-7 4,-14-11-6-4,-3-6-4 3,-6-5 0-4,-4-1-3 6,-6 1 13-6,-5 2-5 4,-5 3-1-1,5 0-1-2,0 0-1 1,6-2 6 2,-2 1-6-3,4 0-2 3,-2 1 0 0,-4 0 5-2,-1 6-8-2,-3 0 4 3,13 2-2-1,0 4-5 2,5 0-3-3,-3 2-3 2,-7 1 7 0,-8 1 2 0,-1 5-1-2,-1-4-2 2,3 0-7-1,6-6-1 1,2-1-1-1,-9-3 0 1,-2 5 0 2,-1 2-3-4,-3 3 2 0,0 2-1 1,7 3 0 3,6-1 1-4,6-2 0 1,0 6 0 3,3-3 0-4,0 4-1 2,1 3 3 0,2 5 6-2,4 0-3 2,0 0 1 0,3 0 1 0,1 0-4-2,2 3 1 2,1-1-4-1,-5 5 2 2,1-6-1-3,-1-1 0 2,1 6 3-1,0-2-6 0,-1 2 1 0,4 1-1 3,1 6 2-4,7-3-2 1,-2 5 2 0,7-8-2 1,3 1 0 1,4 1 0-4,7-3-1 4,-2 3 1-1,1 2 0 2,-8 6-1-3,-1 0 1 0,6 2 2 2,-1-2-3-1,3 2 1-3,2 1 1 3,3 1-1 3,2-2 1-8,-2 1-2 3,-1-2-1 1,-3 6 1 2,1-2 1-1,2 0-1-2,7 1 1 2,5 2 2 0,-3-5-2 0,6-3-1-2,6-7-1 2,5 0 0-1,6-3-4 0,1-4 5 0,5-3 0 2,1 4-2-2,5-4 2 2,8 0-5-1,0 0-1-2,0 0 0 1,0 0 2-1,0 0 3 3,0 0 0-2,0 0-1 2,0 0 1-2,0 0 0 0,0 0-1 0,0 0 2 1,0 0-2 0,0 0-3-2,0-12 1 3,0-18-2-1,15-13 6 1,8 0 0-4,9-4 2 3,1-3-1-1,5-1 0 1,0 4 1-1,-5 4-2 1,-4 15 0-1,-15 13 0 2,-2 10 0-2,-10 5 1 0,-2 0 2 1,0 0 0-1,0 0-1-1,0 0 1 2,0 3-3 1,-5 28 2-1,-34 11-2-2,-10 11 1 4,-6 7 1-4,-11-2-1 2,14-4 0-2,6-3 1 2,15-14 3-1,11-16 0 1,11-9 1 0,7-10 4-1,2-2 9 0,2 0 7 2,48 3 18-3,24 4-36 2,13-2-1 0,0-3 6 0,-11 1 12-2,-9-3-3 2,-13 0-9 0,-11 0-6 0,-12 0-6-3,-4 0-1 4,-1 0-1-2,-8 0-8 3,5 0-33-4,-1 0-71 3,1-3-74-3,-22 3-101 1,-1 0-238 0</inkml:trace>
    </iact:actionData>
  </iact:action>
  <iact:action type="add" startTime="16307">
    <iact:property name="dataType"/>
    <iact:actionData xml:id="d2">
      <inkml:trace xmlns:inkml="http://www.w3.org/2003/InkML" xml:id="stk2" contextRef="#ctx0" brushRef="#br2">7608 9560 420 0,'0'0'215'7,"0"0"-118"2,0 0 10-4,0 0-29 3,0 0-41 0,0 0 17-2,4 24 9 3,-4-5-13-2,0 6 1 1,0-3-1-2,0 0-5 2,0 1-12 0,0-9-3 0,0 0-9-2,0-5-9 2,0-4 1 0,0 1-2 0,0-2-7-2,0-2-3 2,0-2 2 0,0 1 3 0,0-1 6 0,0 0 3 0,9 0-2-2,8 0-3 1,2 0-6 0,-2 0 1 3,9 0-1-4,-4 0 5 0,4 0 1 2,5 0 7 2,-4 0-1-3,5 0-3-2,0 0 5 9,4 0-1-9,-3-3-3 1,4-1-3 1,-10 1 1 2,4 3 1-3,1 0 5 2,-5 0 2 1,2-3-3-1,-1 3-3 0,1 0-7-4,-2 0-1 5,1 0-3-1,1 0 3 0,-2 0-2-1,2 0 9 0,0 0 2 1,0 0-1-2,2 0-4 2,2 0 0 0,-5 0 0-3,-5 0-4 3,3 0 0 0,0 0-2 1,1 0 3-3,7 0-4 2,5 0-1 0,-1 0-1 0,2 0 2-2,-6 0-3 2,-4 0 3 0,-2 0-1-1,3 0 3 0,-3 0 2 1,1 0-6 0,3 0 4-2,1 0-3 2,9 0 1 2,-1 0-1-4,2 0-1 0,-5 0 2 2,-6 0-3 1,0 0 1-3,1 0 1 1,2 0 1 1,3 0 4 0,-4 0-5 0,7 0 0-2,4 0-1 4,-4 0 0-3,2 6 0 1,5-6 0-2,0 4-1 4,-3-4 0-4,-2 0-2 2,1 0 2-2,-4 0 1 5,1 0 0-5,-1 0 2 2,-1 0-2-1,6 0 1 2,0 0-2-4,3 0 1 4,-1 0-1-2,-7 0 2 2,1-7-1-3,-8 4-1 1,6-2 1 1,-1 3-1 0,-3-3 1-1,5 3 0 0,-5-4-1 2,6 4 0-6,-1 2 2 8,5 0-2-4,3 0 0 1,-2 0 0-2,-2 0 0 2,-1 0 1 2,-2 0-1-4,1 0 1 1,0 0-1 1,0 0 1 1,3 0-1-4,7 0-2 3,-4 0 2 1,1-3 0-3,-8 3 1 2,-1 0 0-2,-3 0-1 5,0 0 1-6,4 0-2 2,-5 0 2 0,8 0-1 1,2 0 0 0,0 0-2 0,-2 0 0 0,-2 0 2-2,-3 0-3 3,-1 0 3-4,-6 0 2 6,0 0-2-6,-3 3 0 3,-3-1 2-2,4 2-2 5,-2-4 0-7,-1 2 0 4,2 0 0-1,-1 3 1 2,4-3-1-3,-5 0 0 2,7 1 0 0,2 0 0 0,-1-3-1-3,-2 3 0 4,3 3 0-1,-8-1-1 0,4 1 2-3,-5 0-1 4,6-1 1-2,2 1-2 0,1-1 1 1,5-1-1-1,0-4-1 2,-5 0 0-3,0 0-3 2,-3 0-3-1,1 0 6 2,-1 0 1-4,3 0 2 4,5 0-1-2,-5-4 0 2,8-1-2-3,-4-1 3 2,-1 2-2 0,-1 3 2-3,-3-3 0 3,1 2 0 3,-3 2 1-4,-2-4-1-1,5 4-1 4,-8 0 1-4,2 0 1 3,-1 0 0-5,2 0 0 6,-4 0-1-4,2 0 2 2,3 0-3 0,0 0 1 0,1-2 0-1,2-2-1 0,-3 3-1-1,-5-1 2 4,-1-2 0-4,-5 1 1 2,2 0 0 0,-6 3 0 0,2-3 1-2,-4 3-1 2,5 0 0-1,-4 0 1 2,1 0 0-4,7 0-1 3,-7 0-1 0,6 0 0 1,0 0 1-3,3 0 1 2,-1 0-1-1,4 0-1 0,-3 0 1 1,-1 0 1-1,-2 0-2 2,2 0 0-3,-2 0 1 2,3 0-1 1,-6 3 1-3,3 0-1 1,5 4 0 0,1 6 1 2,1-6-1-4,1 5 1 4,-1 0 0 1,4-7-2-5,-4 3 1 2,3-1 0 0,-1-5 0 4,9-2 1-6,-1 3-2 3,4-3 1-1,-1 2-1 1,5 2 2 0,-7-2-1-1,-5 2 1 1,0-1 0-2,-8-3-1 3,-2 0 0-4,-4 0-1 6,-5 0 0-5,3 0 0 2,-5 0-1-1,2 0 0 2,2 0 2-4,-2 0-1 3,-5 0 1 0,-3 0-3 1,2 0 3-3,1 0 0 3,-3 0 0-2,5 0-1-2,6 0 1 4,-2 0-1 0,5 0 1-2,-4 0-1-2,-5 0 1 4,1 0-1-2,-1 0 1 0,-1-3 0 0,2-1 0 3,1 2 0-3,-2-2 0-2,7-1 0 4,-1 3-1-2,0-2 0 1,2 0 1-1,-5 4 0 2,4-7 1-2,-1 7-1 2,5 0 0-3,-8 0 0 4,9 0-1-3,-4-5 0-1,-2 1 1 3,6 3 0-2,-1 1-1-1,-1-4 1 1,1 1 0 1,-2 3 0 1,2-2 0-3,-3 2 0 2,4-4-1 0,1 2 1-3,4-2-1 4,-1-3 1 1,4 1-1 14,-7 2 0-23,-4 3-1-1,3 1 2 3,-2 0 1 4,-1 0-1 0,0 0 0 2,-1 0 0-2,-1 0-1-1,-6 0 1 2,1-2-4 0,-2 2 1 0,-1 0-3-2,3 0 1 2,-3 0 0 0,-2 0 4 0,-7 0 1-3,5 0-2 6,-8 0 2-5,-1 0-1 1,3 0-3 0,-3 0 2 3,0 0 1-4,0 0-1 1,0 0 0 2,0 0 1-2,0 0 0 0,0 0 0 9,0 0-1-14,0 0 0 4,0 0-4 0,0-7-2 2,3-12-7 0,4-12-4-2,3-11-2 2,-2 2 16 0,3 3 4 0,-7 12-4-2,4 11 1 1,-8 12-4 1,0 2-19-1,0 0-30 0,5 0-28 3,16 0-49 9,-11 5-89-17,16 12-359-2</inkml:trace>
    </iact:actionData>
  </iact:action>
  <iact:action type="add" startTime="22374">
    <iact:property name="dataType"/>
    <iact:actionData xml:id="d3">
      <inkml:trace xmlns:inkml="http://www.w3.org/2003/InkML" xml:id="stk3" contextRef="#ctx0" brushRef="#br2">7968 12896 405 0,'0'0'207'7,"0"0"-88"-1,0 0 37 2,0 0-54 1,0 0-26-3,0 0 9 0,0 0 3 6,8-3-10-8,-2 3-14 4,8 0-15 0,5 0-12 0,4 0-8-2,-1 0-10 2,1 0 23 1,10 0-12-2,2 0-10-1,10 0-2 2,6 0 1 0,2-3-7 0,7-2 5 0,1 3-1-1,5-2-1 1,4 4-3 0,2 0-4 0,8 0-2 1,0 0 2-1,0 0-1 0,-2 0 1-3,-3 0-1 2,-4 0 1 4,-4 0 3-5,1 0-2-1,-4 0-1 5,4 9-1-3,0 3 0-2,5-8 0 4,-1 2-3 0,-2-1-2-2,-4 1-1-2,-6 1 0 4,-4-5 0-1,-8-2 4-1,3 0-2 0,-5 0 5 2,8 0-4-2,5 0 0-1,2-11-2 4,3-4 4-3,-3-1-1 2,-10 4-2-6,-6 2 2 6,-8 3 3-3,-6 4 0 1,-11-2-2-1,-4 2 1 4,-9 1-4-4,2-1-3 3,-5 0 2-2,-1 3-1 2,4-2 0-3,-4 2-1 1,0 0 1 1,-3 0-1 1,0 0 0-4,0 0 0 4,0 0-4-2,0 0-17 2,0 0-29-4,0 0-48 4,0 0-64 0,-3-7-76-3,-11 2-155 1</inkml:trace>
    </iact:actionData>
  </iact:action>
  <iact:action type="add" startTime="23915">
    <iact:property name="dataType"/>
    <iact:actionData xml:id="d4">
      <inkml:trace xmlns:inkml="http://www.w3.org/2003/InkML" xml:id="stk4" contextRef="#ctx0" brushRef="#br2">14778 12952 59 0,'0'0'524'6,"0"0"-367"2,0 0-60-1,0 0-24 2,0 0-40-4,0 0 15 3,12 2 33 0,17-2 8 0,1 0-3-2,4-2 10 2,2 0-16 0,0-1-22 0,12 1-7 0,9-6-12-2,8 6 0 2,10-1-8 0,9 1-2 0,5 2-1 0,6 0-3-2,0 0-2 2,-4 0-1-2,2 0-3 3,-6 15-1-2,0-6-1 3,4 4-6-6,5-8 0 4,-2 0-2 1,3-1-1-1,-3-4 0-2,-10 0 0 1,-7 0 7 1,-10 0-6-1,-11 0-2 1,-6 0-2 2,-6 0 0-4,0 0-1 0,-1 0 1 2,4 0-2 0,-1 0-1-1,2 0 1 2,-2 0 1-3,1 0-3 2,1 0-1 0,-5 3 4 0,4-3-3-3,-4 0 2 3,1 0-2 0,-1 0 0 0,-5 0 0-2,1 0 3 2,-12-12 0 1,2 4 3-1,-8-2 0-2,-4 3-3 1,-1-3 0 1,-9 8-3-1,0-3 0 0,-4 3-1 1,-3 2 0 2,0 0 0-5,0-4-6 4,0 1-22-2,0 1-39 0,0-13-51 2,-5-6-71-4,-4 8-97 4,0-1-248-1</inkml:trace>
    </iact:actionData>
  </iact:action>
  <iact:action type="add" startTime="25751">
    <iact:property name="dataType"/>
    <iact:actionData xml:id="d5">
      <inkml:trace xmlns:inkml="http://www.w3.org/2003/InkML" xml:id="stk5" contextRef="#ctx0" brushRef="#br2">21551 12950 516 0,'0'0'284'7,"0"0"-149"1,0 0-34 0,0 0-32-2,0 0-29 2,0 0 4 0,0 0-1 0,66 2 8-1,-43-2 13 0,1 0-12 1,6 0-13-2,6 0-6 2,8 0-5 0,7-11-4 0,-1 2-5-2,4 1 0 2,-3-1 5 0,1 4-4 0,-4-1-2 1,-2 2-3-1,0 0-1 0,7 4-3-1,-1-6-2 4,-3 1-2-8,-1-1 0 4,-5 0-3 1,1 3 0-2,2-1 1 3,5 1-5-2,3-1 4 1,-2-2 0 0,-1 1-1-2,2 5 1 2,-6 0-1-1,-2 0 0 2,-1 0 0-4,4 0 2 4,0 0 0-1,9 0-1 0,4 0-3-2,-5 0 0 1,1 0-1 2,-8 0 1-3,-3 0 1 4,5 0-2-4,3 3 1 2,5-3 0 0,6 5 1-1,2-2-1-1,13 1 0 3,-6-1-1-1,5-1 2-3,-5-2-2 3,-6 0 1 1,2 0 2-1,0 0-1-2,-5 0 1 2,-1 0-1 0,5 0 1-2,1 0-2 1,-1 2 2 2,-3 4-1-1,-4 3-2-2,-4-4-1 4,1-2 1-4,-2 0-2 2,-6-3 1-3,-5 0 1 4,2 0 0-2,-2 0 0 2,8 0 0-1,-1 0 1-2,1 0 0 2,4 0-1 0,1-3 0-2,1-11 1 1,-4-6-1 2,1 1 0-1,-5 0 0-2,-5 0 1 1,-5 8-1 1,-2 2 1 1,1-1 0-4,2 7 0 4,1 1-1-1,2 2 3 0,2 0-3 0,-9 0 4-2,-1 0-3 2,-3 0 2 0,-1 0-1 0,0 0-1-2,2 5 0 2,-4 5 1 0,8-3 0-2,5 5 0 1,3-7-1 2,0 3-1-1,9-1 1-3,-2 3 0 3,1 5 1 1,-1-2-2-1,-4 4 3-1,1 3-1 0,-8-3 0 0,-7-6 2 2,-6-3-4-1,-2-3 3-2,-6 3-3 2,-3-3 1 0,5-1-1 0,-2-4 0-2,-3 0 0 2,1 4-1-1,-13-4 1 0,-3 2 0 0,-5-2-1 2,0 0-3-1,0 0-7 0,-37 0-52-2,-28 0-72 2,-25 0-41-1,44 0-90 1,-2 0-346-1</inkml:trace>
    </iact:actionData>
  </iact:action>
  <iact:action type="add" startTime="29133">
    <iact:property name="dataType"/>
    <iact:actionData xml:id="d6">
      <inkml:trace xmlns:inkml="http://www.w3.org/2003/InkML" xml:id="stk6" contextRef="#ctx0" brushRef="#br1">21182 9668 264 0,'0'0'145'7,"0"0"-35"1,0 0 9 0,0 0 20-2,0 0 9 2,0 0-25 0,13 0-24-2,-13 0-10 2,0 0-22 0,0 0-14-2,0 0-14 2,0 0-3 2,0 17-7-4,0 10-9 0,0 8-7 4,0-3-4-2,0 2 3-2,-10 1 1 2,-3-8 0 1,6-7-6-4,0-5 0 3,4-8-1 0,3-5-2-2,0 2 3 2,0-2 6 2,0 2 6-5,0-4 4 2,0 0 6 4,0 0-5-6,22 0-9 1,10 0-6 4,1-10 2-2,6-4 5-2,2 1 5 0,-10 1 6 4,10 7 1-3,-5-1-7 0,1 0-4 7,6 4-2-11,5-4-2 3,4-1-2 2,12 0-5 0,5-1 0-2,8-7 1 2,4 1-3 0,3 1 0-2,1 1 0 3,-1 0 3 3,-2 5-1-8,-5-3 1 2,-3 3 0 4,-12 7-1-4,-4 0 1 3,-7 0 0-2,-7 0-2 2,0 0-1-3,-2 0 0 2,5 0-2-1,2 0 0 0,-1 0 1 0,0 6 0 3,0 1 2-6,1 3 1 4,-1-5-1 2,0 3 0-4,5 0-1 1,2 1-2 3,2 2 0-3,-1 0-2-1,-1-1 2 4,2-5 0-3,-8 0 0 0,3-2-1 0,2 0 0 0,0 1 1-1,-9 3-1 2,4-1 1 3,0 2-1-9,2-5 1 6,8 0 0 2,-4 0-2-4,2-1 2 0,-12 2-1 4,3-4 0-3,-8 2 0 0,0 0-1 1,2-2 3 0,-3 4-3-2,-2-4 1 2,2 3-1 4,-1-3 2-10,0 2-1 6,-5 1 0-1,6-1 2 2,-7 1-3-3,0 4 0 2,4-7 0 1,-2 2 0-2,0 1 0 1,0-3 0 1,2 2 0-4,0-2 0 2,-1 0 0 3,1 4 0-4,2-4 0 2,4 2 0 0,-1 2 0 0,2-4 0-1,-2 3 0 0,-1-1 0 2,7 0 0-3,-4 2 0 2,1-4 0 0,-4 2 0-3,2-2 0 4,-1 3 0 0,-1-3 0-2,4 0 0-2,-1 0 0 6,1 0 0-4,-3 0 0 1,-2 0 0-1,1 0 0 2,1 0 0-6,2 4 0 5,4 1 0 1,-1 3 0-5,2 1 0 6,0-1 0 0,-3-3 0-3,-2 2 0-3,1-2 0 5,-4 3 0-2,1-1 0-1,7-3 0 4,-5-1 0-2,2 0 0-2,-1 0 0 0,-1-3 0 4,-1 2 0-4,0 2 0 2,0-2 0 2,-3 1 0-6,-5 3 0 4,2-4 0 2,-9 3 0-4,5-1 0 0,0-4 0 4,7 3 0-4,2-3 0 2,0 3 0-1,-1-1 0 2,1-2 0-3,-5 0 0 0,0 0 0 3,0 0 0-2,-4 0-3 1,3 0 2-1,-7 0 1 2,5 0-2-4,-8 0-1 3,-1 0 3 0,1 0-1-2,-5 0 0 3,11 0 1-1,-2 0-1-2,1 0 1 2,3 0-2 2,-5 0 1-4,4 0 0 0,1 0 0 3,-1 0 0-1,1 0 1-1,4-2 0 1,-7-1 0 0,2 0 1-2,-5-1-2 2,1 3 2-1,1-3-2 0,0 2 1 1,3-1 0 3,4 0 0-8,2 0 1 4,1-3-1 4,6 4 0-5,-6-1 1 1,5 3-1 0,0 0 0 3,-4 0 1-6,0 0-1 4,-1 0 1 2,-5 0-1-5,-2-3-2 3,1 3 2 0,3 0 0 1,0 0-1-3,4 0 1 3,0 0 0-3,-5 0 0 0,3 0 0 3,1 0 0-2,-3 0 1 0,2 0-2 0,4 0 2 4,0 0 0-7,4 6-1 5,3 0-1-1,-5-4-1 1,-1 4-2-3,1-1 1 2,-4-1-1 0,1 1 3-2,-3-2 1 2,-2 2-2 0,0-2 2-2,-2-3-2 2,0 0 2 2,-2 0-4-6,2 0 0 4,0 0 0 2,3 0-1-4,-1 0 3 0,-6 0 1 4,1 0 1-2,-4 0 0-5,1 0 0 7,-7 2 0-1,-6 6 0-3,-2-6-2-1,-4-2 0 7,-6 0-4-7,1 0 3 3,-1 0-5 0,-3 0 1-1,3 0 5 0,-3 2 2 1,0-2-2 0,0 0 1-3,0 3 0 5,0-3 0-2,1 0-1-3,-1 0 0 2,0 0 1 3,0 2-3-2,0-2 0-2,0 0 1 1,0 0 1 2,0 0-2-2,0 0-2 0,0 0 3 2,0 0-3-4,0-22-1 3,0-31-3 1,0-20 3-1,9-13 7-1,-2 0 4 0,3 16-4 1,0 18 0-2,-2 16 0 2,-2 19 0 1,-4 10-1-5,-2 7-5 5,0 0-35 0,-2 4-58-2,-19 48-86 2,15-12-70-2,6 9-374 0</inkml:trace>
    </iact:actionData>
  </iact:action>
  <iact:action type="add" startTime="33663">
    <iact:property name="dataType"/>
    <iact:actionData xml:id="d7">
      <inkml:trace xmlns:inkml="http://www.w3.org/2003/InkML" xml:id="stk7" contextRef="#ctx0" brushRef="#br1">9305 15886 661 0,'0'0'186'8,"0"0"-54"-2,0 0-53 5,0 0-25-6,0 0 18 2,0 0 8-1,0 0-7 2,0 0-9 0,151 0-9-2,-118 0-9 4,3 0-4-4,-2 0 0 2,-4 0-5 0,6 0-8-2,1 0-9 2,0 0-4 0,7 0-3 0,-4 0-1-2,7 0 6 2,6 0 5 2,1 0 8-4,2 0 2 2,2 0-7-1,-1 0-4 1,7 0-8 0,0 0-1-2,-5 0-5 2,5 0 2 0,-8 0 0 0,1 0 3-3,-4 12 0 4,7 1 0-1,-5-4-2 0,6-1-6-2,4 1 3 2,-5-4-1 0,-3 3 3-1,1-3-5 1,-4 3 1-1,3-1 0 1,-7-1 2 0,0 3 0-2,0-1-2 2,-3-2 1 0,-4 2-7-1,1-3 0 0,4 7 0 1,-8-12 0 0,5 5 0-1,-4-2 0-1,-1 1 0 3,-1-4 0-1,-1 0 0 0,-5 0 0-3,1 0 0 3,-10 0 0 0,0 0 0 1,-4 0 0-3,0 0 0 1,3 0 0 2,-1 0 0-1,3 0 0-2,4 0 0 4,1 0 0-4,5 0 0 0,-3 0 0 1,-2 0 0 1,-4 0 0 1,-1 0 0-1,-2 0 0-1,3 0 0-1,0 0 0 2,-4 0 0 0,9 0 0-2,-2 0 0 2,1 0 0 1,-1 0 0-2,0 0 0 0,-3 0 0 1,3 0 0-1,-4 0 0 2,1 0 0-3,4-7 0 1,-2 5 0 3,5 2 0-3,-1-3 0-2,6 3 0 5,-1 0 0-3,5-8 0 1,-1 4 0-2,0-4 0 1,-2 3 0 1,-4-1 0 1,-2-2 0-1,-7 5 0 0,-4-3 0 0,-6 2 0 1,-8 2 0-5,3-1 0 3,-7 3 0 1,2-4 0 1,-3 0 0-3,-3 0-16 0,0 3-85 4,0-5-67-3,0 6-109-1,0 0-235 2</inkml:trace>
    </iact:actionData>
  </iact:action>
  <iact:action type="add" startTime="35373">
    <iact:property name="dataType"/>
    <iact:actionData xml:id="d8">
      <inkml:trace xmlns:inkml="http://www.w3.org/2003/InkML" xml:id="stk8" contextRef="#ctx0" brushRef="#br1">16702 15982 104 0,'0'0'180'7,"0"0"-40"0,0 0 6 0,0 0 1 1,0 0 6-1,0 0-23 2,0 0-13-3,62 3-13 3,-47-3-14-1,5 2-5-3,5-2-20 3,-1 0-20 0,2 0-7 0,-1 0 1-1,7 0-9 0,-2 0-8 3,14 0 1-4,7 0 5 0,2 0-5 4,7 0 4-2,3 0 2 1,11-5-1-4,3-1-11 3,7 0-4 0,8 3-5 0,8-1 0 0,0 0 2-1,-3 4-2 0,-10 0 3 2,-6 0 0-4,-4 0 4 3,2 0-9 0,1 0 1 0,13 0-1-2,-8 0-3 3,11 0 0-2,-5 4-2 1,-1-4 1-1,-13 0-2 0,-9 4 4 1,-11-4 3 0,-11 3-2-2,-1-3 0 2,-6 0-3 0,2 0 1 1,-5 0-2-4,-3 0 0 4,-2 0 0-2,-5 0 0 3,-6 0 0-5,-10 0 2 0,1 0-1 3,-4 0-1 1,-4 0 1-3,-3 0-2 1,0 0 0 2,0 0-1-1,0 0 0-3,0 0-24 3,0 0-29 1,0 0-40-2,0 0-65-1,0 0-63 2,0 0-154 0</inkml:trace>
    </iact:actionData>
  </iact:action>
  <iact:action type="add" startTime="37893">
    <iact:property name="dataType"/>
    <iact:actionData xml:id="d9">
      <inkml:trace xmlns:inkml="http://www.w3.org/2003/InkML" xml:id="stk9" contextRef="#ctx0" brushRef="#br1">22678 15928 81 0,'0'0'455'7,"0"0"-304"1,0 0-13-2,0 0-28 2,0 0-28-2,0 0-16 3,0 0-2-2,13 3-2 1,-2-3 5 0,2 0-5-2,0 0-9 3,-2 0-8 0,8 0-10-2,7 0-10-2,2 0-3 6,-1 0 1-6,7 0 2 1,5 0 6 4,-2 0-3-4,10 6-2 3,-4-6-5-2,8 0-5 4,-2 0-2-6,2 0 3 5,-5 0-1-4,-1 0 2 0,0 0-2 2,3 0 2 0,-2 0-5 1,1 0 1-2,5 0 0 0,3 0-2 0,-1 0 0 2,1 0-2-4,-3 0 1 3,-4 0-3 0,-2 0 1 1,-5 0 0-3,-2 0-2 1,-7 0-1 1,4 0 0 0,-3 0 1-1,7 0-3-1,-9 0 1 1,9 0-1 0,3 0-2 5,6 0 4-4,2 0 1 0,6 0-1-2,-12 0-3 2,4 0 5-1,-6 0-5 1,-6 0 1-1,0 0-3 1,2 0 4 0,-7 0-4-1,5 0 4-1,-4 0-2 3,2 0 1-2,-1 0 0 2,4 0-1-4,-2 0 1 4,8 0 1-2,-4 0-2 2,1 0-3-2,0 0 2 0,1 0-1 0,4 0 2 1,5 0-2-2,2 0 2 3,-2-9-3-1,1 4 2-1,-4 0 0 0,1-2 0 0,-8 2 0 3,-9 2-2-4,4 3 2 0,-2-2 1 3,-4 2-1 3,9 0 1-7,2 0-2 4,2 0 2-3,11 0-3 1,-1 0 0 2,4 0 0-4,-3 0 0 5,6 0 0-3,0 0 0 2,-4 0 0-5,1 2 0 5,-9 1 0-2,5 2 0 3,-5-5 0-5,0 0 0 0,-7 0 0 5,-9 0 0-3,-1 0 0-2,1 0 0 4,0 0 0-1,-1 0 0 0,-1 0 0-3,3 0 0 3,-9 0 0 1,0 0 0-1,2 0 0-2,-4 0 0 2,3 0 0-1,1 0 0 2,1 0 0-4,7 0 0 3,3 0 0 0,3 0 0 1,0 0 0-3,-4 0 0 1,-1 0 0 2,1 0 0-1,5 0 0-3,-2 0 0 4,2 7 0-2,-4-5 0 2,-2 1 0-4,-1-3 0 4,-7 0 0-2,1 0 0 2,1 0 0-4,-5 0 0 4,2 0 0-1,3 0 0 0,-1 0 0 0,-1 0 0-2,2 0 0 2,-1 0 0 0,2-3 0-2,1-3 0 2,2 3 0 0,3-2 0 0,-8 2 0-2,1-2 0 2,-3 1 0 0,-4 1 0 0,-3 3 0-3,-6-3 0 3,1 1 0 0,2 2 0 1,-1-8 0-1,-2 8 0-1,0-3 0-1,-3 1 0 3,0 2 0-3,-1-4 0 1,-1 4 0 1,-2 0 0 0,1-3 0-2,1 3 0 2,3 0 0 2,1 0 0-4,1 0 0 0,-6 0 0 2,5 0 0 1,-4 0 0-2,-2 0 0 0,4 0 0 1,-2 0 0-1,3 0 0 1,4 0 0-2,-2 0 0 4,0 0 0-4,-9 0 0 3,1 0 0-3,-5 0 0 2,0 0 0 0,0 0 0 0,0 0 0-2,0 0-31 4,-5 0-86-4,-46-2-85 2,22 2-92 0,-11 0-199-2</inkml:trace>
    </iact:actionData>
  </iact:action>
  <iact:action type="add" startTime="46439">
    <iact:property name="dataType"/>
    <iact:actionData xml:id="d10">
      <inkml:trace xmlns:inkml="http://www.w3.org/2003/InkML" xml:id="stk10" contextRef="#ctx0" brushRef="#br2">4384 11309 499 0,'0'0'158'8,"0"0"-19"0,0 0 24-1,0 0-63-1,0 0-25 2,0 0 20 1,0 0 10-2,-6 0-18-1,6 0-17 3,0 0-9-2,0 0-7 2,0 0 2-4,0 0-5 3,0 0-6 0,1 0 1 0,18-7-3-1,4 1-20 0,1 1-7 1,-5 0 8 0,-5 1 0-2,-4 4-6 2,-3-3-4 0,-7 3 3 1,0 0-6-4,0 0-1 3,0 0-4 0,0 0 4 0,0 0 2-2,5 0 3 3,-5 0-15-2,0 0 0 2,0 0 0-4,0 0 0 3,0 0 0 0,0 0 0 0,0 0 0-2,0 0 0 2,0 0 0 0,0 0 0 1,0 0 0-3,0 0 0 2,0 0 0-1,0 0 0 1,0 0 0-2,0 0 0 2,0 0 0 0,0 0 0-1,0 0 0 0,0 0 0 2,0 0 0-2,0 0 0-1,0 0-28 2,0 0-32 0,0 0-12 0,0 0-34-2,0 0-65 2,0 0-31 1,0 0-139-2</inkml:trace>
    </iact:actionData>
  </iact:action>
  <iact:action type="remove" startTime="48494">
    <iact:property name="style" value="instant"/>
    <iact:actionData xml:id="d11" ref="#d10"/>
  </iact:action>
  <iact:action type="add" startTime="48503">
    <iact:property name="dataType" value="strokeEraser"/>
    <iact:actionData xml:id="d12">
      <inkml:trace xmlns:inkml="http://www.w3.org/2003/InkML" xml:id="stk11" contextRef="#ctx0" brushRef="#br3">11324 15706 415 0,'0'0'247'48,"0"0"-158"-47,0 0-13-1,0 0-2 0,0 0-42 0,0 0-18 1,0 0-8 1,7-8-6 6,-7 8-7 1,0 0-35-2,0 0-80-1,0 0-179 3</inkml:trace>
    </iact:actionData>
  </iact:action>
  <iact:action type="add" startTime="51472">
    <iact:property name="dataType"/>
    <iact:actionData xml:id="d13">
      <inkml:trace xmlns:inkml="http://www.w3.org/2003/InkML" xml:id="stk12" contextRef="#ctx0" brushRef="#br4">4365 11291 321 0,'0'0'306'7,"0"0"-169"0,0 0-41 0,0 0 9 0,0 0-42 1,0 0 2 2,6 0 64-5,17-9 22 2,12-18-38 2,14-10-36-4,18-10-4 3,17-13-10 0,20-4-25 0,9-2-7-1,-3 14-9 0,-11 13 8 1,-16 13 2 2,-18 12 13-4,-13 9-6 3,-16 2-11 1,-18 3 0-2,-11 0-12-6,-7 0-6 6,0 0-8 0,0 0-2 0,-38 0-2-2,-33 0-4 3,-26-9 6 0,-16-6 1-1,-12-5 0-2,-7-7 3 2,0 0-4 0,9 2 3 2,16 1-3-8,24 11-6 6,36 3 4 0,18 5-2 0,20 3-1-3,6-1 3 3,3 3-1 3,0 0 3-5,0 0 2-1,4 40 2 3,48 24 2 1,9 20-6-1,13 14 2-2,6 9-2 2,1-2 3 0,-7-3-3 1,-1-13 4-4,-18-20-3 3,-10-20-2 0,-18-21 2-1,-11-18 0 0,-9-10 2 0,3 0-3 2,1-25 0-1,12-39-7 0,6-31 3-3,-7-23 1 4,-4-25 2-1,-2-15 1 0,-7-19-1-2,-5-1-2 2,-1 13 3 0,-3 30-2-2,0 36 0 4,0 41 0-4,0 24-4 3,0 17 0-4,0 14-4 3,-3 3 4 0,-14 14 6 0,-24 56 2 0,-25 46 2-1,-20 30 3 0,-14 17 3 2,-9 2 6-3,15-4 2 1,3-17-9 3,16-22-6-4,11-26 3 0,19-25-6 2,9-26 0 0,17-26 0 0,14-8 0-2,5-4 0 3,0-3 0-3,34 5-31 4,35 2-77-5,-28-11-196 3,-8 0-140 0</inkml:trace>
    </iact:actionData>
  </iact:action>
  <iact:action type="add" startTime="52956">
    <iact:property name="dataType"/>
    <iact:actionData xml:id="d14">
      <inkml:trace xmlns:inkml="http://www.w3.org/2003/InkML" xml:id="stk13" contextRef="#ctx0" brushRef="#br4">4223 14348 246 0,'0'0'123'7,"0"0"41"1,0 0 27 0,0 0-20-2,0 0-35 1,0 0-29 1,0 0-4 0,1 10-4-2,33-37-1 3,18-8-9-2,9-14-31 1,20-3-2-2,16-10-4 2,10 2-8 0,-4 10-7 1,-9 13-5-1,-18 12-2 2,-11 8 5-2,-8 7-1-3,-17 0-10 1,-12 8-9 1,-12-1-2 4,-12 3-3-6,-4 0 0 1,0 0 5 2,0 0-3-1,0 0-3 1,0 0-4-2,0-2-5 3,-28-11-3-1,-32-11-3 0,-30-13 5-2,-5-11 1 2,-15-8 3-1,2 2-3 2,8 7 0-3,11 10-1 3,25 12-9 0,24 8 1-2,20 15-3-2,9 2 2 3,6 0 3 2,5 0 7-4,0 0 0 0,0 25 5 2,0 39 1 0,18 24-2 0,13 16-2-2,8 16 1 2,2 6-1 0,-10 5 1 0,6-20-2-2,-14-21 2 1,-6-29 3 2,-5-23-4-1,-5-22 2-2,-5-13-2 2,0-3-2 0,4 0 0 0,9-17-5-2,11-45 3 1,13-35-11 3,9-45 13-3,-2-26-7-1,1-15 6 2,-7 3-1 1,-9 30-1-2,-8 36 0-2,-9 47-1 4,-6 33 4-2,-4 24 0 3,-4 10-2-2,0 0 4 1,0 0 0-5,-13 32-1 4,-51 42 2-2,-29 38-1 2,-18 26 2 0,-14 14 0 0,0 5 6-1,14-8-6 0,14-20-4 0,17-28-1 2,13-30 1-4,24-26 0 3,15-23 0 0,15-13-1 1,13-9 1-3,0 0-10 2,41 0-43-1,44-34-74 2,27-10-105-4,-58 14-87 3,-4 0-558 0</inkml:trace>
    </iact:actionData>
  </iact:action>
  <iact:action type="add" startTime="56163">
    <iact:property name="dataType"/>
    <iact:actionData xml:id="d15">
      <inkml:trace xmlns:inkml="http://www.w3.org/2003/InkML" xml:id="stk14" contextRef="#ctx0" brushRef="#br5">23771 10689 31 0,'0'0'11'9,"0"0"-11"-5</inkml:trace>
    </iact:actionData>
  </iact:action>
  <iact:action type="add" startTime="57236">
    <iact:property name="dataType"/>
    <iact:actionData xml:id="d16">
      <inkml:trace xmlns:inkml="http://www.w3.org/2003/InkML" xml:id="stk15" contextRef="#ctx0" brushRef="#br5">26359 10328 514 0,'0'0'131'8,"0"0"8"0,0 0 27-4,0 0-50 4,0 0-24 0,-161 13-12 0,127 0 17 1,0-6-8-4,-1 1-25 3,-12 4-4 0,-9-4 1-2,-8 1-12 2,-7-6-10 0,-3-1 1 0,-6-2-15 2,-4 0-5-5,0 0 5 2,-6 0 1 5,1 0 1-9,-1-2-3 5,3-10 2 0,6 7-2 0,-3-6 2 0,4-5-4-2,-6 6-5 3,2 2 0-2,3-1-7-1,0 3 1 2,1 1-1 0,3-4-10 0,-2 1 0-2,-1-1 0 2,-1 8 0 0,-3-6 0 4,-32 7 0-1,0 0 0-4,0 0 0 2,3 0 0-2,31 0 0 0,3 0 0 1,2 0 0 0,9 0 0-2,4 0 0 2,-3 0 0 1,5 0 0-2,-2 0 0 0,3 0 0 0,2 0 0 3,-2 3 0-3,5 1 0-2,0 1 0 3,4 0 0 0,-4 3 0 0,6 4 0-2,3-4 0 3,-1 1 0-2,3-1 0 2,0-5 0-3,1 4 0 1,1-1 0 1,-5 0 0 0,2-1 0-2,2-1 0 2,4-1 0 0,-2 0 0 1,13 2 0-3,-3 0 0 1,1 2 0 2,-4-2 0-2,-7 3 0 2,-4-2 0-4,-5 3 0 3,8-3 0 1,2-1 0-1,8-3 0-3,7 1 0 3,8-3 0 1,8 0 0-6,0 0 0 6,6 0 0-2,-5 0 0 2,5 3 0-3,-2-3 0 2,-4 0 0 1,-3 3 0-2,0-3 0-2,-2 0 0 4,-1 4 0-1,-3-4 0-1,1 0 0 1,2 0 0 2,1 0 0-6,5 0-20 5,1 0 9-3,2 7-6 2,4-4-3-1,3-3 16 2,0 3 4-4,0-3 0 4,-3 0 0-2,3 0 1 1,0 0-1-1,0 2 0 0,0 4 1 2,0 0 0 1,0-1 0-5,0 1 0 2,0-3-1 0,0 0 0 2,0-3-1-2,0 3 0 0,0-1 1 1,0 3 1 0,0-1-1-1,0 4-1 0,0-5 1 1,0 3 0 0,0 0 0-2,0-6-2 1,0 0 2 1,0 0-1 1,0 0-2-3,0 0 3 3,0 0-4 2,0 0 0 0,0 0-6-4,0 0 9 1,0 0 1 0,0 0-2-3,0 0 0 3,0 0 2 1,0 0-3-2,0 0-2-1,-3 0-5 3,-1 0-2-2,1 0 1 2,3 0 4-4,0 0 1 3,0 0 4 1,0 0 2 2,-4 0 0-6,1 0 0 2,-3 0 1 0,6 3-1 2,-1-1 0-2,1 0 0-2,-3 2 0 4,-5 5 1-1,6 1-1-3,-4 7 1 3,3 3-1 1,-1 12 3-2,-1 0-2 0,1 5 1 1,-3 5 0 0,2 3-1 0,-5-6 2 0,7 6-3 0,-7-3 3-2,9 2-2 2,-4 5 1-1,1 8 5 0,1 4 2 1,3 4-2-1,0 3 2-1,0-3 2 2,0-8-3 1,0 0-1-2,0-6-2 0,0 2 0 1,0-2-2-1,0 3 0 4,0-2-1-5,0 2-1 1,0 3 5 0,0-7-2 1,0 1 2-1,0-1 0 4,0-1-4-7,0-9 5 3,0 4-3 0,0-6 0 1,0-4-1-1,0 3-1 2,0-3 0-3,-3-1 0 1,3 1 0 2,-1 0-1-2,1 0 0 0,0 1 3 3,-3 0-4-4,3 1 0 2,0 0 0 0,0-2 0-2,0 0 0 2,0 1 0 0,0-8 0-3,0 4 0 4,0-3 0-1,0 0 0 0,0-3 0-2,0-5 0 1,0-1 0 4,0-2 0-5,0-2 0 0,0-1 0 4,0-4 0-3,0 0 0 0,0 3 0 1,0 4 0-3,0 3 0 4,0-3 0-1,0 3 0-2,0-3 0 2,0 0 0 0,0 1 0 0,0-4 0-3,0 3 0 4,0-4 0-2,0-6 0 1,0 3 0-1,0-6 0 2,0-1 0-2,0-3 0 1,0 0 0 0,0 0 0-3,0 3 0 4,0-3 0-2,0 0 0-1,0 0 0 2,0 0 0 1,0 0 0-1,0 3 0-3,0-1 0 4,0 3 0-1,0 5 0 1,0-3 0-3,0 3 0 3,0 1 0-3,0-5 0 2,0 1 0-1,0-1 0-1,0 1 0 3,0-2 0-2,0 0 0 0,0 3 0 0,0-4 0 2,0 1 0-1,0 0 0-3,0-5 0 3,0 3 0 0,0 0 0 0,0-3 0-2,0 3 0 3,4 0 0-1,11 0 0 1,-4-1 0-3,14 4 0 1,7-3 0 0,8 3 0 1,14-1 0-1,5-2 0 1,9 0 0 0,2 1 0 0,4-4 0-1,3 2 0-1,0 1 0 3,2-1 0-2,-2 4 0 0,0 0 0 1,-2-1 0 0,1 1 0 0,-2-4 0 0,3 3 0 0,9-2 0-2,0 4 0 3,7 2 0-5,-13-7 0 5,-12 4 0-1,-5-1 0 0,-10-3 0-2,-3 4 0 2,4-2 0 0,-5-1 0 0,5-3 0-2,4 0 0 2,-2 0 0-1,5 0 0 4,-1 0 0 2,-1 2 0-11,-1 1 0 3,2-1 0 4,0 1 0-4,4 0 0 4,3-3 0-2,2 5 0 2,-5-1 0-3,-3-4 0 2,-1 2 0-1,-2-2 0 1,1 0 0 0,2 0 0-2,-2 0 0 2,-2 0 0-1,-5 0 0 0,5 0 0 0,-5 0 0 3,3 0 0-3,-3 0 0-1,-4 0 0 2,4 0 0 2,-3 0 0-3,-1 0 0-2,-3-2 0 5,7-3 0-4,-7-2 0 2,10 2 0-1,-3-3 0-1,5-2 0 3,-5 6 0-1,0-7 0-1,3 4 0 0,2 2 0 1,-5-2 0 0,2 2 0-2,-2 3 0 2,-1-1 0 0,-5 3 0 0,2 0 0-2,1 0 0 3,2 0 0-2,-3 0 0 1,4 0 0 0,-6 0 0-2,-4 0 0 2,3 0 0 21,-1 0 0-27,-1 0 0-2,5 0 0 1,1 0 0 6,4 0 0-2,2 0 0 3,-5 5 0 2,0 0 0-4,-8 2 0 2,1-2 0-2,-4-2 0 2,2 1 0 0,-5-2 0-1,9-2 0 8,-9 3 0-14,3 3 0 6,2-4 0-2,0 0 0 5,-5 2 0-3,4-4 0 1,0 0 0-2,-7 0 0 2,5 0 0-1,-8 0 0 1,-2 0 0 1,-1 0 0-1,-9 0 0-1,-4 0 0 0,3 0 0 1,-8 0 0 0,4 0 0-3,-6 0 0 4,1 0 0-4,2 0 0 4,-7 0 0-1,-3 0 0 0,0 0 0-2,0 0 0 2,0 0 0-1,7-4 0 3,-7-9 0-6,3-13 0 7,0-13 0-5,-3-11 0 4,1-19 0-2,-1-9 0-3,0-14 0 4,0-9 0-1,0-1 0-1,0 7 0 0,9 11 0 2,-5 5 0-3,2 9 0 0,3 1 0 2,-5 2 0 1,-4-1 0-1,4-1 0-2,-4-5 0 3,0-4 0-2,0-3 0 2,0-7 0-3,0-1 0 2,0 2 0-1,-4 4 0 1,0 11 0-2,-8 13 0 2,9 5 0 0,2 10 0 0,-6 4 0-2,7 7 0 2,-5-1 0 1,4 0 0-2,1 1 0 2,0-4 0-2,0-2 0-1,0-7 0 2,0 6 0-1,0-2 0 1,0 3 0-2,0 3 0 4,0 7 0-1,0 7 0-8,0 9 0 8,0 4 0 0,0-1 0-4,0-3 0 2,0 2 0 2,0-5 0-1,0-6 0-2,0 5 0 3,0-6 0-3,0-1 0 2,0 6 0 1,0 3 0-3,0 4 0 3,0 0 0 0,0 5 0-6,0-2 0 6,0 3 0 0,0-7 0 0,0 0 0-5,0 4 0 4,0-5 0-1,0 3 0 3,0 1 0-5,0-9 0 3,0 1 0 4,0 0 0-1,0 0 0-3,0 4 0 0,0-2 0 0,0 6 0-3,0 1-3 2,0 3 3 1,0 1 0 1,0 3-1 1,0 1 1 2,0 0-1-4,0 0 0-2,0 0-1 1,0-4-1 1,-16-1-1 1,-15-5-1-3,-16 3 5 2,-10-4 0 0,-15 2 3-1,-10 6 0 3,-6 3-3-5,-8 0 1 3,-1 0-1-1,1 0 1-1,-1 0 2 2,2 0-2 0,-2 0 3 1,-1 0 0-3,7-12-4 2,3-1 0-1,14 1 0 2,7 2 0-4,8 1 0 4,14 6 0-1,6 3 0 0,1 0 0 0,7 0 0-2,2 25 0 2,6 12 0-1,3 9 0 3,19 6-26-4,1 7-95 2,11-2-87 0,22-37-134-3,11-10-526 4</inkml:trace>
    </iact:actionData>
  </iact:action>
  <iact:action type="add" startTime="62103">
    <iact:property name="dataType"/>
    <iact:actionData xml:id="d17">
      <inkml:trace xmlns:inkml="http://www.w3.org/2003/InkML" xml:id="stk16" contextRef="#ctx0" brushRef="#br5">28033 13579 573 0,'0'0'205'9,"0"0"-132"2,0 0-5-7,3-8-2 2,-3 4-26 3,-6 4 13-3,-19-6 19 0,-4-1-19 4,-1 1 8-3,-14-3-3 0,-5 7 10 2,-7 0-1-4,-2-2-17 3,-6 4 0 0,0 0-2 0,-4-3-3-2,-5 3-9 2,2-2-2 0,-8-4 0 2,-2 3 2-5,-8 0-1 3,4 3-3 0,1-3-7-1,1-1-5 0,6 0 0 0,-3 1-4 2,9 0-4-3,-4 3 5 2,4 0 0 0,-6 0-6-1,-4 0-4 2,4 0 9-4,-6 0-4 4,10 0-2 0,-1 0-3-3,4 0-7 0,6 0 0 2,6 0 0 1,-1 0 0-2,-2 0 0 0,4 0 0 1,-3 0 0-1,0 0 0 4,1 0 0-5,-5 0 0 1,6 0 0 1,-6 3 0 0,5 6 0-2,-2-4 0 3,1 1 0-2,0 0 0 2,3-1 0-4,-1-1 0 4,9-2 0-1,-2 0 0-1,5-2 0-1,-2 3 0 2,-1-3 0 0,-5 0 0-1,-4 0 0 3,-6 2 0-4,-1 6 0 3,1-3 0-3,3-3 0 1,5 0 0 1,-4 2 0-1,-1-4 0 2,8 0 0-3,-11 2 0 2,-3 5 0 1,-7 1 0-2,-8 9 0 0,-4 0 0 3,7 0 0-5,7-4 0 0,20-1 0 4,9-7 0-2,12 2 0 1,13-5 0 0,6 1 0-3,8-3 0 2,-1 2 0 2,5-2 0-1,-4 0 0-2,1 3 0 2,2 0 0-1,-5-3 0 1,-7 2 0-1,-5 2 0 1,-1-4 0 0,-1 1 0 0,-4 3 0-3,-4-1 0 7,2 0 0-7,4-1 0 1,2 1 0 2,2-3 0 0,7 2 0 0,-4-2 0-1,7 0 0 0,-4 0 0 2,-1 0 0-2,1 0 0 1,-4 0 0-3,3 0 0 4,-7 0 0-1,3 0 0 0,-6 0 0-2,-1 0 0 3,0 0 0-3,-5 0 0 3,3-2 0-3,1-1 0 4,6 1 0-5,2-4 0 4,-4 2 0-2,3 3 0 0,-3 1 0 1,4-4 0 0,0 2 0-2,2 2 0 2,1-3 0 0,-1 3 0 0,2-3 0-3,0 3 0 4,0 0 0-1,1 0 0 0,1 0 0-3,-7 0 0 4,-1 0 0-1,4 0 0 0,-10 0 0-3,8 0 0 3,2 0 0 1,-5 0 0-2,11 0 0 2,2 0 0-3,4 0 0 2,3 0 0 0,-2 0 0-1,0 0 0-1,-7 0 0 3,4 0 0-1,3 0 0-3,-3 0 0 4,5 0 0-1,0 0 0-1,0 0 0-1,0 0 0 3,0 0 0-2,-6 0 0 0,-4 6 0 3,9 16 0-5,-6 3 0 3,-1-1 0 1,7 3 0-4,-5 4 0 3,0 5 0 1,5 13 0-2,-2 1 0 0,0 1 0 1,-1-1 0 2,4 4 0-4,0-5 0 0,0 6 0 2,0-1 0 0,0-2 0-2,0-3 0 3,0-2 0-2,0 0 0 0,0 2 0-1,0-2 0 3,0 7 0-2,0-4 0 2,0 6 0-1,0 1 0-2,0-2 0 2,0 6 0 0,0-3 0 0,0-2 0-2,0-2 0 1,0-7 0 2,0 2 0-1,0-2 0-2,0 0 0 4,0 2 0-4,0-2 0 0,0-3 0 2,0 3 0 0,0-9 0-1,0-1 0 2,0-6 0-4,0 0 0 3,0-4 0 1,0 0 0-2,0-3 0 0,0-1 0 1,0-4 0 1,0-2 0-2,0 3 0-1,0 0 0 2,0-1 0 0,0 6 0-2,0 5 0 4,0-3 0-4,0 4 0 2,0 5 0 0,0-2 0-2,0 3 0 3,0 0 0-3,-3-2 0 3,0-1 0-4,-4-4 0 4,4-3 0 0,1-7 0-2,2-12 0-2,0-2 0 3,0-3 0 0,0 2 0 1,-3 0 0-1,1 7 0-3,-4 4 0 3,3-5 0-2,3 4 0 2,0-7 0 0,-2-1 0 0,2 0 0 0,0-7 0-2,0 0 0 3,0 0 0 0,0 0 0-2,0 0 0-2,0 0 0 3,0 0 0 1,0 0 0-3,0 0 0 3,0 0 0-3,25 0 0 3,8 0 0-3,9 0 0 3,0 0 0-3,11 0 0 3,-3 0 0-1,4 0 0-2,1 0 0 2,-3 0 0 2,-2 0 0-5,6 0 0 2,5 0 0 1,3 0 0 0,5 0 0-2,2 0 0 2,0 0 0 0,6 0 0 0,-1 0 0 0,-3 0 0-2,3 0 0 2,-4 6 0 0,1-4 0 0,-5 2 0-1,-9 1 0 0,2 3 0 3,0-3 0-4,-1-5 0 0,0 3 0 1,-3-3 0 1,2 0 0-1,-6 0 0 1,2 0 0 0,1 4 0 0,1-1 0-2,-1-3 0 2,-1 0 0-1,-1 5 0 1,-9-5 0 0,10 4 0-1,-1-2 0 0,-4-2 0 4,4 0 0-5,-3 0 0 0,-2 6 0 4,2-6 0-5,2 0 0 2,4 0 0 1,4 0 0 0,-2 5 0-1,5-5 0 0,-7 0 0 1,3 0 0 0,0 0 0 0,-4 2 0 0,5-2 0-2,-6 4 0 2,-3-2 0 1,2-2 0-3,-7 7 0 1,3-2 0 3,-3 0 0-4,0-5 0-1,-3 7 0 6,1-7 0-5,-5 1 0 2,4 3 0-1,1 1 0-1,3-2 0 2,1 3 0 1,2-6 0-3,-2 2 0 1,2 1 0 2,-6-3 0 0,-5 3 0-2,-8 0 0-1,0-3 0 5,0 2 0-6,-7-2 0 1,2 0 0 4,-2 0 0-4,4 0 0 2,7 0 0-1,-6 0 0 0,8 0 0 0,-3 0 0 1,-3 0 0 0,1 0 0-2,3 0 0 3,-1 0 0 0,1 0 0-4,5 0 0 4,0 0 0-1,1 0 0-1,-5 0 0 1,0 0 0-3,-1 0 0 3,1 0 0 1,-3 0 0-3,-1 0 0 2,6 0 0-1,-4 0 0 2,1 0 0-2,5 0 0 1,-2 0 0-1,-4 0 0 1,4 0 0 0,-1 0 0-3,-2 0 0 4,0-2 0-1,5-1 0 0,-9 0 0-2,7-2 0 2,-6 5 0 0,0-9 0-2,-2 6 0 4,1 3 0-4,-5-2 0 2,2 2 0-1,3-4 0 0,4-1 0 1,-2 2 0 0,1-2 0 0,-6 5 0-3,-6 0 0 4,-3-5 0 1,-4 2 0-4,4-3 0 0,3 0 0 3,-1 6 0-2,-3-11 0-1,1 5 0 2,1 3 0 0,-1-2 0 0,0-2 0-3,1 2 0 4,2-3 0-1,-7 3 0-1,-3 1 0 2,-9 4 0-3,3-2 0 2,-4 2 0 0,-3 0 0-1,0-6 0 0,3-8 0 1,4-5 0 0,1-17 0 0,0-18 0-2,-5-10 0 4,-3-18 0-4,0-6 0 0,0 1 0 4,0 1 0-2,0-2 0-1,2 0 0 0,5 7 0-1,-4 3 0 3,3 3 0-2,-4 4 0 2,3 7 0-4,-5 4 0 3,0 4 0 0,0 11 0 1,0-2 0-4,0-10 0 3,0-2 0-1,0-12 0 2,0-4 0-3,0-5 0 2,0 2 0 0,0 0 0-1,0 5 0 0,0 3 0 2,0 5 0-2,0 9 0 2,0-1 0-5,0 9 0 4,0 7 0 1,0 4 0-1,0 0 0-2,0 0 0 2,0-2 0 0,0 1 0-2,0-5 0 1,0 3 0 2,0 5 0-1,0 3 0-1,0 4 0 0,0 2 0 0,0 7 0 2,0 2 0-2,0 1 0 0,0-1 0 1,-7 0 0 2,1-3 0-6,-1 2 0 4,-1-1 0 2,2-3 0-4,4 2 0 0,0 6 0 4,-1 5 0-5,3 7 0 4,0 2 0-2,0 0 0 2,0 0 0-3,-3 0 0 3,3 0 0-2,-4 0 0-1,1 0-5 1,-3 0-2 1,-5 0 4 0,-14 0 1-1,-7 0 2 1,-8 0 1 0,-8 0-1-1,3 0 1 2,1 0 0-4,4 0-1 3,-4 0-2 0,-5 0-2-1,-6 17-32 1,-15 2-69 0,-12 5-36 1,57-17-86-4,5 8-127 3</inkml:trace>
    </iact:actionData>
  </iact:action>
  <iact:action type="add" startTime="70252">
    <iact:property name="dataType"/>
    <iact:actionData xml:id="d18">
      <inkml:trace xmlns:inkml="http://www.w3.org/2003/InkML" xml:id="stk17" contextRef="#ctx0" brushRef="#br4">2997 16892 564 0,'0'0'368'7,"0"0"-234"-1,0 0-53 1,0 0-27 1,0 0-32 0,205-168 15-2,-103 70 16 2,21-23 4 0,18-21-4 1,12-9-7-4,2-10-4 3,-1 4-5 0,-6 11-3 0,-19 11-2-2,-20 33-5 3,-25 33 0 0,-25 24-9-1,-14 23-5-2,-20 10 4 1,-14 9-5 0,-6 3-9 2,-5 0-1-4,-5 9 4 4,-50 51 8-1,-37 26-3 0,-37 36 1-3,-28 20-11 6,-24 16-1-5,-12 3-2 2,7-10-1-2,11-17 2 5,27-16 0-6,34-19 1 3,30-26-2-2,27-9 2 5,30-32 0-4,18-15 3-1,9-17-2 2,46 0-2 0,44-49-4-1,38-27-14 0,20-30 5 0,15-25 12 1,5-25 2-2,-2-18 0 2,-14 0 1 1,-12 14 0-2,-19 24 1 0,-17 35-1 1,-31 32 1 0,-28 32-2 0,-22 15-1-2,-15 13-1 2,-8 9 2-1,0 0 0 1,-13 31 0-1,-53 43 9 0,-39 34 1 2,-31 33-7-2,-29 25-3-1,-12 9-1 2,0 5-4 0,9-15 5 0,27-29-1-1,31-27 2 2,35-34-1-1,30-35 0-1,29-24 0-1,16-16 0 3,54-3 0-2,56-47 0-1,36-26-9 1,25-23 7 2,10-36 1-1,9-23 1-2,-6-18 1 2,-15-11 2-1,-29 0-3 2,-34 24 0-3,-35 37 0 2,-30 36-3 0,-21 42 0 1,-11 28 1-4,-9 17 1 2,0 3 0 1,-34 40 1 1,-58 51 2-3,-43 40 3 2,-31 29-3 1,-3 23 2-2,-14-1-4-1,9-6-2 2,10-13 1 0,22-32-1-2,26-25 2 2,35-26 0 0,28-35 0 0,27-20-1-1,21-20 1 0,5-5 1 1,18-13-1-1,38-36-1-1,15-15-7 3,10-9 5 0,8-14 3-2,-5-2-1-1,4 1 2 2,-8 1-1 0,-10 5 0 0,-7 3 1-2,-2 1 0 2,-1-1-1 0,6 4 0 0,-5 4 0-2,6 7 0 2,-13 12 1 0,-10 13 0 0,-4 8-1-2,-7 12 0 3,-6-3 1-3,0 2-1 2,3-3 0-1,-1-1-2 3,1-8 0-4,4 2 1 2,-7-2 0 0,-3 10 0 0,-4 7 1-2,-12 3-1 3,-3 11 0-4,-5 1 1 5,0 0 0-4,3 0 2 1,-2 0-2-1,2 0-1 5,3-4 1-6,-6 4-1 3,0 0 2 0,0 0 0 0,0 0 0 0,0 0 1-1,-9 0 0 0,-23 13 0 1,-20 11 0-1,-13-1-1-1,-18 4 1 4,-18 4-1-2,-12 6 3-2,-5-3-4 3,8 2 3-2,9-2-3-2,8-8 0 4,16-7 0-1,21-5 0 1,16-6-2-2,26-3 2-1,8-5 1 1,6 0 0 1,0 0-1-1,0 0 0 1,0 0 0-1,49 0-1 1,34-13 0-1,21-11 2 1,27-8 0 0,4-1-1 0,-5-4 0-2,-20 6 2 2,-15 3-1 0,-23 2 0-1,-11 6-1-1,-15 7-2 4,-12-1 0-3,-8 8 2 1,-12 1 0-2,-4 1-1 2,-7 4 1 0,-3 0 0 0,0 0 3-3,0 9 0 4,0 44 10-2,0 29 11 0,-3 23-12 0,-21-2-5 2,-8 1 2-1,1-11 4-2,10-23 3 2,-7-13-3 0,16-23-7 1,8-19 0-3,0-15-5 2,4 0 0 0,0 0-1-1,0-32-2-1,0-33-3 1,20-23 0 3,-4-8 5-3,-4 2-1-1,-12 6 0 2,0 13 1-1,0 11-1 2,0 17 1-3,0 13-1 1,0 4 0 2,0 8 1-2,0 4 0 0,0-1-3 1,0 8 2 0,0 2-3 0,0 4 2-3,0 5-2 6,0 0-1-6,0 0-1 3,0 0 2-2,0 0 4 4,0 0 0-3,0 0 1 0,0 0 0 0,0 0-2 2,-15 0 2-2,-14 0-2 0,-26 0 0 4,-9 0 1-2,-14 0 1-3,-8 2-1 1,2 15 1-2,10 0-2 5,5-4 0-4,2 0 0 3,12-5 1 0,6-6-2-2,8 2 2-1,18-4-1 2,10 0 1-1,12 3-2 0,1-3-9-2,4 0 8 3,52 0-1 1,33 0-8-1,27 8-15-1,17 6 23-2,8-9 4 5,-6 7 1-3,-25-4 1 0,-26-3-2 0,-36 2-3 2,-16-7 3 1,-19 0 0-4,-13 0 2 0,0 3 0 2,0 14 1 0,0 7-1-3,-40 18 0 5,-23 20-1-3,-24 9-1-1,-21 7 2 3,-6 7 3-1,-12-7-2 0,11 7 1-2,2-10-4 2,-1 3-2-1,4 5 2 1,2-1 0-3,5 1 1 4,19-1-1-1,13-9 3 0,12-11 0-2,15-8-1 2,8-10-2 0,3-7 3-1,5 0-2 0,-2-2-1 2,1-8 2-2,4-3-2 1,9-12 0-2,12-7 0 2,4-5 1-1,0 0-1 0,38-34 0 0,25-30-2 1,14-18 1 0,7-4 2-1,9-10-1 0,-2 3 3 2,12-6-3 0,15-4 6-4,11-14-4 3,13-2 4 2,13-16-5-3,1 6 4-2,-6 14-4 4,-30 18 2-1,-29 24-3 0,-27 15 0 0,-12 9-1 1,-18 10-1-1,-7 1 1-1,-7 6 0-3,-6 13 0 3,-10 4 0 1,-1 10 1 0,-3 5 0 0,0 0 1-1,0 0 1 0,0 0 1 0,0 5-1 0,-13 25 1 3,-15 11 1-4,5-1-3 5,0-3 0-9,2 1-1 10,1-4 0-7,12-12-6 4,8-5-60-4,0-9-94 4,0-8-75-2,8 0-158 0</inkml:trace>
    </iact:actionData>
  </iact:action>
  <iact:action type="remove" startTime="74079">
    <iact:property name="style" value="instant"/>
    <iact:actionData xml:id="d19" ref="#d18"/>
  </iact:action>
  <iact:action type="add" startTime="74093">
    <iact:property name="dataType" value="strokeEraser"/>
    <iact:actionData xml:id="d20">
      <inkml:trace xmlns:inkml="http://www.w3.org/2003/InkML" xml:id="stk18" contextRef="#ctx0" brushRef="#br3">10500 20717 595 0,'0'0'79'18,"0"0"-64"-18,0 0-3 1,0 0-12 10,0 0-8-4,0 0-10-1,-13 0-15 0,13 0-106 4,5 3-199-2</inkml:trace>
    </iact:actionData>
  </iact:action>
  <iact:action type="add" startTime="75725">
    <iact:property name="dataType"/>
    <iact:actionData xml:id="d21">
      <inkml:trace xmlns:inkml="http://www.w3.org/2003/InkML" xml:id="stk19" contextRef="#ctx0" brushRef="#br5">22009 10732 504 0,'0'0'223'11,"0"0"-31"-8,-189 167-56 6,76-65-15-1,-7 21-20 0,-3-3-19-2,5-6-32 2,8-15-16 0,23-23-17-2,23-26-5 2,31-25-6 1,23-18-6-4,10-7 0 3,56-34-3 0,55-50-4 0,49-40 7 0,24-17 12-1,6-8-7 1,-19 17 8-1,-43 35 4 0,-44 28 6 5,-40 35 7-6,-34 29-9-2,-10 5 1 6,-28 71 53-2,-75 56 5-3,-45 62-20 4,-36 45-48-1,-13 24-1-2,0-4-4 3,23-35-7-2,26-54 3-2,48-54 3 3,42-63-6 5,39-31-1-8,19-17 1 2,63-49 0 1,74-60-9-2,63-58 4 1,50-44 5-1,27-18 1 6,-3-3-1-9,-37 25-1 5,-55 47 0 3,-78 55-16-6,-48 55-9 3,-30 30 20 0,-26 20 6 0,-23 46 5 7,-65 63 10-15,-41 51 14 8,-32 33-20-1,-3-1-2-1,8-21 0 2,28-33-6-2,38-48 0 2,45-42-1 2,32-36 1-6,15-12-1 4,93-79-1 2,50-37-16-4,60-49 17 0,41-32 2 2,43-39-2 2,28-20-9-4,-13 6 3 0,-63 56-9 4,-99 79-29-3,-88 78 20 0,-54 65 24 1,-102 108 4 0,-79 84 29-2,-68 74-18 1,-21 26-10 2,6 3 5-3,22-44-5 3,42-54 9 0,44-70 0-5,51-69 2 5,62-43-1 0,43-43-14-3,53-18 3 0,88-72-4 4,69-42-11-2,55-45 8-2,44-36-4 2,33-31-18 0,-1 0-9-2,-48 34-16 2,-98 70 1 0,-95 73 15-2,-79 60 17 2,-39 39 17 2,-95 86 5-5,-59 68 20 3,-60 50-14 1,-23 19-6-2,7-4 4-1,23-21-4 3,45-44 1-2,50-52 24 2,56-53-2-3,41-50-9 1,33-31-17 0,36-18 3 1,81-64-5 2,67-39-4-6,57-39 3 4,56-43-2 2,35-50-5-3,19-33-5-2,-35 1-27 3,-74 58-30 1,-93 87 32-4,-85 76 11 3,-64 64 14 1,-48 92 13-2,-81 77 12-1,-43 69 42 4,-41 35-43-4,4-14 7 3,15-38 0 0,27-47-11-5,41-56-3 5,55-51 10 0,42-35 5-3,29-30-4 0,39-2-1 2,78-36-10 2,57-36-3-7,44-35-2 5,34-37 0 3,28-50-1-5,14-36-1 0,-8-12-11 4,-50 40-28-5,-78 70-2 4,-71 70 10 1,-67 62 21-5,-20 58 13 2,-53 72 8 1,-45 47 28 0,-16 14-36-2,1-4 8 4,6-31-3-4,27-35 1 2,23-45-2 0,30-37 9 0,21-34 4-2,6-5-5-1,83-81 2 8,47-59-14-8,63-66-2 2,46-45-3 1,32-15 0 0,6 31-2-2,-48 63-4 2,-75 78-8 0,-75 91-12 0,-79 55 23-2,-39 123 8 2,-83 86 0-1,-50 56 2 0,-19 10-2 3,5-25 5-4,27-46-4 0,33-58 7 4,41-58 17-2,38-62-7-1,31-45-8 1,16-33-1 1,43-5-8-5,60-61-1 4,35-44-7-1,34-34-5 1,27-33-9-1,15-19-5 1,1 1 8 0,-40 35-9-1,-57 56-16 0,-68 70 9 4,-50 55 17-8,-31 110 17 4,-61 54 1 4,-24 38-1-6,-1-15 2 3,13-39 0-1,17-46 2 4,30-46-3-6,27-36 1 1,30-28 4 4,2-13 2-4,72-13-8 3,39-55-2-2,32-30 1 2,12-22 1-4,14-25-1 3,0-3 1 0,-10 8-12-3,-38 36-19 4,-46 64-67 2,-77 40-97-7,-10 67-89 4</inkml:trace>
    </iact:actionData>
  </iact:action>
  <iact:action type="add" startTime="77587">
    <iact:property name="dataType"/>
    <iact:actionData xml:id="d22">
      <inkml:trace xmlns:inkml="http://www.w3.org/2003/InkML" xml:id="stk20" contextRef="#ctx0" brushRef="#br5">22952 13363 827 0,'0'0'129'5,"-181"198"-34"4,68-93 15-2,3 5-41-1,6 8-24 2,-4-1-5 2,24-4-1-4,15-21 10 1,19-24-14 0,30-26-3 1,20-24-2-2,3-18 1 2,84-3 2 0,40-56-28-2,60-37-5 2,41-33 0 4,36-20-1-7,-3 5 0 1,-37 29-3 4,-63 42-4-4,-74 41-5 1,-58 32 13 2,-29 23 11-2,-55 73 32-1,-62 53 7 3,-48 40-39-1,-33 18-5-2,-12-1 1 3,12-10-5 0,18-21 2-5,38-29 6 5,43-40 13 0,43-44-8-3,35-33-7 0,21-29-5 3,63-20-3-1,63-71-9-1,74-42 4-1,54-42 5 3,53-33-5-2,25-26 1 1,-28 10-14 2,-63 44-26-6,-96 71-19 4,-86 66 26 0,-59 43 12-1,-36 78 25 0,-79 63 37 0,-58 50 6 2,-45 23-37-4,-12 9 4 5,-5-15-2-1,22-26 5-2,49-31 17-1,47-50 4 2,56-44-9 1,42-33-17-3,19-24 0 1,91-19-3 1,67-65-3-1,64-45-3 1,55-40 1 2,37-44-2-6,37-48-11 4,1-18-20 0,-56 29-26-1,-89 75-14-1,-104 91-8 2,-93 84 52 1,-33 99 29-3,-87 86 32 2,-51 68 22 2,-48 39-45-6,-27 19 9 6,-6-12 9-2,3-28-1-1,37-44-8-1,50-64 12 3,57-51-15-1,51-61-10-1,44-31-3 0,33-20 5 1,101-35-7-3,54-52-3 3,59-38 0 2,28-42-3-3,26-54-12-1,27-55 6 2,7-42-18 0,-41-6-37-2,-73 75 4 3,-100 101-3-1,-102 127 20-1,-62 92 44-1,-114 127 2 4,-60 87 35-3,-41 33-23-1,-11-6 14 1,6-31 4 2,18-60 2-2,39-58-9 1,58-56-5 0,67-56-2 0,61-40-2-2,40-22-10 2,120-82 6-1,74-50-10 0,61-47 9 1,57-47-9 0,42-56-1-2,42-49-17 2,-10-15-10 0,-69 47-33-1,-110 102-29 0,-124 114 24 3,-103 94 61-3,-70 136 5-1,-114 98 63 3,-73 84-9-1,-40 33-37-2,4-28 29 2,32-51-12 1,57-75-11-2,53-61 15-2,61-55-9 4,53-48-7-1,37-33-15-2,58-30 8 2,90-78-10 2,83-51-5-5,78-65 0 3,58-51-11-1,42-53-22 1,-30-15-11-2,-78 51-37 2,-106 89 27 2,-109 108 34-4,-86 95 9 0,-52 109 11 4,-102 103 12-3,-58 65 23-1,-25 39-26 0,-11-8 15 5,27-31 7-6,30-48 6 5,40-54-19 0,54-62 8-5,48-49-4 1,46-45-7 1,22-19-5 2,95-42-10-2,62-42-18 0,57-38 15 3,41-20 3-5,10-36-12 2,-19-15 0 3,-44 18-9-4,-76 43-23 2,-70 68 14 0,-62 64 20-1,-36 95 10-3,-87 82 5 4,-47 62 1 2,-27 19-1-1,13-27 4-4,17-36-2 4,41-58 6-1,45-49 4-2,38-43-8 2,30-41 1 0,40-4 0-2,75-66-10 2,55-31-10 1,41-29 10-2,27-31-3-1,30-26-9 2,19-14-21 1,-27 9-3-3,-76 50 12 1,-79 54 16 2,-86 84 3-3,-45 65 5 1,-91 87 3 1,-47 65 16 2,-20 15-13-4,16-13-1 0,27-26-2 4,41-52 0-2,38-54 5-2,37-43 5 2,25-44-6 0,18-9 0-2,82-64-7 1,47-40-14 4,53-35 11-7,28-18 3 4,23-1-5 0,-22 24-2 0,-49 42-8-2,-76 51-10 3,-65 50 14-2,-39 25 11 0,-42 64 9 0,-30 21-4 4,-21-9-5-4,-3-9-19-3,-8-21-69 7,63-48-112-4,18 2-168-1</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6T23:09:30.32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7030A0"/>
    </inkml:brush>
    <inkml:brush xml:id="br3">
      <inkml:brushProperty name="width" value="0.055" units="cm"/>
      <inkml:brushProperty name="height" value="0.055" units="cm"/>
    </inkml:brush>
    <inkml:brush xml:id="br4">
      <inkml:brushProperty name="width" value="0.05292" units="cm"/>
      <inkml:brushProperty name="height" value="0.05292" units="cm"/>
    </inkml:brush>
  </inkml:definitions>
  <iact:action type="add" startTime="4179">
    <iact:property name="dataType"/>
    <iact:actionData xml:id="d0">
      <inkml:trace xmlns:inkml="http://www.w3.org/2003/InkML" xml:id="stk0" contextRef="#ctx0" brushRef="#br0">8090 9372 437 0,'0'0'446'13,"0"0"-292"-12,0 0-33 5,0 0-47 2,0 0-47 2,0 0-7-4,6 22 8 0,-6-10 21 4,0 1 14-3,0 8-8 0,0-3-11-1,0 3-10 4,0-4-5-4,0 0-15 0,0-7-6 2,0 2-5 2,0-4 0-4,0-2-3 3,0-1 4-4,0-2 5 5,0 0 9-4,0-3 5 2,0 0-1 0,0 0-2-2,10 0 2 2,15 0-13 0,4 2 2 0,1-2 4-2,7 0 8 2,3 5-6 0,1-3-2 0,-1-2 1 0,-1 0 2-1,2 0 0 1,-5 0-4-1,5 2 7-1,-1-2-5 2,2 0-3 0,3 0-1 1,8 0 2-1,0 0-3-1,-2 0 3 2,3 0 2-2,2 0 4-1,-5 0-7 2,2 0 1 3,-2-2-14-5,3 0 0-1,2-5 0 4,4 4 0-1,-4 0 0 0,-2 3 0-3,0 0 0 4,-7-2 0-2,6 2 0 2,-6-3 0-3,7 3 0 3,0 0 0-2,-4-3 0-1,0 3 0 2,-7 0 0 1,5 0 0-2,0 0 0-2,-3 0 0 4,6 0 0 0,-7 0 0-3,-1 0 0 0,-1 6 0 0,-5-4 0 5,4 1 0-5,-2 0 0-1,9-3 0 5,-5 0 0-4,4 0 0 3,6 0 0-3,1 0 0 4,2 7 0-4,-8-5 0 1,0 6 0 0,-9-1 0 3,-1 0 0-4,-6-4 0-1,0 0 0 4,-8-3 0 0,1 0 0-2,-2 0 0 0,-4 0 0 1,-6 0 0 0,-4 0 0-1,-1 0 0 0,-8 0 0 3,3 0 0-5,-3 0 0 3,0 0 0-1,5 0 0 2,-5 0 0-3,0 0 0 2,0 0 0 0,0 0 0 0,0-3 0-2,0-22 0 1,3-9 0 3,-3 1 0-3,0-11 0-1,1-6 0 2,2-8-24 1,1-7-83-2,1 4-47-1,-5 16-70 3,0 41-91-3,0 4-493 3</inkml:trace>
    </iact:actionData>
  </iact:action>
  <iact:action type="add" startTime="5994">
    <iact:property name="dataType"/>
    <iact:actionData xml:id="d1">
      <inkml:trace xmlns:inkml="http://www.w3.org/2003/InkML" xml:id="stk1" contextRef="#ctx0" brushRef="#br0">21474 9423 785 0,'0'0'197'7,"0"0"-66"1,0 0-31 1,0 0-45-4,0 0-1 3,0 0 11 0,0 11-15 1,0 8-10-4,0 3 6 4,0 8-7-2,0-5 1 1,0 2-8-2,0-4-8 2,0-6-12 0,0-11-6-2,3-6 0 2,0 0 2 0,4 0 9 0,6 0 6-2,4 0 1 4,9 0-8-4,5 0-7 2,5 0 2-2,12 0 5 2,1 0-4 0,12 0 4 2,-2-6 0-4,-5 3 3 0,1 0 1 3,-7 3 2-2,4 0 1 2,-3-4-10-4,2 3-2 4,3-5-5-1,-2 0 0-2,12-1-4 1,-3 0 2 1,7 1 0 0,3 1 2 0,-2-4 1 1,7 4 2-4,-2-3-1 4,0 3 1-4,-5-2-4 3,-8 7 1 0,-1 0 6 0,0 0-7-1,-3 0-5 0,2 0 0 3,-4 0 0-3,2 0 0 1,0 0 0-3,-1 0 0 3,-4 0 0 1,0 0 0-4,5 0 0 4,-5 0 0-1,5 0 0 0,2 0 0-1,5 0 0 2,3 0 0-2,-5 0 0 2,-4 0 0-2,-3 8 0 2,-3-1 0-4,2-5 0 4,-5 1 0-2,8-3 0 0,1 2 0 1,1 1 0-1,2 3 0 0,-2 0 0 0,-7-4 0 1,-2 4 0 1,-2-4 0-4,-1 3 0 5,-3-5 0-4,-3 0 0 2,-4 0 0 0,-3 0 0-1,-1 0 0 0,3 0 0 2,-4 0 0-1,7 0 0-2,-6 0 0 2,5 0 0-1,1 0 0-1,-5 0 0 2,6 0 0 1,2 0 0-2,0 2 0 0,5-2 0 0,-4 0 0 1,-2 0 0 0,-2 0 0 0,-4 0 0-2,-9 0 0 2,0 0 0-2,-1 0 0 3,-2 0 0-3,4 0 0 1,2 0 0 2,-1 0 0-4,-1 0 0 3,-2 0 0 0,-2 0 0 0,-8 0 0-2,-5 0 0 3,-2 0 0-1,3 0 0-1,-7 0 0 2,9 0 0-4,0 0 0 3,2 0 0 1,1 0 0-4,1 0 0 4,-4 0 0-2,-3 0 0 1,0 2 0-1,3-2 0 1,0 0 0 1,3 0 0-2,-1 0 0-2,2 0 0 5,6 3 0-4,-5-3 0 2,5 3 0-1,-10-3 0 1,0 0 0 0,-3 0 0 0,-1 0 0-3,0 0 0 3,-4 0 0 0,3 0 0 0,-1 3 0-2,4 1 0 21,1-2 0-26,1-1 0-1,0 3 0 3,-6-4 0 5,-4 3 0 0,2-3 0 0,-2 3 0-3,2 3 0 5,3-5 0-3,0 6 0 0,2-4 0 2,-5-1 0-4,5 1 0 4,0-1 0-2,-7 1 0 2,3 1 0-4,-6-1 0 3,0-3 0 0,0 0 0-2,0 0 0 2,0 0 0 0,0 0-4 1,0 0-5-4,0 0 4 4,4 0-2-2,-1-7 2 3,1-23 0-6,1-12-1 5,-1 0 6-2,-1 0-2 2,-2 5 0-1,-1 6-6-2,0-2-10 2,0 4-24-1,0 1-36 2,-4 13-54-4,-9 15-114 3,0 3-128 0</inkml:trace>
    </iact:actionData>
  </iact:action>
  <iact:action type="add" startTime="10285">
    <iact:property name="dataType"/>
    <iact:actionData xml:id="d2">
      <inkml:trace xmlns:inkml="http://www.w3.org/2003/InkML" xml:id="stk2" contextRef="#ctx0" brushRef="#br0">7982 12615 634 0,'0'0'247'12,"0"0"-91"-8,0 0-6 3,0 0-50 0,0 0-15-1,0 0-19 2,0 0-14 0,97 75-9-2,-45-75-14 2,7 0-11 0,8-7-5 0,-5-13-5-2,-14 6 0 2,-3 11 7 0,-13 3 13 0,-12 0 9-2,-2 8-3 2,-2 26-6 0,-6-6-6 1,7 0-10-4,-4-5 0 3,-6-8 0 0,9-6-2 0,0-5-2 0,12-2-1-2,12-2-5 2,16 0-1 4,9 0 0-7,3-30-1 0,0-2 0 4,-4 2 2-2,-16 4 0-1,-2 10-1 2,-16 7 0 0,-12 4 2 0,-4 5-2-1,-9 0 1 1,-1 0 5-1,5 0 1 2,1 0 1-4,7 17-2 3,4 7-6 0,-3-3 3 0,7-5-1-1,0-2-2 0,7-5 0 2,11-9-1-1,14 0 0-1,3 0-2-1,17 0 0 4,-6-11 2-2,-5 5 0 0,-16 3-2-1,-9 3 1 1,-11 0 2-1,-4 0 1-1,-5 0 1 2,-1 0-1 0,-4 0-2-1,0 0 0-2,-2 0 3 3,1 3-3 3,8 11 2-6,0 0-2 3,8-3 2-2,5-1-2 2,5-8 0 0,12-2-3 0,7 0-1-2,6-15 0 3,-2-13 4-1,-3-2-2-3,-5 7 2 4,-9 10-1-2,-9 1 2 2,-11 12 0 0,-4 0 2-4,2 0 0 3,2 0-3 0,1 0-1-3,5 0-2 3,6 3-17 0,6 8-36 0,5-5-56-2,-4-6-41 2,-33 0-53 1,-9 0-163 1</inkml:trace>
    </iact:actionData>
  </iact:action>
  <iact:action type="add" startTime="11716">
    <iact:property name="dataType"/>
    <iact:actionData xml:id="d3">
      <inkml:trace xmlns:inkml="http://www.w3.org/2003/InkML" xml:id="stk3" contextRef="#ctx0" brushRef="#br0">12192 12688 630 0,'0'0'177'11,"0"0"-55"-7,0 0-44 4,0 0-40-2,0 0 0 2,0 0 14-2,192 8 3 2,-149-8-11 2,7 0-2-4,6 0-11 0,8 0-9 2,7-6-6 0,10-5-6 0,5-2-4 0,-5 3-4 0,-4 0 7-2,-4 7 9 2,1-2 1 0,2 1-5 1,-5 2-1-3,0-4-4 1,0 4-5 1,-2-3 0 0,-5 1-3-2,-1 1 1 2,-5 0-1 0,-3 3 1 0,-3 0-1-1,1 0 3 0,-3 0-3 1,0 0 0-2,-3 12 0 2,4 1 1 0,-5-1 0 1,3-4-2-3,-1-6 2 1,6 1-1 2,-1-3-1-2,4 4 0-1,-1-1 5 2,1-3 0 0,-5 0 0-2,3 0-2 2,2 0-3 2,-1 0 0-3,2 0-1 1,-3 0 0-1,2 0 1 0,-8 0 0 1,-2 0 7 1,-3 0-1-1,6 0-4-3,0 0 0 3,4 0 1-2,6 0-3 4,0 0 1-5,3 0-1 5,-2-10 0-3,2-3 0 1,-6 4 0-2,-9 1 1 2,4 3 0 0,-4-1 2 0,5 3 1-2,0 3 1 2,-6 0-3 0,6 0 1-2,-8 0 0 4,8 0 2-4,-6 0-5 2,3 0 1-2,-3 0-1 2,1-6 0 0,-9 4 0-1,1 2 4 0,-1 0-4 2,2 0 7-2,0 0 1-1,4 0-4 1,10 0 0 1,-2 0-4 0,7-12 1-2,-5 1-1 4,-2 2 1-3,-3 4 0 0,-3 0 3 13,0 5 1-20,-1 0 4 4,2 0-3 3,-4 0 4 0,5 0-2 1,-1 0-3-1,1 5-1 0,2-5-4 1,-3 0 0 1,1 0 0-4,0 0-1 4,-2 0-2-2,0 0 2-1,-3-9-1 2,1-1 2 0,0 2 0 0,5-1 1-2,-5 1-1 3,0 8 0-2,3 0 0 0,-12 0 3 0,5 0-3 4,5 0 0-6,2 0 0 1,6 0 1 2,2 2-1 1,4 4 2-2,-1-4-2-1,6 5 0 5,-4 3 1-6,7 2-1 5,-4-4 1-4,1-3 0 3,-5-2 0-3,-6-3 0 1,-8 0-2 1,-13 0 1 0,-12 0 0-2,-19 0-8 2,-2 0-30 0,-23 0-82-2,-6 0-162 4,-7 0-379-3</inkml:trace>
    </iact:actionData>
  </iact:action>
  <iact:action type="add" startTime="14684">
    <iact:property name="dataType"/>
    <iact:actionData xml:id="d4">
      <inkml:trace xmlns:inkml="http://www.w3.org/2003/InkML" xml:id="stk4" contextRef="#ctx0" brushRef="#br1">14365 9434 571 0,'0'0'266'9,"0"0"-119"-3,0 0-8 2,0 0-61-2,0 0-13 2,0 0 26 0,0 0-15 2,6 17-24-5,-4 11-13 3,6 6 12-1,-5 2-5 1,-3 1-13-2,0-2-6 2,0-3-9 0,0-17-7 0,2-2-6 0,-2-9 0-2,2-4 0 2,3 0-1 0,-1 0-3-2,-4 0 2 2,0 0 2 0,5 0 0 0,2 0-3-2,6 5 2 2,3-3 3 0,1 1-2 0,6 0 1-2,1-1 7 2,0 4 2 0,4-3 2 0,1 3-1-2,1-4-7 4,6 2 0-2,-2-4 5 0,5 0 2-2,4 0-5 2,-1 0-2 0,11 0 0 0,-6 0 6-3,6 0-1 5,-1 0-2-2,-3 0 2 0,5-4-3-3,-8 2 0 3,5 2 3 0,-2 0 0 0,2 0 1-2,2 0-3 3,-5 0-2-2,9 0-10-1,-2 0 0 3,1 0 0-2,-6 0 0 1,2 0 0 1,-4 0 0-4,1 0 0 4,-6 0 0 4,-2 0 0-12,-2 0 0 5,-8 0 0 1,3 0 0 2,-3 0 0-1,5 0 0 0,5 0 0-2,-1 0 0 3,5 0 0-2,6 0 0-1,3 0 0 1,1 0 0 2,1 0 0-1,-4 0 0-3,2 0 0 3,-8 0 0 1,-5 0 0 0,0 0 0-4,-5 0 0 3,-9 0 0 0,1 0 0 0,1 0 0-2,-6 0 0 2,2 0 0 0,4 0 0-1,-2 0 0 0,5 0 0 0,13 0 0 3,1 0 0-4,11 0 0 1,-3 0 0 1,-4 0 0 0,3 0 0 0,-9 0 0 1,-3 0 0-3,-2 0 0 3,2 0 0-2,-5 0 0-1,2 0 0 2,4 0 0 0,-9-3 0 1,2 0 0-3,-5 0 0 2,-1 0 0-1,-4 0 0 2,-8 1 0-6,-1-1 0 5,-4 0 0 0,0-3 0 1,5 5 0-3,2-8 0 3,1 1 0-2,0 5 0 1,4-3 0-3,2 0 0 3,-2 1 0 0,-3 1 0 0,-3 2 0-1,0 2 0 1,-8 0 0-1,3-2 0 1,-3 2 0-2,0 0 0 2,-4 0 0 0,-2 0 0 0,5 0 0 3,-7 0 0-8,0 0 0 20,-2 0 0-23,0 0 0 0,0 0 0 7,0 0 0 3,0 0 0-4,5 0 0 0,1 0 0 2,1 0 0 0,0 0 0 1,5 0 0-4,-1 0 0 3,-2 0 0 0,1 0 0 0,-3 0 0-2,-4 0 0 3,-3 0 0-2,0 0 0 1,0 0 0 0,0-12 0-2,0-17 0 2,3-10 0 1,-3-16 0-3,0 1 0 2,0 3 0 0,0 3 0-3,0 8 0 3,0 9 0 0,0 6 0 0,0 10 0-1,0 11 0 0,0 4 0 2,0 0-27-2,0 0-65 0,25 48-76 0,4-11-101 2,6 15-471-2</inkml:trace>
    </iact:actionData>
  </iact:action>
  <iact:action type="add" startTime="16930">
    <iact:property name="dataType"/>
    <iact:actionData xml:id="d5">
      <inkml:trace xmlns:inkml="http://www.w3.org/2003/InkML" xml:id="stk5" contextRef="#ctx0" brushRef="#br1">28797 9360 494 0,'0'0'288'10,"0"0"-104"-6,0 0-38 3,0 0-30 4,0 0-29-6,8-5 5 3,-8 5-13 2,3 0 3-6,2 0-5 4,-1 0-13 3,3 8-20-8,2 15-10 5,-3-1-7 2,4 6-5-4,-3 2-1 0,-2-8-10 4,-1 0 4-1,0-9-2-4,4-6-2 1,-4-2-3 4,5-5 0-4,-7 0-3 2,3 0 1 0,-2 0 1-2,5 0 0 2,-6 0 3 0,8 0-1-2,-4 0 3 2,4 0-5 2,3 0 1-4,-1 0-3 0,4 0 5 4,1 0-3-2,9 0 3-2,4 0-1 2,7 0-2 0,6 0-2 2,8 0-5-6,3 0 0 5,6 0 0-3,7 0 0 1,0 0 0 1,7 0 0-2,-2-3 0 3,-4-2 0 1,5 0 0-4,-8-2 0-1,-1 2 0 6,-8 0 0-6,-3 5 0 3,-6-3 0 0,3-1 0-2,0 2 0 3,0-2 0-2,0 4 0 2,-6 0 0-4,-1 0 0 6,-1 0 0-5,-5-2 0 0,3 0 0 3,-4-1 0-1,5 3 0-2,4-4 0 2,-2 2 0 1,5-2 0-4,-4 2 0 5,-4 2 0-2,-3 0 0-1,-4 0 0 0,-10 0 0 3,5 0 0-7,1 0 0 5,5 0 0 1,3 0 0-5,3 0 0 6,12 0 0-1,1 0 0-3,9 0 0 1,9 0 0 1,6 0 0 0,-2 0 0-1,-4 0 0 0,-10 0 0 1,-7 0 0-1,-4 0 0 0,-7 0 0 2,-10 2 0-2,0-2 0 2,3 0 0-2,-7 0 0-1,3 4 0 3,0-4 0-2,0 2 0-1,-1 2 0 2,-2-1 0 1,0 1 0-4,0 0 0 4,7 2 0-2,-1 2 0-1,11-5 0 3,0-1 0 0,-5 1 0-3,-1-3 0 3,-12 0 0-2,-3 0 0-1,-5 0 0 3,-8 0 0 1,-4 0 0-7,0 0 0 5,-6 0 0 3,0 0 0-7,1 0 0 3,5 0 0 3,-8 0 0-3,3 0 0-1,-3 0 0 4,0 0 0-2,0 0 0-3,2 0 0 3,-2 0 0 0,0 0 0-2,3-3 0 3,4-16 0-2,-1-11 0 0,4-8 0 1,-4 4 0 0,1 9 0-1,-7 11 0 2,0 6 0-2,0 4 0-1,0 3 0 2,0-6-105 0,-12 7-81-2,5 8-96 3,7 38-194-2</inkml:trace>
    </iact:actionData>
  </iact:action>
  <iact:action type="add" startTime="19683">
    <iact:property name="dataType"/>
    <iact:actionData xml:id="d6">
      <inkml:trace xmlns:inkml="http://www.w3.org/2003/InkML" xml:id="stk6" contextRef="#ctx0" brushRef="#br1">21590 12890 604 0,'0'0'286'6,"0"0"-133"3,0 0-58-2,0 0-56-1,0 0-28 2,0 0 0 0,104-47 6 0,-53 18 12-1,0 4-6 0,-4 3 3 1,1 5-3 0,-3 6-3-2,-9 5 3 4,-7 6-3-4,-8 0-3 2,-7 0-1 0,-5 0-10-2,-2 0 1 2,6 14 0 0,5 4-6-2,5-5 3 2,7-4-2 0,11-7-1 0,7-2-1-2,7 0-1 6,1-5 1-7,-2-18 0 2,0 6-1 0,-14 3 3 0,-5 9-2 2,-3 5 2-1,-9 0 5-2,-6 0 0 2,-1 0 4 2,0 0 5-4,-4 0-2-1,1 0-6 4,-2 5-4-2,5 4-2 2,8-1-1-4,5 1 0 7,3 0-1-6,10-9-1 3,8 2 1-2,-2-2-1-1,4 0 2 2,-8 0-1 0,-7 0 1-1,-2 0 0 0,-7 0 0 2,-1 0 0-2,-1 2 0-1,-5 1 0 2,-5 3 1-2,7 3-2 2,-6-1 0-2,6-1 1 3,5 0-1-1,2-4 0 0,12-3 0-3,11 0-1 3,16 0 1 0,11-10 0 0,4-8 0-1,-3 1 2 0,-8 2-2 2,-18 7 0-1,-15-1-3-2,-40 9-79 1,0 0-227 1</inkml:trace>
    </iact:actionData>
  </iact:action>
  <iact:action type="add" startTime="22315">
    <iact:property name="dataType"/>
    <iact:actionData xml:id="d7">
      <inkml:trace xmlns:inkml="http://www.w3.org/2003/InkML" xml:id="stk7" contextRef="#ctx0" brushRef="#br1">24896 12960 524 0,'0'0'462'8,"0"0"-362"-3,0 0-33 2,0 0-6 1,2 15-11-2,24-15 45 2,-6 0 2 0,9 0-12-2,3-6-2 2,1 1-8 0,3-5-3 0,-2 6-12-2,6-1-13 4,5 1-12-4,5-2-1 3,-1-1-4-2,-3 3-10-1,2 1-7 2,-7-3 3 2,-2 6 5-4,6 0-21 1,-6 0 0 4,10 0 0-5,-4 0 0 1,7 0 0 2,-4 0 0-3,4 0 0 2,-7 0 0 0,2 0 0 0,-2 0 0-2,-1 0 0 4,0 0 0-3,-1 0 0-1,2 0 0 3,0 0 0-3,6 0 0 1,3 0 0 2,1 0 0-4,4 0 0 4,8 0 0-1,-5 0 0 0,6 0 0-2,-7 0 0 2,3 0 0 0,-5 0 0-3,-2 0 0 6,-3 0 0-6,-1-2 0 3,-5-4 0 0,7 6 0-1,3-3 0 1,-4-1 0-3,2-3 0 6,-2-1 0-5,-8-1 0 2,-2 1 0 0,-2-1 0-1,-3 3 0 0,2-1 0 2,-1 1 0-4,5-3 0 3,-1 0 0 2,0 8 0-4,13-2 0 0,7-1 0 4,0 2 0-3,4-1 0 0,-3 0 0 1,-1 3 0 0,4 0 0-2,3-4 0 2,-3 3 0 0,4-3 0-2,-2 2 0 2,3 2 0 1,-1 0 0-3,-1 0 0 4,3 0 0-5,1 0 0 4,-2 0 0-2,-4 0 0 1,-5 0 0-1,-4 0 0 0,-4 0 0 1,-1 0 0-3,2 0 0 5,-1 0 0-4,1 2 0 1,2 3 0 1,6 2 0 5,2-2 0-10,10 2 0 2,-3-2 0 5,3 0 0-4,-6 2 0 2,1-2 0 0,-1-5 0 2,3 0 0-5,6 0 0 4,0 0 0-1,4 0 0-3,0 0 0 4,-2 0 0-2,-6 0 0-1,-4-5 0 2,-8-4 0 3,0 6 0-5,-11-1 0 0,0 3 0 3,-10-2 0-2,-2-1 0 0,-7 2 0 2,-2-1 0-2,-7 3 0-1,4 0 0 3,1 0 0-1,8 0 0-2,6 0 0 1,2 0 0 3,0 0 0-5,2 0 0 3,-7 0 0 1,-5 0 0-3,-3 0 0 1,-9 0 0 2,-4 0 0-2,-13 0 0-2,5 0 0 4,-11 5 0-1,-1-1 0-3,0-4 0 3,-1 0 0 1,-62 0 0-3,-38 0-188 1,-17-6-123 2,52-5-46-4,25 7-567 4</inkml:trace>
    </iact:actionData>
  </iact:action>
  <iact:action type="add" startTime="26557">
    <iact:property name="dataType"/>
    <iact:actionData xml:id="d8">
      <inkml:trace xmlns:inkml="http://www.w3.org/2003/InkML" xml:id="stk8" contextRef="#ctx0" brushRef="#br2">20004 12975 479 0,'0'0'273'6,"0"0"-147"2,0 0-38-2,0 0-14 2,0 0-18 0,0 0 18-2,0 0 9 3,25-122-14-2,-11 78-5-1,-5-9-17 2,7-13-9 0,0 0 0 0,0-8-8-2,-5 7-4 2,2 6-11 0,-5 1 0 0,2 1-6-2,0 2-3 5,-4-1-3-4,4-2 0 0,0 8-2 0,-3 7-1 1,5 5 1-2,-8 7 0 2,3 1 1 1,-1 9-1-4,-2 9 2 4,-1 4-2-2,-3 4 4 2,0 6-4-4,0-4 2 3,0 4 4 0,0 0 4-1,0 0-1 1,0 0 8 0,-16 29 11-2,-17 14 13 2,-7 4-16 2,5 7-10-5,-4 2-10 1,2-5-5 3,7-6 3 0,10-15-3-2,5-8 2-2,6-9-3 5,7-9 1-2,2-1-2 0,0-3 1-2,0 0-3 3,0 0 3-4,0-20-5 3,29-19-1 0,-2-6 6-2,1 3 2 2,3-2-2 0,-6 7-2 1,1 3 2-3,0 3 0 3,-3 7 1-2,1-2 0 0,-3 0-1 0,0 7 0 2,-2-1-1-3,-6 10 3 3,1 0-2-2,-4 8 2-1,0 2-1 4,-1 0 0-6,0 0 0 7,5 0 2-6,1 22 2 3,1 15 3 1,3 5-5-2,-3 2 6-1,-1-4-5 3,-1-3 2-1,-3-7-3-3,-4-10 0 3,-2-6 2 0,-1-9-5-2,-1-2-1 2,-3-3 1 2,0 0-1-3,0 0 0 0,0 0 0 1,0 0-2-2,0 0 0 3,0 0-3-2,0-18 1 3,-23-19 4-6,-5 0-1 5,-4-5 2-2,5 5 0 2,-2 7-1-3,4 1 0 2,5 7-5 0,0 5 2-2,8 6-1 3,5 2 3 0,2 6-2-3,2 1 1 0,3-1-3 1,0 3 5 1,0 0 0-2,0-2 1 2,0 2 0 2,0 0-1-3,0 0 0-1,0 0 1 4,0 0 2-3,0 0 0-1,0 0-1 1,0 5 5 2,0 14-6-2,0 9-1 1,0 12 1 1,0 10 0-4,0 12 3 4,0 8-2-2,-20 6-1 1,0 1 0-3,-6-2 1 3,1-2-1 0,2-4 4-1,3 3-4 1,1-11 4 1,1-7-3-2,11-12 1 0,-4-12-2 2,6-13 2-1,2-8-1-3,3-5-1 3,-4-4-1 1,4 0 1-4,0 0 1 3,0 0 1 0,0 2-2 0,0-2-4-1,0 0 2 1,0 0 2 0,0-42-7-2,14-34 3 2,23-28 1 1,3-17 4-3,4 3-3 1,-8 14 3 1,-6 28-3 0,-15 29 1-2,-8 24 1 1,-5 11 1 4,-2 7-1-6,0 5 0 1,0 0 0 4,0 0 2-2,0 0-2-2,0 0 0 2,0 25 2 0,-21 31 1-2,-15 18 1 2,0 8 1 1,1 4-5-3,5 4 3 4,-2-2 2-4,9-7-1 2,2-12 1-2,4-15-4 2,2-9 6 2,2-5-6-6,6-10 3 4,-4-4-3 1,6-7 0-3,2-8 0 0,-3-2-1 3,6-1 1 0,0-3-1-2,0-1 2-1,-1-4-2 3,1 0 1-2,0 4 0 0,0 1-1 2,0-5 0-2,0 0 0-1,0 0 5 2,0 0-5 0,0 0 0-2,0 0-1 2,0-3 1 1,1-40-7-4,31-30 2 3,5-19 5 0,0-9-2 6,-3 3 0-11,-5 16 2 4,-15 26-1 0,-1 18 0 1,-8 19 1-1,0 12 1 1,-2 3-1 0,-3 4 1-1,0 0 0 1,0 0 1-1,0 0 1-1,0 40-1 3,-26 21 2-2,-3 20 1 0,2 7-1 0,0-9 5 3,7-4-7-3,0-19 5 0,10-14-4 0,0-19-2 0,7-12 1 0,3-8 1 0,0-3-3 3,0 0 0-4,0 0-4 3,0 0 3-2,0 0-2 1,0-14-2-2,13-22 3 3,7-10 1-2,3-7-1-1,-2-14 1 2,5-6-1 0,0-8 2 0,1 2 2-1,1 3-2 3,1 5-3-4,-5 6 3 0,-3 10 0 2,-2 4 0-1,-2 12 0-1,-7 8 0 3,0 7 0 1,0 11 0-5,-4-1 1 3,-3 6 0 0,1-4-1-1,-1 1 0 1,-1 0 0-3,1 3 0 6,-3 3 0-6,0 5 0 4,0 0-1-2,0 0 1 1,0 0 0-2,-21 18 3 3,-19 16-3-2,-4 6 3-1,1-3-1 3,-1-2 2 1,1-6-4-4,5-4 1-1,6-9-1 4,8-1 0-1,3-9-1-1,14-4 1 0,7-2-1 2,0 0 1-3,0 0-1 0,0 0-1 5,12-23-3-6,21-12 0 3,6-1 1-2,5-5 4 4,-4 8 0-2,4 6 0 0,-7 3 0-1,-2 7 0 2,-7 9 1-2,-6 3-1-1,-7 5 2 2,-2 0 0-2,-2 0 0 1,2 0-1 2,0 0 1-3,1 13 3 1,2 15-5 4,2 12 1-6,0 2 1 2,0 5-1 0,-7 0-2 2,5-8 1-1,-4-12 0 0,-8-9 0 0,4-8-2-3,-6-7 1 4,-2-3-29-2,6 0-58 2,1 0-62-4,-5-9-91 3,5-8-123 1</inkml:trace>
    </iact:actionData>
  </iact:action>
  <iact:action type="remove" startTime="34741">
    <iact:property name="style" value="instant"/>
    <iact:actionData xml:id="d9" ref="#d8"/>
  </iact:action>
  <iact:action type="add" startTime="34758">
    <iact:property name="dataType" value="strokeEraser"/>
    <iact:actionData xml:id="d10">
      <inkml:trace xmlns:inkml="http://www.w3.org/2003/InkML" xml:id="stk9" contextRef="#ctx0" brushRef="#br3">26886 16687 533 0,'0'0'216'21,"0"0"-104"-19,0 0-4-2,0 0-44 5,0 0-46 2,0 0-18 0,13-9-1 1,-13 9-39 0,-10 0-157 0,-3 0-234-2</inkml:trace>
    </iact:actionData>
  </iact:action>
  <iact:action type="add" startTime="40061">
    <iact:property name="dataType"/>
    <iact:actionData xml:id="d11">
      <inkml:trace xmlns:inkml="http://www.w3.org/2003/InkML" xml:id="stk10" contextRef="#ctx0" brushRef="#br4">7099 15434 724 0,'0'0'190'8,"0"0"-130"0,0 0-5 0,0 0-20-2,0 0-10 2,0 0 40 0,0 0 20 0,20 0-2-1,-20 13-18 0,0 14-16 1,0-8-8-2,0 6-4 2,0-3-7 0,0 0-15 0,0-1-4-2,0-5-11 2,0-5 2 0,0-5 0 0,0 0-2-2,0-6 1 2,0 0 0 0,0 0 3 0,0 0 0-2,0 0 5 2,0 0 1 0,0 0 11 0,0 0 3-2,0 0 5 3,16 0-7-2,12 0-5 1,3 0-13-2,-2 0 13 2,3 0 3 0,-7-6 4 0,1 6 0-2,-4-3 0 2,0 0-2 0,4 3-3 1,-2 0 0-1,-1 0-10-2,6 0 2 4,-4 0 2-5,1 0 0 3,-4 0-5-2,1 0 3 2,3 0-1 0,2 0-2 0,4 0 2-1,2 0 0 1,3 0-1 0,0 0-1-1,2 0 0 0,-5 0-2 0,1 0 2 2,-3 0-1-2,1 0-1-1,2 0-3 3,1 0-3-1,4 0 0 0,0 0 0-3,-3 0 0 4,0 0 0-2,-7 0 0 0,0 0 0 0,-6 0 0 1,2 0 0 1,-2 0 0-3,5 0 0 3,-1 0 0-1,8 0 0 1,0 0 0-4,2 0 0 4,6 0 0-2,-4 0 0 2,4 0 0-4,-4 0 0 3,-1 0 0 0,-1 0 0 0,1 0 0-1,-6 0 0 0,-5 0 0 3,0 0 0-3,1 0 0-4,-2 0 0 5,5 0 0 0,4 6 0 1,5 0 0-3,-1-4 0 3,4 4 0-3,-1 1 0 4,1-5 0-5,-4 1 0 3,1-1 0-1,0 1 0 1,2 0 0 0,6 1 0-1,2-4 0 0,-4 2 0 2,-4-2 0-1,-2 5 0-3,-1-5 0 4,4 0 0-2,-2 6 0 1,-2-6 0-2,-2 0 0 2,-2 0 0 0,3 0 0 0,-1 0 0-1,-8 0 0 0,8-6 0 3,-3-1 0-3,-3-3 0-1,7 5 0 1,-1 3 0 1,-2-7 0-1,4 3 0 1,4 0 0 0,5 3 0-1,-2 0 0 0,6-5 0 1,-5 3 0 0,6 1 0 0,5 3 0-2,2 1 0 2,1 0 0-1,4-4 0 1,-3 4 0-2,6 0 0 3,-4 0 0-2,-4 0 0 2,5 0 0-4,-2 0 0 4,1 0 0-2,3 0 0 1,1 0 0 0,0 0 0-2,-2 5 0 2,-3 1 0 1,-5-3 0-2,-1 0 0 0,1 2 0 0,5-5 0 2,3 3 0-2,-3 0 0-1,2 3 0 3,-5 0 0-1,0 3 0-1,-4-9 0 0,-5 5 0 0,4-3 0 2,-3-2 0-2,2 0 0-1,-3 0 0 2,-3 0 0 0,-5 0 0 0,-5 0 0-2,-6 0 0 2,-5 0 0 1,2 0 0-3,-7 0 0 1,5 0 0 2,4 0 0-2,0 0 0-1,8 0 0 2,-1 0 0 0,13 0 0 0,1 0 0-2,-4 0 0 3,5 0 0-1,-8 0 0 1,2 3 0-5,-8 0 0 4,1-3 0 0,-5 4 0 0,-4-2 0-2,0 3 0 2,-3-5 0 0,-9 6 0 0,6-6 0 0,-4 2 0-2,1 2 0 3,-2 1 0-2,-3-2 0 2,0 0 0-4,2-1 0 3,-1 3 0 1,-2-5 0-4,7 0 0 5,-4 3 0-4,3-3 0 4,-6 4 0-6,7-4 0 5,-7 0 0-1,2 3 0-1,-2-3 0-1,-1 0 0 2,-9 0 0 0,4 0 0 0,-4 0 0-1,-4 2 0 0,0-2 0 2,-3 0 0-2,1 0 0-1,3 3 0 4,1-3 0-4,-5 0 0 0,0 0 0 2,0 0 0 1,0 0 0-2,0 0 0 2,0 0 0-4,3 0 0 3,-3 0 0 0,0 0 0 0,0 0 0 0,3 0 0-2,1 0 0 3,6-15 0-2,3-9 0 1,0-6 0-2,-8-2 0 3,-5 7-37-2,0 5-83 1,0 20-103-2,0 0-101 2,0 12-448 1</inkml:trace>
    </iact:actionData>
  </iact:action>
  <iact:action type="add" startTime="52838">
    <iact:property name="dataType"/>
    <iact:actionData xml:id="d12">
      <inkml:trace xmlns:inkml="http://www.w3.org/2003/InkML" xml:id="stk11" contextRef="#ctx0" brushRef="#br4">4359 15504 45 0,'0'0'343'8,"0"0"-225"0,0 0 33-1,0 0 32-1,0 0-47 2,0 0-30 0,0 0 0 0,0 0-23-2,12-30 21 2,33-22-8 0,17-1-17-2,19-9-5 2,25-20 1 2,39-29-21-4,32-42-10 2,50-33-3 0,36-18-4 0,17-4-6 1,-7 23-11-4,-28 23 3 5,-43 43-3-2,-30 28-3-2,-35 24-7 0,-21 17-6 3,-3 4 0-1,-13 4-4 1,-9 0-29-4,-10 0-64 4,-24 8-40-1,-17 17-59-3,-40 17-107 3,0 0-400-1</inkml:trace>
    </iact:actionData>
  </iact:action>
  <iact:action type="add" startTime="53904">
    <iact:property name="dataType"/>
    <iact:actionData xml:id="d13">
      <inkml:trace xmlns:inkml="http://www.w3.org/2003/InkML" xml:id="stk12" contextRef="#ctx0" brushRef="#br4">7625 15694 579 0,'0'0'348'5,"0"0"-226"6,181-57-4-4,-117 25-22 0,11 2-37-2,18-7-2 3,9-3 10 0,21-8-7 0,19-2 8-2,17-7 5 4,9-2-11-3,9-2-9 0,-3-13-14-1,-1 4 0 6,-4 0-7-6,-8 3-3 0,-4-1-6 4,11-8-5-5,25-8-11 3,18-7 2-2,31-6 3 2,11-1-6-1,-4-1 4 2,-19 6 0-1,-22 6 4-2,-14 8 1 2,-10 7 1 0,3-4-10 0,10-6-6-1,12-11 0 1,20-11 0 1,10-11 0-3,9-4 0-1,-23 17 0 4,-49 26 0-1,-39 36 0-1,-50 34 0 0,-34 6 0 2,-25 0-32-3,-18 26-59 2,-10-4-63-1,-33-9-122 0,-15 4-194 1</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7-26T23:28:41.547"/>
    </inkml:context>
    <inkml:brush xml:id="br0">
      <inkml:brushProperty name="width" value="0.05292" units="cm"/>
      <inkml:brushProperty name="height" value="0.05292" units="cm"/>
    </inkml:brush>
  </inkml:definitions>
  <iact:action type="add" startTime="7525">
    <iact:property name="dataType"/>
    <iact:actionData xml:id="d0">
      <inkml:trace xmlns:inkml="http://www.w3.org/2003/InkML" xml:id="stk0" contextRef="#ctx0" brushRef="#br0">18130 3667 814 0,'0'0'222'12,"0"0"-116"-9,0 0-19 7,0 0-9-5,0 0-27 3,0 0-1 0,-10-3 17-1,10 3 3-1,0-2 7 2,0 2-9 0,20 0-11 0,10 0-27 0,14 0-16-2,7 0 13 2,1 5-7 0,1 8 5 0,2 4-4-2,0 3-3 2,-1 4-2 0,3-5-5 2,-5-1-5-4,0-5 1 1,5 4 0 1,-2-3-1 0,1 2 5-2,1 1-4 2,-1-2 2-1,-2-2-1-1,-3 1-1 2,-4 0 0 0,9-1-1 0,-6 8-1-2,1 2 5 3,10 4-2-1,1 5 6-1,5 0-14 1,-3 3 0-2,-1 5 0 5,-6-4 0-6,-6-2 0 3,-5-3 0-1,-11-9 0 1,-3 3 0 0,-5-3 0-1,4 5 0-1,-5 0 0 3,4 4 0-2,1 0 0 2,-8 3 0 1,7 6 0-3,-6 1 0-1,5 2 0 0,-2 1 0 2,1-4 0 0,-5-6 0 1,-3-6 0-4,0-5 0 4,-4-7 0-2,-3 1 0 2,3 0 0-3,-4-2 0-1,-3 6 0 3,5 5 0 2,4 4 0-3,0 2 0-1,0 2 0 3,5-2 0 1,-6 3 0-1,2-1 0-7,1-1 0 6,-4-2 0 0,0-1 0-2,-4-1 0 2,1-4 0 0,-1 3 0 0,1 0 0-2,-2-2 0 2,-2 1 0 0,-2-2 0 0,0 4 0-3,-2-1 0 5,2 0 0-3,-4-5 0 1,0-1 0 0,1 6 0-2,-1 4 0 2,0 4 0 0,-2 6 0 0,2 3 0-2,6-5 0 2,-5-6 0 0,4-10 0 0,-3-9 0 0,-5-7 0 0,3-5 0-3,2 3 0 2,-1-1 0 0,0 7 0 2,1 1 0-2,-2 4 0 0,-1-9 0 2,-2-1 0-1,2-5 0-2,-2-2 0 2,0 0 0-2,3 0 0 3,-3 0 0-2,10 0-21 2,6 0-105-4,-6 0-98 4,7 0-174-1</inkml:trace>
    </iact:actionData>
  </iact:action>
  <iact:action type="add" startTime="9401">
    <iact:property name="dataType"/>
    <iact:actionData xml:id="d1">
      <inkml:trace xmlns:inkml="http://www.w3.org/2003/InkML" xml:id="stk1" contextRef="#ctx0" brushRef="#br0">19620 12323 53 0,'0'0'486'6,"0"0"-292"2,0 0-60-1,0 0-28-1,0 0-50 3,0 0-25-2,0-3-7 1,0 3 12-1,0 0 11 0,0 0 0 1,0 0-2-2,0 0 6 3,0 0-1-2,0 0-1 1,0 0-8-2,0 3 4 2,0 14-2 2,0-4-1-4,0 2-2 0,0 2-10 3,6-3-7-1,2 2-10 0,-6 8-6 0,1 6-4 0,1 17 2-2,2 15-3 1,4 11 11 2,-3 6 14 1,6 0 3-4,-3-5 1 2,-4-5-9 0,-1 1-3 0,-5 1-5-2,0 1-6 2,0 2-3-1,0-3-1 3,-16-2 1-5,-5-3-1 4,1-8 2-2,3 0-3-2,-2-3 1 4,4 1 2 1,-2-6 0-3,-9 0 0-3,-2 1 0 4,-4-1-1 0,-2 1-2-3,0 0 1 4,-5-6-2 0,-1-3 2-3,-1 0 0 2,-5 0 1-2,-11 3-3 4,-4 0 1-4,-11 1-1 0,-7 1-1 4,-3 2 3-2,-2 3-3-2,3-2 1 2,1 1 1 0,7-3 2-2,1 0-1 2,4 2 1 0,4-2-1 0,3 0-3-2,5-3 5 3,0 4-3-2,-3 0 0 1,-2 0-1-2,2-5-1 4,1-6 1-4,1-6-2 0,1-3 1 2,5-6-1 1,2-1 1-3,-2-6 0 5,5 4-1-4,2-3 0 0,8 0 2-2,5-10-2 3,11 3 0 2,3-1 2-3,8-8-2 0,5-1 1 1,4 0-1-2,0 0 0 0,0 0 2 3,0 0 2-2,0 0 0-1,4-1 1 2,15-25-2 1,7-4-3-1,-1-10 0-3,-2-5 0 4,6-11-1-1,3-15-1-3,4-6 2 4,3-5-1-2,-1 0-1 2,-8 14 0-3,-4 12 0 2,-11 19 1 0,-7 18-1-2,-3 7 2 1,-5 6 1 2,0 5 0-2,0 1-1-1,0 0 2 3,0 13-2-1,-34 41-3 0,-11 25 3-2,-4 19 8 4,-4 11-1-2,-1 0 3-2,3-1-5 0,2-13-5 5,8-17 0-6,11-15 0 3,14-18 0 0,6-20 0 0,10-8 0-3,0-7 0 3,10 3 0 0,46-6 0-1,29 5 0 2,30-1 0-2,26-7 0 1,-3-4 0-3,-18 0 0 3,-24 2 0 0,-31-2 0 0,-24 5 0-1,-23-2 0 0,-10 0 0 1,-8-1 0-2,0 2 0 2,0 1 0 2,0 8 0-4,-24 19 0 0,-19 24-99 2,14-28-215 1,-3 9-275-1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B6C6A-5332-4F83-A39C-121AB7CACF31}" type="datetimeFigureOut">
              <a:rPr lang="en-CA" smtClean="0"/>
              <a:t>2022-09-12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5ACAEE-114A-4A39-974C-1C8CAF4D96B6}" type="slidenum">
              <a:rPr lang="en-CA" smtClean="0"/>
              <a:t>‹#›</a:t>
            </a:fld>
            <a:endParaRPr lang="en-CA"/>
          </a:p>
        </p:txBody>
      </p:sp>
    </p:spTree>
    <p:extLst>
      <p:ext uri="{BB962C8B-B14F-4D97-AF65-F5344CB8AC3E}">
        <p14:creationId xmlns:p14="http://schemas.microsoft.com/office/powerpoint/2010/main" val="1888691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we’re going to look at the </a:t>
            </a:r>
            <a:r>
              <a:rPr lang="en-US" dirty="0" err="1"/>
              <a:t>Minkowski</a:t>
            </a:r>
            <a:r>
              <a:rPr lang="en-US" dirty="0"/>
              <a:t> Metric Tensor and the Spacetime invariant, which are used to help us measure distances in spacetime in special relativity.</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a:t>
            </a:fld>
            <a:endParaRPr lang="en-CA"/>
          </a:p>
        </p:txBody>
      </p:sp>
    </p:spTree>
    <p:extLst>
      <p:ext uri="{BB962C8B-B14F-4D97-AF65-F5344CB8AC3E}">
        <p14:creationId xmlns:p14="http://schemas.microsoft.com/office/powerpoint/2010/main" val="2804626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A2F580A-FC44-4B2C-A884-F2F66D89FE4F}"/>
              </a:ext>
            </a:extLst>
          </p:cNvPr>
          <p:cNvSpPr>
            <a:spLocks noGrp="1"/>
          </p:cNvSpPr>
          <p:nvPr>
            <p:ph type="body" idx="1"/>
          </p:nvPr>
        </p:nvSpPr>
        <p:spPr/>
        <p:txBody>
          <a:bodyPr/>
          <a:lstStyle/>
          <a:p>
            <a:r>
              <a:rPr lang="en-US" dirty="0"/>
              <a:t>If this vector capital S connects two events in spacetime, S = 5 </a:t>
            </a:r>
            <a:r>
              <a:rPr lang="en-US" dirty="0" err="1"/>
              <a:t>eT</a:t>
            </a:r>
            <a:r>
              <a:rPr lang="en-US" dirty="0"/>
              <a:t> time vectors and 3 </a:t>
            </a:r>
            <a:r>
              <a:rPr lang="en-US" dirty="0" err="1"/>
              <a:t>eX</a:t>
            </a:r>
            <a:r>
              <a:rPr lang="en-US" dirty="0"/>
              <a:t> position vectors.</a:t>
            </a:r>
            <a:br>
              <a:rPr lang="en-US" dirty="0"/>
            </a:br>
            <a:endParaRPr lang="en-US" dirty="0"/>
          </a:p>
          <a:p>
            <a:r>
              <a:rPr lang="en-US" dirty="0"/>
              <a:t>Plugging 5 and 3 into the spacetime invariant formula, we get 5^2 – 3^2, which is 25 – 9, or 16.</a:t>
            </a:r>
          </a:p>
          <a:p>
            <a:endParaRPr lang="en-US" dirty="0"/>
          </a:p>
          <a:p>
            <a:r>
              <a:rPr lang="en-US" dirty="0"/>
              <a:t>If we use this other spacetime basis </a:t>
            </a:r>
            <a:r>
              <a:rPr lang="en-US" dirty="0" err="1"/>
              <a:t>eT</a:t>
            </a:r>
            <a:r>
              <a:rPr lang="en-US" dirty="0"/>
              <a:t>-tilde and </a:t>
            </a:r>
            <a:r>
              <a:rPr lang="en-US" dirty="0" err="1"/>
              <a:t>eX</a:t>
            </a:r>
            <a:r>
              <a:rPr lang="en-US" dirty="0"/>
              <a:t>-tilde, S = 4 </a:t>
            </a:r>
            <a:r>
              <a:rPr lang="en-US" dirty="0" err="1"/>
              <a:t>eT</a:t>
            </a:r>
            <a:r>
              <a:rPr lang="en-US" dirty="0"/>
              <a:t>-tilde vectors exactly.</a:t>
            </a:r>
            <a:br>
              <a:rPr lang="en-US" dirty="0"/>
            </a:br>
            <a:r>
              <a:rPr lang="en-US" dirty="0"/>
              <a:t>Plugging 4 and 0 into the spacetime invariant formula, we get 4^2 – 0^2, which 16.</a:t>
            </a:r>
          </a:p>
          <a:p>
            <a:endParaRPr lang="en-US" dirty="0"/>
          </a:p>
          <a:p>
            <a:r>
              <a:rPr lang="en-US" dirty="0"/>
              <a:t>So the spacetime invariant s^2 is the same in all orthonormal spacetime coordinate systems if we use the </a:t>
            </a:r>
            <a:r>
              <a:rPr lang="en-US" dirty="0" err="1"/>
              <a:t>minkowski</a:t>
            </a:r>
            <a:r>
              <a:rPr lang="en-US" dirty="0"/>
              <a:t> definition of orthonormal.</a:t>
            </a:r>
          </a:p>
        </p:txBody>
      </p:sp>
    </p:spTree>
    <p:extLst>
      <p:ext uri="{BB962C8B-B14F-4D97-AF65-F5344CB8AC3E}">
        <p14:creationId xmlns:p14="http://schemas.microsoft.com/office/powerpoint/2010/main" val="1210593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special relativity, spacetime basis vectors that are </a:t>
            </a:r>
            <a:r>
              <a:rPr lang="en-US" dirty="0" err="1"/>
              <a:t>Minkowski</a:t>
            </a:r>
            <a:r>
              <a:rPr lang="en-US" dirty="0"/>
              <a:t> orthonormal correspond to inertial reference frames.</a:t>
            </a:r>
            <a:br>
              <a:rPr lang="en-US" dirty="0"/>
            </a:br>
            <a:r>
              <a:rPr lang="en-US" dirty="0"/>
              <a:t>This means that, for a given spacetime vector, the spacetime invariant s^2 is the same in all inertial reference frames.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12</a:t>
            </a:fld>
            <a:endParaRPr lang="en-CA"/>
          </a:p>
        </p:txBody>
      </p:sp>
    </p:spTree>
    <p:extLst>
      <p:ext uri="{BB962C8B-B14F-4D97-AF65-F5344CB8AC3E}">
        <p14:creationId xmlns:p14="http://schemas.microsoft.com/office/powerpoint/2010/main" val="3583774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go ahead and prove that the spacetime invariant is the same in all inertial reference frames.</a:t>
            </a:r>
          </a:p>
          <a:p>
            <a:endParaRPr lang="en-US" dirty="0"/>
          </a:p>
          <a:p>
            <a:r>
              <a:rPr lang="en-US" dirty="0"/>
              <a:t>Let’s start with the spacetime invariant in the </a:t>
            </a:r>
            <a:r>
              <a:rPr lang="en-US" dirty="0" err="1"/>
              <a:t>ct</a:t>
            </a:r>
            <a:r>
              <a:rPr lang="en-US" dirty="0"/>
              <a:t>-Tilde, x-tilde reference frame… s^2 is equal to </a:t>
            </a:r>
            <a:r>
              <a:rPr lang="en-US" dirty="0" err="1"/>
              <a:t>ct</a:t>
            </a:r>
            <a:r>
              <a:rPr lang="en-US" dirty="0"/>
              <a:t>-tilde square minus x-tilde squared.</a:t>
            </a:r>
          </a:p>
          <a:p>
            <a:endParaRPr lang="en-US" dirty="0"/>
          </a:p>
          <a:p>
            <a:r>
              <a:rPr lang="en-US" dirty="0"/>
              <a:t>Recall our Lorentz transformation to move to another inertial frame with velocity beta looks like this, where beta is just a fraction of the speed of light, v over c, and the gamma coefficient is 1 / the square root of 1-beta^2.</a:t>
            </a:r>
            <a:br>
              <a:rPr lang="en-US" dirty="0"/>
            </a:br>
            <a:r>
              <a:rPr lang="en-US" dirty="0"/>
              <a:t>If we plug in the formulas for </a:t>
            </a:r>
            <a:r>
              <a:rPr lang="en-US" dirty="0" err="1"/>
              <a:t>ct</a:t>
            </a:r>
            <a:r>
              <a:rPr lang="en-US" dirty="0"/>
              <a:t>-Tilde and x-tilde into the formula for the spacetime invariant, we get this.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13</a:t>
            </a:fld>
            <a:endParaRPr lang="en-CA"/>
          </a:p>
        </p:txBody>
      </p:sp>
    </p:spTree>
    <p:extLst>
      <p:ext uri="{BB962C8B-B14F-4D97-AF65-F5344CB8AC3E}">
        <p14:creationId xmlns:p14="http://schemas.microsoft.com/office/powerpoint/2010/main" val="1130552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expand </a:t>
            </a:r>
            <a:r>
              <a:rPr lang="en-US" dirty="0" err="1"/>
              <a:t>ct</a:t>
            </a:r>
            <a:r>
              <a:rPr lang="en-US" dirty="0"/>
              <a:t> – beta*x squared, we get 4 terms: ct^2,  beta*x^2, and we get minus </a:t>
            </a:r>
            <a:r>
              <a:rPr lang="en-US" dirty="0" err="1"/>
              <a:t>ct</a:t>
            </a:r>
            <a:r>
              <a:rPr lang="en-US" dirty="0"/>
              <a:t>*beta*x twice, so I’ll write that as minus 2 </a:t>
            </a:r>
            <a:r>
              <a:rPr lang="en-US" dirty="0" err="1"/>
              <a:t>ct</a:t>
            </a:r>
            <a:r>
              <a:rPr lang="en-US" dirty="0"/>
              <a:t>*beta*x.</a:t>
            </a:r>
          </a:p>
          <a:p>
            <a:r>
              <a:rPr lang="en-US" dirty="0"/>
              <a:t>And if we expand –beta*</a:t>
            </a:r>
            <a:r>
              <a:rPr lang="en-US" dirty="0" err="1"/>
              <a:t>ct</a:t>
            </a:r>
            <a:r>
              <a:rPr lang="en-US" dirty="0"/>
              <a:t> + x squared, we get another 2 terms, beta*ct^2 + x^2, and once again we get minus beta*</a:t>
            </a:r>
            <a:r>
              <a:rPr lang="en-US" dirty="0" err="1"/>
              <a:t>ct</a:t>
            </a:r>
            <a:r>
              <a:rPr lang="en-US" dirty="0"/>
              <a:t>*x twice, so we write minus 2*beta*</a:t>
            </a:r>
            <a:r>
              <a:rPr lang="en-US" dirty="0" err="1"/>
              <a:t>ct</a:t>
            </a:r>
            <a:r>
              <a:rPr lang="en-US" dirty="0"/>
              <a:t>*x.</a:t>
            </a:r>
            <a:br>
              <a:rPr lang="en-US" dirty="0"/>
            </a:br>
            <a:endParaRPr lang="en-US" dirty="0"/>
          </a:p>
          <a:p>
            <a:r>
              <a:rPr lang="en-US" dirty="0"/>
              <a:t>So we have one set of brackets with a POSITIVE gamma^2 in front and another set of brackets with a NEGATIVE gamma^2 in front. But notice that 2*</a:t>
            </a:r>
            <a:r>
              <a:rPr lang="en-US" dirty="0" err="1"/>
              <a:t>ct</a:t>
            </a:r>
            <a:r>
              <a:rPr lang="en-US" dirty="0"/>
              <a:t>*beta*x is the same thing as 2*beta*</a:t>
            </a:r>
            <a:r>
              <a:rPr lang="en-US" dirty="0" err="1"/>
              <a:t>ct</a:t>
            </a:r>
            <a:r>
              <a:rPr lang="en-US" dirty="0"/>
              <a:t>*x. This first one is negative, and the second one is negative but also has this other negative sign out in front of the brackets, so it’s actually positive.</a:t>
            </a:r>
            <a:br>
              <a:rPr lang="en-US" dirty="0"/>
            </a:br>
            <a:r>
              <a:rPr lang="en-US" dirty="0"/>
              <a:t>So these both cancel with each other.</a:t>
            </a:r>
          </a:p>
          <a:p>
            <a:endParaRPr lang="en-US" dirty="0"/>
          </a:p>
          <a:p>
            <a:r>
              <a:rPr lang="en-US" dirty="0"/>
              <a:t>And if we pull the gamma^2 out of everything and put it in front of , we get this.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14</a:t>
            </a:fld>
            <a:endParaRPr lang="en-CA"/>
          </a:p>
        </p:txBody>
      </p:sp>
    </p:spTree>
    <p:extLst>
      <p:ext uri="{BB962C8B-B14F-4D97-AF65-F5344CB8AC3E}">
        <p14:creationId xmlns:p14="http://schemas.microsoft.com/office/powerpoint/2010/main" val="962679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notice that inside these brackets we have ct^2 and also a negative beta*ct^2. So we can factor out ct^2 from both of those can get ct^2 * (1-beta^2).</a:t>
            </a:r>
            <a:br>
              <a:rPr lang="en-US" dirty="0"/>
            </a:br>
            <a:r>
              <a:rPr lang="en-US" dirty="0"/>
              <a:t>And we can also factor out x^2 from beta*x^2 and negative x^2, and get *negative* </a:t>
            </a:r>
            <a:r>
              <a:rPr lang="en-US" dirty="0">
                <a:sym typeface="Wingdings" panose="05000000000000000000" pitchFamily="2" charset="2"/>
              </a:rPr>
              <a:t></a:t>
            </a:r>
            <a:r>
              <a:rPr lang="en-US" dirty="0"/>
              <a:t> x^2 *(1-beta^2), and this negative sign out in front is what lets us change the signs inside here so that 1 is positive and beta^2 is negative.</a:t>
            </a:r>
          </a:p>
          <a:p>
            <a:endParaRPr lang="en-US" dirty="0"/>
          </a:p>
          <a:p>
            <a:r>
              <a:rPr lang="en-US" dirty="0"/>
              <a:t>So notice that we have 1-beta^2 in both of these terms so we can factor it out and put it in front next to the gamma squared.</a:t>
            </a:r>
            <a:br>
              <a:rPr lang="en-US" dirty="0"/>
            </a:br>
            <a:r>
              <a:rPr lang="en-US" dirty="0"/>
              <a:t>But remember, gamma is just 1/sqrt (1-beta^2), so if we square gamma, we just get the reciprocal of 1-beta^2. So these cancel out and just become 1.</a:t>
            </a:r>
          </a:p>
          <a:p>
            <a:endParaRPr lang="en-US" dirty="0"/>
          </a:p>
          <a:p>
            <a:r>
              <a:rPr lang="en-US" dirty="0"/>
              <a:t>And that means we’re left with ct^2 – x^2.</a:t>
            </a:r>
            <a:br>
              <a:rPr lang="en-US" dirty="0"/>
            </a:br>
            <a:r>
              <a:rPr lang="en-US" dirty="0"/>
              <a:t>Which is the exact same formula we start with with, except now it’s using the new time and space coordinates.</a:t>
            </a:r>
            <a:br>
              <a:rPr lang="en-US" dirty="0"/>
            </a:br>
            <a:r>
              <a:rPr lang="en-US" dirty="0"/>
              <a:t>So what we’ve shown is that the spacetime invariant s^2 is the same in any two coordinate systems that are connected by a Lorentz transformation. In </a:t>
            </a:r>
            <a:r>
              <a:rPr lang="en-US" dirty="0" err="1"/>
              <a:t>otherwords</a:t>
            </a:r>
            <a:r>
              <a:rPr lang="en-US" dirty="0"/>
              <a:t>, the spacetime invariant is the same in all inertial coordinate systems.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15</a:t>
            </a:fld>
            <a:endParaRPr lang="en-CA"/>
          </a:p>
        </p:txBody>
      </p:sp>
    </p:spTree>
    <p:extLst>
      <p:ext uri="{BB962C8B-B14F-4D97-AF65-F5344CB8AC3E}">
        <p14:creationId xmlns:p14="http://schemas.microsoft.com/office/powerpoint/2010/main" val="3335246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in special relativity, we have found that different observers disagree on almost everything: time, space, and velocity, and therefore also momentum, and kinetic energy. The only quantity all inertial frames seem to agree on is the speed of light in a vacuum C, which is 300 million m/s.</a:t>
            </a:r>
          </a:p>
          <a:p>
            <a:r>
              <a:rPr lang="en-US" dirty="0"/>
              <a:t>In this video we’re going to introduce a new quantity that all inertial frames agree on, which is the spacetime invariant s^2, which equals ct^2 – x^2.</a:t>
            </a:r>
            <a:br>
              <a:rPr lang="en-US" dirty="0"/>
            </a:br>
            <a:r>
              <a:rPr lang="en-US" dirty="0"/>
              <a:t>The spacetime invariant is how we measure distances in Spacetime, which obeys </a:t>
            </a:r>
            <a:r>
              <a:rPr lang="en-US" dirty="0" err="1"/>
              <a:t>Minkowski</a:t>
            </a:r>
            <a:r>
              <a:rPr lang="en-US" dirty="0"/>
              <a:t> Geometry.</a:t>
            </a:r>
          </a:p>
        </p:txBody>
      </p:sp>
      <p:sp>
        <p:nvSpPr>
          <p:cNvPr id="4" name="Slide Number Placeholder 3"/>
          <p:cNvSpPr>
            <a:spLocks noGrp="1"/>
          </p:cNvSpPr>
          <p:nvPr>
            <p:ph type="sldNum" sz="quarter" idx="5"/>
          </p:nvPr>
        </p:nvSpPr>
        <p:spPr/>
        <p:txBody>
          <a:bodyPr/>
          <a:lstStyle/>
          <a:p>
            <a:fld id="{2155BF4C-6CB5-4909-9E10-4286395E453C}" type="slidenum">
              <a:rPr lang="en-CA" smtClean="0"/>
              <a:t>17</a:t>
            </a:fld>
            <a:endParaRPr lang="en-CA"/>
          </a:p>
        </p:txBody>
      </p:sp>
    </p:spTree>
    <p:extLst>
      <p:ext uri="{BB962C8B-B14F-4D97-AF65-F5344CB8AC3E}">
        <p14:creationId xmlns:p14="http://schemas.microsoft.com/office/powerpoint/2010/main" val="1194134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physical length is a quantity we agree on in 2D physical space.</a:t>
            </a:r>
          </a:p>
          <a:p>
            <a:r>
              <a:rPr lang="en-US" dirty="0"/>
              <a:t>And the spacetime invariant is a quantity we agree on in spacetime.</a:t>
            </a:r>
          </a:p>
          <a:p>
            <a:endParaRPr lang="en-US" dirty="0"/>
          </a:p>
          <a:p>
            <a:r>
              <a:rPr lang="en-CA" dirty="0"/>
              <a:t>However when talking about 2D length, we generally only talk about positive lengths.</a:t>
            </a:r>
            <a:br>
              <a:rPr lang="en-CA" dirty="0"/>
            </a:br>
            <a:r>
              <a:rPr lang="en-CA" dirty="0"/>
              <a:t>But the spacetime invariant can actually be positive, zero, or negative.</a:t>
            </a:r>
          </a:p>
        </p:txBody>
      </p:sp>
      <p:sp>
        <p:nvSpPr>
          <p:cNvPr id="4" name="Slide Number Placeholder 3"/>
          <p:cNvSpPr>
            <a:spLocks noGrp="1"/>
          </p:cNvSpPr>
          <p:nvPr>
            <p:ph type="sldNum" sz="quarter" idx="5"/>
          </p:nvPr>
        </p:nvSpPr>
        <p:spPr/>
        <p:txBody>
          <a:bodyPr/>
          <a:lstStyle/>
          <a:p>
            <a:fld id="{C75ACAEE-114A-4A39-974C-1C8CAF4D96B6}" type="slidenum">
              <a:rPr lang="en-CA" smtClean="0"/>
              <a:t>18</a:t>
            </a:fld>
            <a:endParaRPr lang="en-CA"/>
          </a:p>
        </p:txBody>
      </p:sp>
    </p:spTree>
    <p:extLst>
      <p:ext uri="{BB962C8B-B14F-4D97-AF65-F5344CB8AC3E}">
        <p14:creationId xmlns:p14="http://schemas.microsoft.com/office/powerpoint/2010/main" val="3026833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of s^2 being greater than zero, this must mean that the time coordinate ct^2 is greater than the position coordinate x^2.</a:t>
            </a:r>
          </a:p>
          <a:p>
            <a:endParaRPr lang="en-US" dirty="0"/>
          </a:p>
          <a:p>
            <a:r>
              <a:rPr lang="en-US" dirty="0"/>
              <a:t>If we remember the equations of beams of light, x=</a:t>
            </a:r>
            <a:r>
              <a:rPr lang="en-US" dirty="0" err="1"/>
              <a:t>ct</a:t>
            </a:r>
            <a:r>
              <a:rPr lang="en-US" dirty="0"/>
              <a:t> to the right, and –x=</a:t>
            </a:r>
            <a:r>
              <a:rPr lang="en-US" dirty="0" err="1"/>
              <a:t>ct</a:t>
            </a:r>
            <a:r>
              <a:rPr lang="en-US" dirty="0"/>
              <a:t> to the left, A vector with a positive s^2 value has a beta value x/</a:t>
            </a:r>
            <a:r>
              <a:rPr lang="en-US" dirty="0" err="1"/>
              <a:t>ct</a:t>
            </a:r>
            <a:r>
              <a:rPr lang="en-US" dirty="0"/>
              <a:t> than is less than 1, meaning it is slower than light. This means the vector has a slope that is more vertical than a beam of light. This means it must exist in this shaded region here, which is called the light cone.</a:t>
            </a:r>
          </a:p>
          <a:p>
            <a:endParaRPr lang="en-US" dirty="0"/>
          </a:p>
          <a:p>
            <a:r>
              <a:rPr lang="en-US" dirty="0"/>
              <a:t>Also, if we measure this vector in a reference frame where the tip and the tail are at the same position, the position coordinate will be zero. In this case s^2 = ct^2.</a:t>
            </a:r>
          </a:p>
          <a:p>
            <a:r>
              <a:rPr lang="en-US" dirty="0"/>
              <a:t>Assuming positive time, this gives us s = </a:t>
            </a:r>
            <a:r>
              <a:rPr lang="en-US" dirty="0" err="1"/>
              <a:t>ct</a:t>
            </a:r>
            <a:r>
              <a:rPr lang="en-US" dirty="0"/>
              <a:t>, which we also denote by the special symbol tau.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Tau describes the time between two events in a reference frame where the events that happen at the same position.</a:t>
            </a:r>
            <a:endParaRPr lang="en-US" dirty="0"/>
          </a:p>
          <a:p>
            <a:r>
              <a:rPr lang="en-US" dirty="0"/>
              <a:t>This is called the “proper time” between events, and it is the shortest possible time between the two events, because moving frames will see the time increased due to time dilation.</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19</a:t>
            </a:fld>
            <a:endParaRPr lang="en-CA"/>
          </a:p>
        </p:txBody>
      </p:sp>
    </p:spTree>
    <p:extLst>
      <p:ext uri="{BB962C8B-B14F-4D97-AF65-F5344CB8AC3E}">
        <p14:creationId xmlns:p14="http://schemas.microsoft.com/office/powerpoint/2010/main" val="61886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of s^2 being greater than zero, this must mean that the time coordinate ct^2 is greater than the position coordinate x^2.</a:t>
            </a:r>
          </a:p>
          <a:p>
            <a:endParaRPr lang="en-US" dirty="0"/>
          </a:p>
          <a:p>
            <a:r>
              <a:rPr lang="en-US" dirty="0"/>
              <a:t>If we remember the equations of beams of light, x=</a:t>
            </a:r>
            <a:r>
              <a:rPr lang="en-US" dirty="0" err="1"/>
              <a:t>ct</a:t>
            </a:r>
            <a:r>
              <a:rPr lang="en-US" dirty="0"/>
              <a:t> to the right, and –x=</a:t>
            </a:r>
            <a:r>
              <a:rPr lang="en-US" dirty="0" err="1"/>
              <a:t>ct</a:t>
            </a:r>
            <a:r>
              <a:rPr lang="en-US" dirty="0"/>
              <a:t> to the left, A vector with a positive s^2 value has a beta value x/</a:t>
            </a:r>
            <a:r>
              <a:rPr lang="en-US" dirty="0" err="1"/>
              <a:t>ct</a:t>
            </a:r>
            <a:r>
              <a:rPr lang="en-US" dirty="0"/>
              <a:t> than is less than 1, meaning it is slower than light. This means the vector has a slope that is more vertical than a beam of light. This means it must exist in this shaded region here, which is called the light cone.</a:t>
            </a:r>
          </a:p>
          <a:p>
            <a:endParaRPr lang="en-US" dirty="0"/>
          </a:p>
          <a:p>
            <a:r>
              <a:rPr lang="en-US" dirty="0"/>
              <a:t>Also, if we measure this vector in a reference frame where the tip and the tail are at the same position, the position coordinate will be zero. In this case s^2 = ct^2.</a:t>
            </a:r>
          </a:p>
          <a:p>
            <a:r>
              <a:rPr lang="en-US" dirty="0"/>
              <a:t>Assuming positive time, this gives us s = </a:t>
            </a:r>
            <a:r>
              <a:rPr lang="en-US" dirty="0" err="1"/>
              <a:t>ct</a:t>
            </a:r>
            <a:r>
              <a:rPr lang="en-US" dirty="0"/>
              <a:t>, which we also denote by the special symbol tau.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Tau describes the time between two events in a reference frame where the events that happen at the same position.</a:t>
            </a:r>
            <a:endParaRPr lang="en-US" dirty="0"/>
          </a:p>
          <a:p>
            <a:r>
              <a:rPr lang="en-US" dirty="0"/>
              <a:t>This is called the “proper time” between events, and it is the shortest possible time between the two events, because moving frames will see the time increased due to time dilation.</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20</a:t>
            </a:fld>
            <a:endParaRPr lang="en-CA"/>
          </a:p>
        </p:txBody>
      </p:sp>
    </p:spTree>
    <p:extLst>
      <p:ext uri="{BB962C8B-B14F-4D97-AF65-F5344CB8AC3E}">
        <p14:creationId xmlns:p14="http://schemas.microsoft.com/office/powerpoint/2010/main" val="3153656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endParaRPr lang="en-CA"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21</a:t>
            </a:fld>
            <a:endParaRPr lang="en-CA"/>
          </a:p>
        </p:txBody>
      </p:sp>
    </p:spTree>
    <p:extLst>
      <p:ext uri="{BB962C8B-B14F-4D97-AF65-F5344CB8AC3E}">
        <p14:creationId xmlns:p14="http://schemas.microsoft.com/office/powerpoint/2010/main" val="4016953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in special relativity, we have found that different observers disagree on almost everything: time, space, and velocity, and therefore also momentum, and kinetic energy. The only quantity all inertial frames seem to agree on is the speed of light in a vacuum C, which is 300 million m/s.</a:t>
            </a:r>
          </a:p>
          <a:p>
            <a:r>
              <a:rPr lang="en-US" dirty="0"/>
              <a:t>In this video we’re going to introduce a new quantity that all inertial frames agree on, which is the spacetime invariant s^2, which equals ct^2 – x^2.</a:t>
            </a:r>
            <a:br>
              <a:rPr lang="en-US" dirty="0"/>
            </a:br>
            <a:r>
              <a:rPr lang="en-US" dirty="0"/>
              <a:t>The spacetime invariant is how we measure distances in Spacetime, which obeys </a:t>
            </a:r>
            <a:r>
              <a:rPr lang="en-US" dirty="0" err="1"/>
              <a:t>Minkowski</a:t>
            </a:r>
            <a:r>
              <a:rPr lang="en-US" dirty="0"/>
              <a:t> Geometry.</a:t>
            </a:r>
          </a:p>
        </p:txBody>
      </p:sp>
      <p:sp>
        <p:nvSpPr>
          <p:cNvPr id="4" name="Slide Number Placeholder 3"/>
          <p:cNvSpPr>
            <a:spLocks noGrp="1"/>
          </p:cNvSpPr>
          <p:nvPr>
            <p:ph type="sldNum" sz="quarter" idx="5"/>
          </p:nvPr>
        </p:nvSpPr>
        <p:spPr/>
        <p:txBody>
          <a:bodyPr/>
          <a:lstStyle/>
          <a:p>
            <a:fld id="{2155BF4C-6CB5-4909-9E10-4286395E453C}" type="slidenum">
              <a:rPr lang="en-CA" smtClean="0"/>
              <a:t>3</a:t>
            </a:fld>
            <a:endParaRPr lang="en-CA"/>
          </a:p>
        </p:txBody>
      </p:sp>
    </p:spTree>
    <p:extLst>
      <p:ext uri="{BB962C8B-B14F-4D97-AF65-F5344CB8AC3E}">
        <p14:creationId xmlns:p14="http://schemas.microsoft.com/office/powerpoint/2010/main" val="1194134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A2F580A-FC44-4B2C-A884-F2F66D89FE4F}"/>
              </a:ext>
            </a:extLst>
          </p:cNvPr>
          <p:cNvSpPr>
            <a:spLocks noGrp="1"/>
          </p:cNvSpPr>
          <p:nvPr>
            <p:ph type="body" idx="1"/>
          </p:nvPr>
        </p:nvSpPr>
        <p:spPr/>
        <p:txBody>
          <a:bodyPr/>
          <a:lstStyle/>
          <a:p>
            <a:r>
              <a:rPr lang="en-US" dirty="0"/>
              <a:t>Here’s an example… If we calculate s^2 for this spacetime vector S than connects these 2 events, we get+16, greater than zero.</a:t>
            </a:r>
          </a:p>
          <a:p>
            <a:r>
              <a:rPr lang="en-US" dirty="0"/>
              <a:t>This means that s, which equals the proper time tau, equals 4.</a:t>
            </a:r>
          </a:p>
          <a:p>
            <a:endParaRPr lang="en-US" dirty="0"/>
          </a:p>
          <a:p>
            <a:r>
              <a:rPr lang="en-US" dirty="0"/>
              <a:t>This means that the shortest possible time between the events at either end of the vector S is 4 time units.</a:t>
            </a:r>
          </a:p>
          <a:p>
            <a:r>
              <a:rPr lang="en-US" dirty="0"/>
              <a:t>This is the time measured in the reference frame that views the events to be at the same position. It is the shortest possible time, because moving reference frames will see the time dilated to be longer. For example, the original reference frame measures a longer time of 5 time units.</a:t>
            </a:r>
            <a:endParaRPr lang="en-CA" dirty="0"/>
          </a:p>
          <a:p>
            <a:endParaRPr lang="en-CA" dirty="0"/>
          </a:p>
        </p:txBody>
      </p:sp>
    </p:spTree>
    <p:extLst>
      <p:ext uri="{BB962C8B-B14F-4D97-AF65-F5344CB8AC3E}">
        <p14:creationId xmlns:p14="http://schemas.microsoft.com/office/powerpoint/2010/main" val="1210593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A2F580A-FC44-4B2C-A884-F2F66D89FE4F}"/>
              </a:ext>
            </a:extLst>
          </p:cNvPr>
          <p:cNvSpPr>
            <a:spLocks noGrp="1"/>
          </p:cNvSpPr>
          <p:nvPr>
            <p:ph type="body" idx="1"/>
          </p:nvPr>
        </p:nvSpPr>
        <p:spPr/>
        <p:txBody>
          <a:bodyPr/>
          <a:lstStyle/>
          <a:p>
            <a:r>
              <a:rPr lang="en-US" dirty="0"/>
              <a:t>Here’s an example… If we calculate s^2 for this spacetime vector S than connects these 2 events, we get+16, greater than zero.</a:t>
            </a:r>
          </a:p>
          <a:p>
            <a:r>
              <a:rPr lang="en-US" dirty="0"/>
              <a:t>This means that s, which equals the proper time tau, equals 4.</a:t>
            </a:r>
          </a:p>
          <a:p>
            <a:endParaRPr lang="en-US" dirty="0"/>
          </a:p>
          <a:p>
            <a:r>
              <a:rPr lang="en-US" dirty="0"/>
              <a:t>This means that the shortest possible time between the events at either end of the vector S is 4 time units.</a:t>
            </a:r>
          </a:p>
          <a:p>
            <a:r>
              <a:rPr lang="en-US" dirty="0"/>
              <a:t>This is the time measured in the reference frame that views the events to be at the same position. It is the shortest possible time, because moving reference frames will see the time dilated to be longer. For example, the original reference frame measures a longer time of 5 time units.</a:t>
            </a:r>
            <a:endParaRPr lang="en-CA" dirty="0"/>
          </a:p>
          <a:p>
            <a:endParaRPr lang="en-CA" dirty="0"/>
          </a:p>
        </p:txBody>
      </p:sp>
    </p:spTree>
    <p:extLst>
      <p:ext uri="{BB962C8B-B14F-4D97-AF65-F5344CB8AC3E}">
        <p14:creationId xmlns:p14="http://schemas.microsoft.com/office/powerpoint/2010/main" val="2621874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 the second case where s^2 = 0, this tells us that x^2 = ct^2. In other words, </a:t>
            </a:r>
            <a:r>
              <a:rPr lang="en-US" dirty="0" err="1"/>
              <a:t>ct</a:t>
            </a:r>
            <a:r>
              <a:rPr lang="en-US" dirty="0"/>
              <a:t> = +/- x.</a:t>
            </a:r>
          </a:p>
          <a:p>
            <a:r>
              <a:rPr lang="en-US" dirty="0"/>
              <a:t>These are exactly the two equations of a beam of light, +x going to the right and –x going to the left.</a:t>
            </a:r>
            <a:br>
              <a:rPr lang="en-US" dirty="0"/>
            </a:br>
            <a:br>
              <a:rPr lang="en-US" dirty="0"/>
            </a:br>
            <a:r>
              <a:rPr lang="en-US" dirty="0"/>
              <a:t>So s^2 = 0 describes a vector that’s pointing along the worldline of a beam of light.</a:t>
            </a:r>
          </a:p>
          <a:p>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25</a:t>
            </a:fld>
            <a:endParaRPr lang="en-CA"/>
          </a:p>
        </p:txBody>
      </p:sp>
    </p:spTree>
    <p:extLst>
      <p:ext uri="{BB962C8B-B14F-4D97-AF65-F5344CB8AC3E}">
        <p14:creationId xmlns:p14="http://schemas.microsoft.com/office/powerpoint/2010/main" val="3655994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if s^2 is less than zero, this means that ct^2 must be less than x^2.</a:t>
            </a:r>
          </a:p>
          <a:p>
            <a:r>
              <a:rPr lang="en-US" dirty="0"/>
              <a:t>A vector with a negative s^2 value has a beta value x/</a:t>
            </a:r>
            <a:r>
              <a:rPr lang="en-US" dirty="0" err="1"/>
              <a:t>ct</a:t>
            </a:r>
            <a:r>
              <a:rPr lang="en-US" dirty="0"/>
              <a:t> than is greater than 1, meaning it is faster than light. </a:t>
            </a:r>
            <a:br>
              <a:rPr lang="en-US" dirty="0"/>
            </a:br>
            <a:r>
              <a:rPr lang="en-US" dirty="0"/>
              <a:t>This means the vector has a slope that is more horizontal than a beam of light. This means it must exist in this outside the light cone.</a:t>
            </a:r>
          </a:p>
          <a:p>
            <a:endParaRPr lang="en-US" dirty="0"/>
          </a:p>
          <a:p>
            <a:r>
              <a:rPr lang="en-US" dirty="0"/>
              <a:t>Also, if we measure this vector in a reference frame where the tip and the tail are at the same time, </a:t>
            </a:r>
            <a:r>
              <a:rPr lang="en-US" dirty="0" err="1"/>
              <a:t>ct</a:t>
            </a:r>
            <a:r>
              <a:rPr lang="en-US" dirty="0"/>
              <a:t> = 0, and s^2 = -x^2 gives us a length.</a:t>
            </a:r>
            <a:br>
              <a:rPr lang="en-US" dirty="0"/>
            </a:br>
            <a:r>
              <a:rPr lang="en-US" dirty="0"/>
              <a:t>This length is given by taking the square root of negative s^2, and is denoted by L_0.</a:t>
            </a:r>
          </a:p>
          <a:p>
            <a:endParaRPr lang="en-US" dirty="0"/>
          </a:p>
          <a:p>
            <a:r>
              <a:rPr lang="en-US" dirty="0"/>
              <a:t>L_0 describes the length of an object in its own reference frame.</a:t>
            </a:r>
          </a:p>
          <a:p>
            <a:r>
              <a:rPr lang="en-US" dirty="0"/>
              <a:t>This is called the object’s proper length, and it is the longest possible length the object has, because moving frames will see the object length-contracted.</a:t>
            </a:r>
            <a:br>
              <a:rPr lang="en-US" dirty="0"/>
            </a:br>
            <a:endParaRPr lang="en-CA" dirty="0"/>
          </a:p>
          <a:p>
            <a:endParaRPr lang="en-US" dirty="0"/>
          </a:p>
        </p:txBody>
      </p:sp>
      <p:sp>
        <p:nvSpPr>
          <p:cNvPr id="4" name="Slide Number Placeholder 3"/>
          <p:cNvSpPr>
            <a:spLocks noGrp="1"/>
          </p:cNvSpPr>
          <p:nvPr>
            <p:ph type="sldNum" sz="quarter" idx="5"/>
          </p:nvPr>
        </p:nvSpPr>
        <p:spPr/>
        <p:txBody>
          <a:bodyPr/>
          <a:lstStyle/>
          <a:p>
            <a:fld id="{C75ACAEE-114A-4A39-974C-1C8CAF4D96B6}" type="slidenum">
              <a:rPr lang="en-CA" smtClean="0"/>
              <a:t>26</a:t>
            </a:fld>
            <a:endParaRPr lang="en-CA"/>
          </a:p>
        </p:txBody>
      </p:sp>
    </p:spTree>
    <p:extLst>
      <p:ext uri="{BB962C8B-B14F-4D97-AF65-F5344CB8AC3E}">
        <p14:creationId xmlns:p14="http://schemas.microsoft.com/office/powerpoint/2010/main" val="2572544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if s^2 is less than zero, this means that ct^2 must be less than x^2.</a:t>
            </a:r>
          </a:p>
          <a:p>
            <a:r>
              <a:rPr lang="en-US" dirty="0"/>
              <a:t>A vector with a negative s^2 value has a beta value x/</a:t>
            </a:r>
            <a:r>
              <a:rPr lang="en-US" dirty="0" err="1"/>
              <a:t>ct</a:t>
            </a:r>
            <a:r>
              <a:rPr lang="en-US" dirty="0"/>
              <a:t> than is greater than 1, meaning it is faster than light. </a:t>
            </a:r>
            <a:br>
              <a:rPr lang="en-US" dirty="0"/>
            </a:br>
            <a:r>
              <a:rPr lang="en-US" dirty="0"/>
              <a:t>This means the vector has a slope that is more horizontal than a beam of light. This means it must exist in this outside the light cone.</a:t>
            </a:r>
          </a:p>
          <a:p>
            <a:endParaRPr lang="en-US" dirty="0"/>
          </a:p>
          <a:p>
            <a:r>
              <a:rPr lang="en-US" dirty="0"/>
              <a:t>Also, if we measure this vector in a reference frame where the tip and the tail are at the same time, </a:t>
            </a:r>
            <a:r>
              <a:rPr lang="en-US" dirty="0" err="1"/>
              <a:t>ct</a:t>
            </a:r>
            <a:r>
              <a:rPr lang="en-US" dirty="0"/>
              <a:t> = 0, and s^2 = -x^2 gives us a length.</a:t>
            </a:r>
            <a:br>
              <a:rPr lang="en-US" dirty="0"/>
            </a:br>
            <a:r>
              <a:rPr lang="en-US" dirty="0"/>
              <a:t>This length is given by taking the square root of negative s^2, and is denoted by L_0.</a:t>
            </a:r>
          </a:p>
          <a:p>
            <a:endParaRPr lang="en-US" dirty="0"/>
          </a:p>
          <a:p>
            <a:r>
              <a:rPr lang="en-US" dirty="0"/>
              <a:t>L_0 describes the length of an object in its own reference frame.</a:t>
            </a:r>
          </a:p>
          <a:p>
            <a:r>
              <a:rPr lang="en-US" dirty="0"/>
              <a:t>This is called the object’s proper length, and it is the longest possible length the object has, because moving frames will see the object length-contracted.</a:t>
            </a:r>
            <a:br>
              <a:rPr lang="en-US" dirty="0"/>
            </a:br>
            <a:endParaRPr lang="en-CA" dirty="0"/>
          </a:p>
          <a:p>
            <a:endParaRPr lang="en-US" dirty="0"/>
          </a:p>
        </p:txBody>
      </p:sp>
      <p:sp>
        <p:nvSpPr>
          <p:cNvPr id="4" name="Slide Number Placeholder 3"/>
          <p:cNvSpPr>
            <a:spLocks noGrp="1"/>
          </p:cNvSpPr>
          <p:nvPr>
            <p:ph type="sldNum" sz="quarter" idx="5"/>
          </p:nvPr>
        </p:nvSpPr>
        <p:spPr/>
        <p:txBody>
          <a:bodyPr/>
          <a:lstStyle/>
          <a:p>
            <a:fld id="{C75ACAEE-114A-4A39-974C-1C8CAF4D96B6}" type="slidenum">
              <a:rPr lang="en-CA" smtClean="0"/>
              <a:t>27</a:t>
            </a:fld>
            <a:endParaRPr lang="en-CA"/>
          </a:p>
        </p:txBody>
      </p:sp>
    </p:spTree>
    <p:extLst>
      <p:ext uri="{BB962C8B-B14F-4D97-AF65-F5344CB8AC3E}">
        <p14:creationId xmlns:p14="http://schemas.microsoft.com/office/powerpoint/2010/main" val="3503864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take negative s^2 and take the square root, we get a length L_0, which is the length of an object in its own reference frame.</a:t>
            </a:r>
          </a:p>
          <a:p>
            <a:r>
              <a:rPr lang="en-US" dirty="0"/>
              <a:t>This is called the object’s proper length, and it is the longest possible length the object has, because moving frames will see the object length-contracted.</a:t>
            </a:r>
            <a:br>
              <a:rPr lang="en-US" dirty="0"/>
            </a:b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28</a:t>
            </a:fld>
            <a:endParaRPr lang="en-CA"/>
          </a:p>
        </p:txBody>
      </p:sp>
    </p:spTree>
    <p:extLst>
      <p:ext uri="{BB962C8B-B14F-4D97-AF65-F5344CB8AC3E}">
        <p14:creationId xmlns:p14="http://schemas.microsoft.com/office/powerpoint/2010/main" val="2085215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A2F580A-FC44-4B2C-A884-F2F66D89FE4F}"/>
              </a:ext>
            </a:extLst>
          </p:cNvPr>
          <p:cNvSpPr>
            <a:spLocks noGrp="1"/>
          </p:cNvSpPr>
          <p:nvPr>
            <p:ph type="body" idx="1"/>
          </p:nvPr>
        </p:nvSpPr>
        <p:spPr/>
        <p:txBody>
          <a:bodyPr/>
          <a:lstStyle/>
          <a:p>
            <a:r>
              <a:rPr lang="en-US" dirty="0"/>
              <a:t>If we calculate s^2 for this spacetime vector S, we get -16, less than zero.</a:t>
            </a:r>
          </a:p>
          <a:p>
            <a:r>
              <a:rPr lang="en-US" dirty="0"/>
              <a:t>So if we take the negative of this and take the square root, we get the proper length, which is 4.</a:t>
            </a:r>
          </a:p>
          <a:p>
            <a:endParaRPr lang="en-US" dirty="0"/>
          </a:p>
          <a:p>
            <a:r>
              <a:rPr lang="en-US" dirty="0"/>
              <a:t>This means that in that in this object’s own reference frame, we know that it is exactly 4 distance units long.</a:t>
            </a:r>
            <a:endParaRPr lang="en-CA" dirty="0"/>
          </a:p>
        </p:txBody>
      </p:sp>
    </p:spTree>
    <p:extLst>
      <p:ext uri="{BB962C8B-B14F-4D97-AF65-F5344CB8AC3E}">
        <p14:creationId xmlns:p14="http://schemas.microsoft.com/office/powerpoint/2010/main" val="1210593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the familiar Euclidean geometry of 2D space, the Length L of an object is agreed upon in all orthonormal frames.</a:t>
            </a:r>
          </a:p>
          <a:p>
            <a:r>
              <a:rPr lang="en-US" dirty="0"/>
              <a:t>But in the </a:t>
            </a:r>
            <a:r>
              <a:rPr lang="en-US" dirty="0" err="1"/>
              <a:t>Minkowski</a:t>
            </a:r>
            <a:r>
              <a:rPr lang="en-US" dirty="0"/>
              <a:t> geometry of spacetime, it is the spacetime invariant s^2, which equals ct^2 – x^2, that is the same in all </a:t>
            </a:r>
            <a:r>
              <a:rPr lang="en-US" dirty="0" err="1"/>
              <a:t>minkowski-orthonomal</a:t>
            </a:r>
            <a:r>
              <a:rPr lang="en-US" dirty="0"/>
              <a:t> frames.</a:t>
            </a:r>
          </a:p>
          <a:p>
            <a:endParaRPr lang="en-US" dirty="0"/>
          </a:p>
          <a:p>
            <a:r>
              <a:rPr lang="en-US" dirty="0"/>
              <a:t>In the case of s^2 being positive, s = the proper time, the shortest possible time between 2 events.</a:t>
            </a:r>
          </a:p>
          <a:p>
            <a:r>
              <a:rPr lang="en-US" dirty="0"/>
              <a:t>When s^2 = 0, the vector points along the path of a beam of light.</a:t>
            </a:r>
          </a:p>
          <a:p>
            <a:r>
              <a:rPr lang="en-US" dirty="0"/>
              <a:t>When s^2 is negative, then the square root of –s^2 gives us the proper length, the longest possible length of an object.</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30</a:t>
            </a:fld>
            <a:endParaRPr lang="en-CA"/>
          </a:p>
        </p:txBody>
      </p:sp>
    </p:spTree>
    <p:extLst>
      <p:ext uri="{BB962C8B-B14F-4D97-AF65-F5344CB8AC3E}">
        <p14:creationId xmlns:p14="http://schemas.microsoft.com/office/powerpoint/2010/main" val="1352558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relativity 103D, I gave examples of non-orthonormal bases in 2D space whose metric tensor matrices were not the identity matrix.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of this, the formula for Pythagoras’s theorem was different in each case.</a:t>
            </a:r>
          </a:p>
          <a:p>
            <a:r>
              <a:rPr lang="en-US" dirty="0"/>
              <a:t>Similarly, we have </a:t>
            </a:r>
            <a:r>
              <a:rPr lang="en-US" dirty="0" err="1"/>
              <a:t>have</a:t>
            </a:r>
            <a:r>
              <a:rPr lang="en-US" dirty="0"/>
              <a:t> non-</a:t>
            </a:r>
            <a:r>
              <a:rPr lang="en-US" dirty="0" err="1"/>
              <a:t>Minkowski</a:t>
            </a:r>
            <a:r>
              <a:rPr lang="en-US" dirty="0"/>
              <a:t>-orthonormal bases in spacetime whose metric tensor matrices are not the matrix 1,0,0-1.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corresponding formulas for the spacetime invariant are different each case.</a:t>
            </a:r>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31</a:t>
            </a:fld>
            <a:endParaRPr lang="en-CA"/>
          </a:p>
        </p:txBody>
      </p:sp>
    </p:spTree>
    <p:extLst>
      <p:ext uri="{BB962C8B-B14F-4D97-AF65-F5344CB8AC3E}">
        <p14:creationId xmlns:p14="http://schemas.microsoft.com/office/powerpoint/2010/main" val="3348688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compare the Euclidean metric in Euclidean geometry, and the </a:t>
            </a:r>
            <a:r>
              <a:rPr lang="en-US" dirty="0" err="1"/>
              <a:t>Minkowski</a:t>
            </a:r>
            <a:r>
              <a:rPr lang="en-US" dirty="0"/>
              <a:t> metric in </a:t>
            </a:r>
            <a:r>
              <a:rPr lang="en-US" dirty="0" err="1"/>
              <a:t>minkowski</a:t>
            </a:r>
            <a:r>
              <a:rPr lang="en-US" dirty="0"/>
              <a:t> geometry.</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32</a:t>
            </a:fld>
            <a:endParaRPr lang="en-CA"/>
          </a:p>
        </p:txBody>
      </p:sp>
    </p:spTree>
    <p:extLst>
      <p:ext uri="{BB962C8B-B14F-4D97-AF65-F5344CB8AC3E}">
        <p14:creationId xmlns:p14="http://schemas.microsoft.com/office/powerpoint/2010/main" val="1352558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in special relativity, we have found that different observers disagree on almost everything: time, space, velocity, momentum, and kinetic energy. The only quantity all inertial frames seem to agree on is the speed of light in a vacuum C, which is 300 million m/s.</a:t>
            </a:r>
          </a:p>
          <a:p>
            <a:r>
              <a:rPr lang="en-US" dirty="0"/>
              <a:t>In this video we’re going to introduce a new quantity that all inertial frames agree on, which is the spacetime invariant s^2, which equals ct^2 – x^2.</a:t>
            </a:r>
            <a:br>
              <a:rPr lang="en-US" dirty="0"/>
            </a:br>
            <a:r>
              <a:rPr lang="en-US" dirty="0"/>
              <a:t>The spacetime invariant is how we measure distances in Spacetime, which obeys </a:t>
            </a:r>
            <a:r>
              <a:rPr lang="en-US" dirty="0" err="1"/>
              <a:t>Minkowski</a:t>
            </a:r>
            <a:r>
              <a:rPr lang="en-US" dirty="0"/>
              <a:t> Geometry.</a:t>
            </a:r>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a:t>
            </a:fld>
            <a:endParaRPr lang="en-CA"/>
          </a:p>
        </p:txBody>
      </p:sp>
    </p:spTree>
    <p:extLst>
      <p:ext uri="{BB962C8B-B14F-4D97-AF65-F5344CB8AC3E}">
        <p14:creationId xmlns:p14="http://schemas.microsoft.com/office/powerpoint/2010/main" val="513855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that in 2D space we have a vector capital R given by x </a:t>
            </a:r>
            <a:r>
              <a:rPr lang="en-US" dirty="0" err="1"/>
              <a:t>eX</a:t>
            </a:r>
            <a:r>
              <a:rPr lang="en-US" dirty="0"/>
              <a:t> + y </a:t>
            </a:r>
            <a:r>
              <a:rPr lang="en-US" dirty="0" err="1"/>
              <a:t>eY</a:t>
            </a:r>
            <a:r>
              <a:rPr lang="en-US" dirty="0"/>
              <a:t>.</a:t>
            </a:r>
          </a:p>
          <a:p>
            <a:r>
              <a:rPr lang="en-US" dirty="0"/>
              <a:t>To get the squared length of the vector, we just take the dot product with itself.</a:t>
            </a:r>
          </a:p>
          <a:p>
            <a:r>
              <a:rPr lang="en-US" dirty="0"/>
              <a:t>If we expand the vector out in the basis and then distribute over the dot product, we get 4 terms.</a:t>
            </a:r>
            <a:br>
              <a:rPr lang="en-US" dirty="0"/>
            </a:br>
            <a:r>
              <a:rPr lang="en-US" dirty="0"/>
              <a:t>These 4 terms can be written in matrix form like this. And this matrix of dot products is called the metric tensor matrix. I covered this already in Relativity 103 part D.</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33</a:t>
            </a:fld>
            <a:endParaRPr lang="en-CA"/>
          </a:p>
        </p:txBody>
      </p:sp>
    </p:spTree>
    <p:extLst>
      <p:ext uri="{BB962C8B-B14F-4D97-AF65-F5344CB8AC3E}">
        <p14:creationId xmlns:p14="http://schemas.microsoft.com/office/powerpoint/2010/main" val="2726131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assume we’re working in an orthonormal basis, then the basis vectors have length 1 and are perpendicular to each other.</a:t>
            </a:r>
            <a:br>
              <a:rPr lang="en-US" dirty="0"/>
            </a:br>
            <a:r>
              <a:rPr lang="en-US" dirty="0"/>
              <a:t>This means that a basis vector dotted with itself = 1, and a basis vector dotted with any other basis vector = 0.</a:t>
            </a:r>
          </a:p>
          <a:p>
            <a:endParaRPr lang="en-US" dirty="0"/>
          </a:p>
          <a:p>
            <a:endParaRPr lang="en-US" dirty="0"/>
          </a:p>
        </p:txBody>
      </p:sp>
      <p:sp>
        <p:nvSpPr>
          <p:cNvPr id="4" name="Slide Number Placeholder 3"/>
          <p:cNvSpPr>
            <a:spLocks noGrp="1"/>
          </p:cNvSpPr>
          <p:nvPr>
            <p:ph type="sldNum" sz="quarter" idx="5"/>
          </p:nvPr>
        </p:nvSpPr>
        <p:spPr/>
        <p:txBody>
          <a:bodyPr/>
          <a:lstStyle/>
          <a:p>
            <a:fld id="{5512C0CA-AE97-4221-A482-5911394D3DCC}" type="slidenum">
              <a:rPr lang="en-CA" smtClean="0"/>
              <a:t>34</a:t>
            </a:fld>
            <a:endParaRPr lang="en-CA"/>
          </a:p>
        </p:txBody>
      </p:sp>
    </p:spTree>
    <p:extLst>
      <p:ext uri="{BB962C8B-B14F-4D97-AF65-F5344CB8AC3E}">
        <p14:creationId xmlns:p14="http://schemas.microsoft.com/office/powerpoint/2010/main" val="2726131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in an orthonormal basis, the metric tensor matrix is the identity matrix, and the formula for the squared vector length is x^2 + y^2. But this is only in an orthonormal basis.</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35</a:t>
            </a:fld>
            <a:endParaRPr lang="en-CA"/>
          </a:p>
        </p:txBody>
      </p:sp>
    </p:spTree>
    <p:extLst>
      <p:ext uri="{BB962C8B-B14F-4D97-AF65-F5344CB8AC3E}">
        <p14:creationId xmlns:p14="http://schemas.microsoft.com/office/powerpoint/2010/main" val="1452120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2D space, the metric tensor is called the Euclidean metric tensor, and in in an orthonormal basis, the metric tensor matrix is the identity matrix.</a:t>
            </a:r>
          </a:p>
          <a:p>
            <a:endParaRPr lang="en-US" dirty="0"/>
          </a:p>
          <a:p>
            <a:r>
              <a:rPr lang="en-US" dirty="0"/>
              <a:t>But now we’re going to talk about what it means for a basis to be orthonormal in spacetime. A </a:t>
            </a:r>
            <a:r>
              <a:rPr lang="en-US" dirty="0" err="1"/>
              <a:t>Minkwoski</a:t>
            </a:r>
            <a:r>
              <a:rPr lang="en-US" dirty="0"/>
              <a:t>-orthonormal basis is one where the time basis vector dotted with itself gives +1, but a position basis vector dotted with itself gives -1. And any mixed dot products go to zero.</a:t>
            </a:r>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36</a:t>
            </a:fld>
            <a:endParaRPr lang="en-CA"/>
          </a:p>
        </p:txBody>
      </p:sp>
    </p:spTree>
    <p:extLst>
      <p:ext uri="{BB962C8B-B14F-4D97-AF65-F5344CB8AC3E}">
        <p14:creationId xmlns:p14="http://schemas.microsoft.com/office/powerpoint/2010/main" val="23352831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spacetime, let’s say we have a spacetime vector capital S, which is </a:t>
            </a:r>
            <a:r>
              <a:rPr lang="en-US" dirty="0" err="1"/>
              <a:t>ct</a:t>
            </a:r>
            <a:r>
              <a:rPr lang="en-US" dirty="0"/>
              <a:t> </a:t>
            </a:r>
            <a:r>
              <a:rPr lang="en-US" dirty="0" err="1"/>
              <a:t>eT</a:t>
            </a:r>
            <a:r>
              <a:rPr lang="en-US" dirty="0"/>
              <a:t> + x </a:t>
            </a:r>
            <a:r>
              <a:rPr lang="en-US" dirty="0" err="1"/>
              <a:t>eX.</a:t>
            </a:r>
            <a:endParaRPr lang="en-US" dirty="0"/>
          </a:p>
          <a:p>
            <a:r>
              <a:rPr lang="en-US" dirty="0"/>
              <a:t>To get this vector’s length, we do the dot product with itself.</a:t>
            </a:r>
            <a:br>
              <a:rPr lang="en-US" dirty="0"/>
            </a:br>
            <a:r>
              <a:rPr lang="en-US" dirty="0"/>
              <a:t>After expanding S in terms of the basis, distributing over the dot product, and writing in matrix for, we get this, and this matrix is the </a:t>
            </a:r>
            <a:r>
              <a:rPr lang="en-US" dirty="0" err="1"/>
              <a:t>minkowski</a:t>
            </a:r>
            <a:r>
              <a:rPr lang="en-US" dirty="0"/>
              <a:t> metric tensor matrix, which helps us measure distances in spacetime.</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37</a:t>
            </a:fld>
            <a:endParaRPr lang="en-CA"/>
          </a:p>
        </p:txBody>
      </p:sp>
    </p:spTree>
    <p:extLst>
      <p:ext uri="{BB962C8B-B14F-4D97-AF65-F5344CB8AC3E}">
        <p14:creationId xmlns:p14="http://schemas.microsoft.com/office/powerpoint/2010/main" val="1245813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in a </a:t>
            </a:r>
            <a:r>
              <a:rPr lang="en-US" dirty="0" err="1"/>
              <a:t>minkowski</a:t>
            </a:r>
            <a:r>
              <a:rPr lang="en-US" dirty="0"/>
              <a:t> orthonormal basis, </a:t>
            </a:r>
            <a:r>
              <a:rPr lang="en-US" dirty="0" err="1"/>
              <a:t>eT</a:t>
            </a:r>
            <a:r>
              <a:rPr lang="en-US" dirty="0"/>
              <a:t> dot </a:t>
            </a:r>
            <a:r>
              <a:rPr lang="en-US" dirty="0" err="1"/>
              <a:t>eT</a:t>
            </a:r>
            <a:r>
              <a:rPr lang="en-US" dirty="0"/>
              <a:t> = +1, </a:t>
            </a:r>
            <a:r>
              <a:rPr lang="en-US" dirty="0" err="1"/>
              <a:t>eX</a:t>
            </a:r>
            <a:r>
              <a:rPr lang="en-US" dirty="0"/>
              <a:t> dot </a:t>
            </a:r>
            <a:r>
              <a:rPr lang="en-US" dirty="0" err="1"/>
              <a:t>eX</a:t>
            </a:r>
            <a:r>
              <a:rPr lang="en-US" dirty="0"/>
              <a:t> = -1, and </a:t>
            </a:r>
            <a:r>
              <a:rPr lang="en-US" dirty="0" err="1"/>
              <a:t>eT</a:t>
            </a:r>
            <a:r>
              <a:rPr lang="en-US" dirty="0"/>
              <a:t> dot </a:t>
            </a:r>
            <a:r>
              <a:rPr lang="en-US" dirty="0" err="1"/>
              <a:t>eX</a:t>
            </a:r>
            <a:r>
              <a:rPr lang="en-US" dirty="0"/>
              <a:t> = 0.</a:t>
            </a:r>
          </a:p>
          <a:p>
            <a:r>
              <a:rPr lang="en-US" dirty="0"/>
              <a:t>So in a </a:t>
            </a:r>
            <a:r>
              <a:rPr lang="en-US" dirty="0" err="1"/>
              <a:t>minkwoski</a:t>
            </a:r>
            <a:r>
              <a:rPr lang="en-US" dirty="0"/>
              <a:t> orthonormal basis, this matrix has components 1, 0, 0, -1, and the formula for the length of a vector is ct^2 – x^2, which is just the spacetime invariant.</a:t>
            </a:r>
            <a:br>
              <a:rPr lang="en-US" dirty="0"/>
            </a:br>
            <a:br>
              <a:rPr lang="en-US" dirty="0"/>
            </a:br>
            <a:r>
              <a:rPr lang="en-US" dirty="0"/>
              <a:t>So the spacetime invariant is just the squared length of a vector when measuring in a </a:t>
            </a:r>
            <a:r>
              <a:rPr lang="en-US" dirty="0" err="1"/>
              <a:t>minkowski</a:t>
            </a:r>
            <a:r>
              <a:rPr lang="en-US" dirty="0"/>
              <a:t> orthonormal-basis. Or in other words, it’s the length of a vector when measured with the </a:t>
            </a:r>
            <a:r>
              <a:rPr lang="en-US" dirty="0" err="1"/>
              <a:t>minkowski</a:t>
            </a:r>
            <a:r>
              <a:rPr lang="en-US" dirty="0"/>
              <a:t> metric tensor matrix.</a:t>
            </a:r>
          </a:p>
          <a:p>
            <a:endParaRPr lang="en-US" dirty="0"/>
          </a:p>
        </p:txBody>
      </p:sp>
      <p:sp>
        <p:nvSpPr>
          <p:cNvPr id="4" name="Slide Number Placeholder 3"/>
          <p:cNvSpPr>
            <a:spLocks noGrp="1"/>
          </p:cNvSpPr>
          <p:nvPr>
            <p:ph type="sldNum" sz="quarter" idx="5"/>
          </p:nvPr>
        </p:nvSpPr>
        <p:spPr/>
        <p:txBody>
          <a:bodyPr/>
          <a:lstStyle/>
          <a:p>
            <a:fld id="{5512C0CA-AE97-4221-A482-5911394D3DCC}" type="slidenum">
              <a:rPr lang="en-CA" smtClean="0"/>
              <a:t>38</a:t>
            </a:fld>
            <a:endParaRPr lang="en-CA"/>
          </a:p>
        </p:txBody>
      </p:sp>
    </p:spTree>
    <p:extLst>
      <p:ext uri="{BB962C8B-B14F-4D97-AF65-F5344CB8AC3E}">
        <p14:creationId xmlns:p14="http://schemas.microsoft.com/office/powerpoint/2010/main" val="32139322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39</a:t>
            </a:fld>
            <a:endParaRPr lang="en-CA"/>
          </a:p>
        </p:txBody>
      </p:sp>
    </p:spTree>
    <p:extLst>
      <p:ext uri="{BB962C8B-B14F-4D97-AF65-F5344CB8AC3E}">
        <p14:creationId xmlns:p14="http://schemas.microsoft.com/office/powerpoint/2010/main" val="29882836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were to change basis using the Lorentz transform equations, we could calculate the basis vector dot products in the new basis.</a:t>
            </a:r>
            <a:br>
              <a:rPr lang="en-US" dirty="0"/>
            </a:br>
            <a:r>
              <a:rPr lang="en-US" dirty="0"/>
              <a:t>To calculate </a:t>
            </a:r>
            <a:r>
              <a:rPr lang="en-US" dirty="0" err="1"/>
              <a:t>eT</a:t>
            </a:r>
            <a:r>
              <a:rPr lang="en-US" dirty="0"/>
              <a:t>-tilde dot </a:t>
            </a:r>
            <a:r>
              <a:rPr lang="en-US" dirty="0" err="1"/>
              <a:t>eT</a:t>
            </a:r>
            <a:r>
              <a:rPr lang="en-US" dirty="0"/>
              <a:t>-tilde, we just sub in these formulas from the Lorentz Transform, and then distribute over the dot product.</a:t>
            </a:r>
          </a:p>
          <a:p>
            <a:r>
              <a:rPr lang="en-US" dirty="0" err="1"/>
              <a:t>eT</a:t>
            </a:r>
            <a:r>
              <a:rPr lang="en-US" dirty="0"/>
              <a:t> dot </a:t>
            </a:r>
            <a:r>
              <a:rPr lang="en-US" dirty="0" err="1"/>
              <a:t>eT</a:t>
            </a:r>
            <a:r>
              <a:rPr lang="en-US" dirty="0"/>
              <a:t> goes to +1. </a:t>
            </a:r>
            <a:r>
              <a:rPr lang="en-US" dirty="0" err="1"/>
              <a:t>eX</a:t>
            </a:r>
            <a:r>
              <a:rPr lang="en-US" dirty="0"/>
              <a:t> dot </a:t>
            </a:r>
            <a:r>
              <a:rPr lang="en-US" dirty="0" err="1"/>
              <a:t>eX</a:t>
            </a:r>
            <a:r>
              <a:rPr lang="en-US" dirty="0"/>
              <a:t> goes to -1 and the mixed dot products go to zero.</a:t>
            </a:r>
          </a:p>
          <a:p>
            <a:r>
              <a:rPr lang="en-US" dirty="0"/>
              <a:t>This leaves us with gamma^2 – gamma^2 * beta^2. Factoring gamma^2 out, we get gamma^2 * 1 – beta^2.</a:t>
            </a:r>
            <a:br>
              <a:rPr lang="en-US" dirty="0"/>
            </a:br>
            <a:r>
              <a:rPr lang="en-US" dirty="0"/>
              <a:t>But knowing the definition of Gamma, if we square it, we just get the reciprocal, 1(1-beta^2), so this goes to 1.</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41</a:t>
            </a:fld>
            <a:endParaRPr lang="en-CA"/>
          </a:p>
        </p:txBody>
      </p:sp>
    </p:spTree>
    <p:extLst>
      <p:ext uri="{BB962C8B-B14F-4D97-AF65-F5344CB8AC3E}">
        <p14:creationId xmlns:p14="http://schemas.microsoft.com/office/powerpoint/2010/main" val="37888588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 similar approach to calculate that </a:t>
            </a:r>
            <a:r>
              <a:rPr lang="en-US" dirty="0" err="1"/>
              <a:t>eT</a:t>
            </a:r>
            <a:r>
              <a:rPr lang="en-US" dirty="0"/>
              <a:t>-tilde dot </a:t>
            </a:r>
            <a:r>
              <a:rPr lang="en-US" dirty="0" err="1"/>
              <a:t>eX</a:t>
            </a:r>
            <a:r>
              <a:rPr lang="en-US" dirty="0"/>
              <a:t>-tilde is zero, and </a:t>
            </a:r>
            <a:r>
              <a:rPr lang="en-US" dirty="0" err="1"/>
              <a:t>eX</a:t>
            </a:r>
            <a:r>
              <a:rPr lang="en-US" dirty="0"/>
              <a:t>-tilde dot </a:t>
            </a:r>
            <a:r>
              <a:rPr lang="en-US" dirty="0" err="1"/>
              <a:t>eX</a:t>
            </a:r>
            <a:r>
              <a:rPr lang="en-US" dirty="0"/>
              <a:t>-tilde is -1.</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42</a:t>
            </a:fld>
            <a:endParaRPr lang="en-CA"/>
          </a:p>
        </p:txBody>
      </p:sp>
    </p:spTree>
    <p:extLst>
      <p:ext uri="{BB962C8B-B14F-4D97-AF65-F5344CB8AC3E}">
        <p14:creationId xmlns:p14="http://schemas.microsoft.com/office/powerpoint/2010/main" val="37196159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measuring lengths, we cant just blindly use the familiar formula a^2 + b^2 = c^2 from elementary school.</a:t>
            </a:r>
            <a:br>
              <a:rPr lang="en-US" dirty="0"/>
            </a:br>
            <a:r>
              <a:rPr lang="en-US" dirty="0"/>
              <a:t>The real way to get the square length of a vector R is to take the dot product of R with itself, expand R in a basis, and distribute over the dot product.</a:t>
            </a:r>
            <a:br>
              <a:rPr lang="en-US" dirty="0"/>
            </a:br>
            <a:r>
              <a:rPr lang="en-US" dirty="0"/>
              <a:t>The key to getting the correct formula is to remember to calculate all these dot products properly. We can’t just assume they’re 1 or 0.</a:t>
            </a:r>
            <a:br>
              <a:rPr lang="en-US" dirty="0"/>
            </a:br>
            <a:r>
              <a:rPr lang="en-US" dirty="0"/>
              <a:t>This formula for the squared length can also be written in matrix notation like this, with the vector components in this row and this columns… and this matrix of dot products in the middle. This matrix of basis vector dot products is called the metric tensor.</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44</a:t>
            </a:fld>
            <a:endParaRPr lang="en-CA"/>
          </a:p>
        </p:txBody>
      </p:sp>
    </p:spTree>
    <p:extLst>
      <p:ext uri="{BB962C8B-B14F-4D97-AF65-F5344CB8AC3E}">
        <p14:creationId xmlns:p14="http://schemas.microsoft.com/office/powerpoint/2010/main" val="295728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is going all about taking geometry that you’re familiar with in everyday life, which is Euclidean Geometry, and changing it slightly so that we get </a:t>
            </a:r>
            <a:r>
              <a:rPr lang="en-US" dirty="0" err="1"/>
              <a:t>Minkowski</a:t>
            </a:r>
            <a:r>
              <a:rPr lang="en-US" dirty="0"/>
              <a:t> Geometry, which is the geometry of spacetime in special relativity.</a:t>
            </a:r>
          </a:p>
          <a:p>
            <a:endParaRPr lang="en-US" dirty="0"/>
          </a:p>
          <a:p>
            <a:r>
              <a:rPr lang="en-US" dirty="0"/>
              <a:t>Instead of measuring distance or length using the familiar equation x^2 + y^2, we’re going to measure distances in spacetime using the spacetime invariant, ct^2 – x^2.</a:t>
            </a:r>
          </a:p>
          <a:p>
            <a:r>
              <a:rPr lang="en-US" dirty="0"/>
              <a:t>Instead of using the Euclidean Metric where the dot products of an orthonormal basis are 1,0,1… we’re going to use the </a:t>
            </a:r>
            <a:r>
              <a:rPr lang="en-US" dirty="0" err="1"/>
              <a:t>Minkowsi</a:t>
            </a:r>
            <a:r>
              <a:rPr lang="en-US" dirty="0"/>
              <a:t> metric where the dot products of an </a:t>
            </a:r>
            <a:r>
              <a:rPr lang="en-US" dirty="0" err="1"/>
              <a:t>orothonormal</a:t>
            </a:r>
            <a:r>
              <a:rPr lang="en-US" dirty="0"/>
              <a:t> basis are 1, 0, -1.</a:t>
            </a:r>
          </a:p>
          <a:p>
            <a:r>
              <a:rPr lang="en-CA" dirty="0"/>
              <a:t>Instead of using circular trig functions like sine and cosine, we’re going to use hyperbolic trig functions, like hyperbolic sine and hyperbolic cosine.</a:t>
            </a:r>
          </a:p>
          <a:p>
            <a:r>
              <a:rPr lang="en-CA" dirty="0"/>
              <a:t>And instead of doing circular rotations in space, we’re going to do hyperbolic rotations in spacetime. We’ll see that Lorentz transformations we’ve been studying all along are really just hyperbolic rotations.</a:t>
            </a:r>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a:t>
            </a:fld>
            <a:endParaRPr lang="en-CA"/>
          </a:p>
        </p:txBody>
      </p:sp>
    </p:spTree>
    <p:extLst>
      <p:ext uri="{BB962C8B-B14F-4D97-AF65-F5344CB8AC3E}">
        <p14:creationId xmlns:p14="http://schemas.microsoft.com/office/powerpoint/2010/main" val="30232488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find that a </a:t>
            </a:r>
            <a:r>
              <a:rPr lang="en-US" dirty="0" err="1"/>
              <a:t>Minkwoski</a:t>
            </a:r>
            <a:r>
              <a:rPr lang="en-US" dirty="0"/>
              <a:t>-orthonormal basis that is transformed by a Lorentz transform stays </a:t>
            </a:r>
            <a:r>
              <a:rPr lang="en-US" dirty="0" err="1"/>
              <a:t>minkowksi</a:t>
            </a:r>
            <a:r>
              <a:rPr lang="en-US" dirty="0"/>
              <a:t> orthonormal.</a:t>
            </a:r>
            <a:br>
              <a:rPr lang="en-US" dirty="0"/>
            </a:br>
            <a:r>
              <a:rPr lang="en-US" dirty="0"/>
              <a:t>And that means when we calculate the length of the vector, which is the spacetime invariant, we end up using the same </a:t>
            </a:r>
            <a:r>
              <a:rPr lang="en-US" dirty="0" err="1"/>
              <a:t>minkwoski</a:t>
            </a:r>
            <a:r>
              <a:rPr lang="en-US" dirty="0"/>
              <a:t> metric tensor matrix.</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45</a:t>
            </a:fld>
            <a:endParaRPr lang="en-CA"/>
          </a:p>
        </p:txBody>
      </p:sp>
    </p:spTree>
    <p:extLst>
      <p:ext uri="{BB962C8B-B14F-4D97-AF65-F5344CB8AC3E}">
        <p14:creationId xmlns:p14="http://schemas.microsoft.com/office/powerpoint/2010/main" val="9626030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an orthonormal basis, the Euclidean Metric tensor matrix is the identity matrix, 1,0,0,1.</a:t>
            </a:r>
            <a:br>
              <a:rPr lang="en-US" dirty="0"/>
            </a:br>
            <a:r>
              <a:rPr lang="en-US" dirty="0"/>
              <a:t>And the </a:t>
            </a:r>
            <a:r>
              <a:rPr lang="en-US" dirty="0" err="1"/>
              <a:t>Minkowski</a:t>
            </a:r>
            <a:r>
              <a:rPr lang="en-US" dirty="0"/>
              <a:t> Metric Tensor Matrix for spacetime is 1,0,0,-1.</a:t>
            </a:r>
          </a:p>
          <a:p>
            <a:endParaRPr lang="en-US" dirty="0"/>
          </a:p>
          <a:p>
            <a:r>
              <a:rPr lang="en-US" dirty="0"/>
              <a:t>Now it is possible to write these metric tensors in a non-orthonormal basis as well.</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46</a:t>
            </a:fld>
            <a:endParaRPr lang="en-CA"/>
          </a:p>
        </p:txBody>
      </p:sp>
    </p:spTree>
    <p:extLst>
      <p:ext uri="{BB962C8B-B14F-4D97-AF65-F5344CB8AC3E}">
        <p14:creationId xmlns:p14="http://schemas.microsoft.com/office/powerpoint/2010/main" val="4035556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relativity 103D, I gave examples of non-orthonormal bases in 2D space whose metric tensor matrices were not the identity matrix.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of this, the formula for Pythagoras’s theorem was different in each case.</a:t>
            </a:r>
          </a:p>
          <a:p>
            <a:r>
              <a:rPr lang="en-US" dirty="0"/>
              <a:t>Similarly, we have </a:t>
            </a:r>
            <a:r>
              <a:rPr lang="en-US" dirty="0" err="1"/>
              <a:t>have</a:t>
            </a:r>
            <a:r>
              <a:rPr lang="en-US" dirty="0"/>
              <a:t> non-</a:t>
            </a:r>
            <a:r>
              <a:rPr lang="en-US" dirty="0" err="1"/>
              <a:t>Minkowski</a:t>
            </a:r>
            <a:r>
              <a:rPr lang="en-US" dirty="0"/>
              <a:t>-orthonormal bases in spacetime whose metric tensor matrices are not the matrix 1,0,0-1.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corresponding formulas for the spacetime invariant are different each case.</a:t>
            </a:r>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47</a:t>
            </a:fld>
            <a:endParaRPr lang="en-CA"/>
          </a:p>
        </p:txBody>
      </p:sp>
    </p:spTree>
    <p:extLst>
      <p:ext uri="{BB962C8B-B14F-4D97-AF65-F5344CB8AC3E}">
        <p14:creationId xmlns:p14="http://schemas.microsoft.com/office/powerpoint/2010/main" val="33931276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48</a:t>
            </a:fld>
            <a:endParaRPr lang="en-CA"/>
          </a:p>
        </p:txBody>
      </p:sp>
    </p:spTree>
    <p:extLst>
      <p:ext uri="{BB962C8B-B14F-4D97-AF65-F5344CB8AC3E}">
        <p14:creationId xmlns:p14="http://schemas.microsoft.com/office/powerpoint/2010/main" val="8694103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49</a:t>
            </a:fld>
            <a:endParaRPr lang="en-CA"/>
          </a:p>
        </p:txBody>
      </p:sp>
    </p:spTree>
    <p:extLst>
      <p:ext uri="{BB962C8B-B14F-4D97-AF65-F5344CB8AC3E}">
        <p14:creationId xmlns:p14="http://schemas.microsoft.com/office/powerpoint/2010/main" val="4818438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50</a:t>
            </a:fld>
            <a:endParaRPr lang="en-CA"/>
          </a:p>
        </p:txBody>
      </p:sp>
    </p:spTree>
    <p:extLst>
      <p:ext uri="{BB962C8B-B14F-4D97-AF65-F5344CB8AC3E}">
        <p14:creationId xmlns:p14="http://schemas.microsoft.com/office/powerpoint/2010/main" val="2134385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for the most part, we’re mainly going to focus on orthonormal basis where the Euclidean metric tensor matrix is the identity, and the </a:t>
            </a:r>
            <a:r>
              <a:rPr lang="en-US" dirty="0" err="1"/>
              <a:t>minkowski</a:t>
            </a:r>
            <a:r>
              <a:rPr lang="en-US" dirty="0"/>
              <a:t> metric tensor matrix is 1,0,0,-1.</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51</a:t>
            </a:fld>
            <a:endParaRPr lang="en-CA"/>
          </a:p>
        </p:txBody>
      </p:sp>
    </p:spTree>
    <p:extLst>
      <p:ext uri="{BB962C8B-B14F-4D97-AF65-F5344CB8AC3E}">
        <p14:creationId xmlns:p14="http://schemas.microsoft.com/office/powerpoint/2010/main" val="1592247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conclusion, for any orthonormal basis in 2D space, the metric tensor matrix is the identity matrix, and we can calculate the squared length of a vector using this matrix equation here.</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52</a:t>
            </a:fld>
            <a:endParaRPr lang="en-CA"/>
          </a:p>
        </p:txBody>
      </p:sp>
    </p:spTree>
    <p:extLst>
      <p:ext uri="{BB962C8B-B14F-4D97-AF65-F5344CB8AC3E}">
        <p14:creationId xmlns:p14="http://schemas.microsoft.com/office/powerpoint/2010/main" val="32194729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 spacetime, for any </a:t>
            </a:r>
            <a:r>
              <a:rPr lang="en-US" dirty="0" err="1"/>
              <a:t>minkowski</a:t>
            </a:r>
            <a:r>
              <a:rPr lang="en-US" dirty="0"/>
              <a:t> orthonormal basis, the </a:t>
            </a:r>
            <a:r>
              <a:rPr lang="en-US" dirty="0" err="1"/>
              <a:t>minkowski</a:t>
            </a:r>
            <a:r>
              <a:rPr lang="en-US" dirty="0"/>
              <a:t> metric tensor matrix has components 1,0,0,-1.</a:t>
            </a:r>
            <a:br>
              <a:rPr lang="en-US" dirty="0"/>
            </a:br>
            <a:r>
              <a:rPr lang="en-US" dirty="0"/>
              <a:t>And we can calculate the squared length of a vector, which is the spacetime invariant, using this matrix formula.</a:t>
            </a:r>
            <a:br>
              <a:rPr lang="en-US" dirty="0"/>
            </a:br>
            <a:br>
              <a:rPr lang="en-US" dirty="0"/>
            </a:br>
            <a:r>
              <a:rPr lang="en-US" dirty="0"/>
              <a:t>(should I talk about “length” doesn’t match up with our eyes?)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53</a:t>
            </a:fld>
            <a:endParaRPr lang="en-CA"/>
          </a:p>
        </p:txBody>
      </p:sp>
    </p:spTree>
    <p:extLst>
      <p:ext uri="{BB962C8B-B14F-4D97-AF65-F5344CB8AC3E}">
        <p14:creationId xmlns:p14="http://schemas.microsoft.com/office/powerpoint/2010/main" val="3219472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AE1A1E0-062C-489C-8570-774B314A1CF0}"/>
              </a:ext>
            </a:extLst>
          </p:cNvPr>
          <p:cNvSpPr>
            <a:spLocks noGrp="1"/>
          </p:cNvSpPr>
          <p:nvPr>
            <p:ph type="body" idx="1"/>
          </p:nvPr>
        </p:nvSpPr>
        <p:spPr/>
        <p:txBody>
          <a:bodyPr/>
          <a:lstStyle/>
          <a:p>
            <a:r>
              <a:rPr lang="en-US" dirty="0"/>
              <a:t> </a:t>
            </a:r>
            <a:endParaRPr lang="en-CA"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is going all about taking geometry that you’re familiar with in everyday life, which is Euclidean Geometry, and changing it slightly so that we get </a:t>
            </a:r>
            <a:r>
              <a:rPr lang="en-US" dirty="0" err="1"/>
              <a:t>Minkowski</a:t>
            </a:r>
            <a:r>
              <a:rPr lang="en-US" dirty="0"/>
              <a:t> Geometry, which is the geometry of spacetime in special relativity.</a:t>
            </a:r>
          </a:p>
          <a:p>
            <a:endParaRPr lang="en-US" dirty="0"/>
          </a:p>
          <a:p>
            <a:r>
              <a:rPr lang="en-US" dirty="0"/>
              <a:t>Instead of measuring distance or length using the familiar equation x^2 + y^2, we’re going to measure distances in spacetime using the spacetime invariant, ct^2 – x^2.</a:t>
            </a:r>
          </a:p>
          <a:p>
            <a:r>
              <a:rPr lang="en-US" dirty="0"/>
              <a:t>Instead of using the Euclidean Metric where the dot products of an orthonormal basis are 1,0,1… we’re going to use the </a:t>
            </a:r>
            <a:r>
              <a:rPr lang="en-US" dirty="0" err="1"/>
              <a:t>Minkowsi</a:t>
            </a:r>
            <a:r>
              <a:rPr lang="en-US" dirty="0"/>
              <a:t> metric where the dot products of an </a:t>
            </a:r>
            <a:r>
              <a:rPr lang="en-US" dirty="0" err="1"/>
              <a:t>orothonormal</a:t>
            </a:r>
            <a:r>
              <a:rPr lang="en-US" dirty="0"/>
              <a:t> basis are 1, 0, -1.</a:t>
            </a:r>
          </a:p>
          <a:p>
            <a:r>
              <a:rPr lang="en-CA" dirty="0"/>
              <a:t>Instead of using circular trig functions like sine and cosine, we’re going to use hyperbolic trig functions, like hyperbolic sine and hyperbolic cosine.</a:t>
            </a:r>
          </a:p>
          <a:p>
            <a:r>
              <a:rPr lang="en-CA" dirty="0"/>
              <a:t>And instead of doing circular rotations in space, we’re going to do hyperbolic rotations in spacetime. We’ll see that Lorentz transformations we’ve been studying all along are really just hyperbolic rotations.</a:t>
            </a:r>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a:t>
            </a:fld>
            <a:endParaRPr lang="en-CA"/>
          </a:p>
        </p:txBody>
      </p:sp>
    </p:spTree>
    <p:extLst>
      <p:ext uri="{BB962C8B-B14F-4D97-AF65-F5344CB8AC3E}">
        <p14:creationId xmlns:p14="http://schemas.microsoft.com/office/powerpoint/2010/main" val="12573553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AE1A1E0-062C-489C-8570-774B314A1CF0}"/>
              </a:ext>
            </a:extLst>
          </p:cNvPr>
          <p:cNvSpPr>
            <a:spLocks noGrp="1"/>
          </p:cNvSpPr>
          <p:nvPr>
            <p:ph type="body" idx="1"/>
          </p:nvPr>
        </p:nvSpPr>
        <p:spPr/>
        <p:txBody>
          <a:bodyPr/>
          <a:lstStyle/>
          <a:p>
            <a:r>
              <a:rPr lang="en-US" dirty="0"/>
              <a:t> </a:t>
            </a:r>
            <a:endParaRPr lang="en-CA" dirty="0"/>
          </a:p>
        </p:txBody>
      </p:sp>
    </p:spTree>
    <p:extLst>
      <p:ext uri="{BB962C8B-B14F-4D97-AF65-F5344CB8AC3E}">
        <p14:creationId xmlns:p14="http://schemas.microsoft.com/office/powerpoint/2010/main" val="40338083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we’ll talk about trigonometry.</a:t>
            </a:r>
            <a:br>
              <a:rPr lang="en-US" dirty="0"/>
            </a:br>
            <a:r>
              <a:rPr lang="en-US" dirty="0"/>
              <a:t>You’re probably already familiar with the trigonometric functions sine and cosine ,  which are used in Euclidean geometry. These are the “circular” trig functions.</a:t>
            </a:r>
          </a:p>
          <a:p>
            <a:r>
              <a:rPr lang="en-US" dirty="0"/>
              <a:t>We’re going to learn about the hyperbolic trig functions used in </a:t>
            </a:r>
            <a:r>
              <a:rPr lang="en-US" dirty="0" err="1"/>
              <a:t>Minkowski</a:t>
            </a:r>
            <a:r>
              <a:rPr lang="en-US" dirty="0"/>
              <a:t> geometry, which are hyperbolic sine, also called “sin-H” or “</a:t>
            </a:r>
            <a:r>
              <a:rPr lang="en-US" dirty="0" err="1"/>
              <a:t>sinch</a:t>
            </a:r>
            <a:r>
              <a:rPr lang="en-US" dirty="0"/>
              <a:t>”, and hyperbolic cosine, also called “cos-H” or “</a:t>
            </a:r>
            <a:r>
              <a:rPr lang="en-US" dirty="0" err="1"/>
              <a:t>cosh</a:t>
            </a:r>
            <a:r>
              <a:rPr lang="en-US" dirty="0"/>
              <a:t>”.</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56</a:t>
            </a:fld>
            <a:endParaRPr lang="en-CA"/>
          </a:p>
        </p:txBody>
      </p:sp>
    </p:spTree>
    <p:extLst>
      <p:ext uri="{BB962C8B-B14F-4D97-AF65-F5344CB8AC3E}">
        <p14:creationId xmlns:p14="http://schemas.microsoft.com/office/powerpoint/2010/main" val="13525584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the equation of a circle is x^2 + y^2 = r^2, where r is the radius.</a:t>
            </a:r>
          </a:p>
          <a:p>
            <a:r>
              <a:rPr lang="en-US" dirty="0"/>
              <a:t>Here we can see circles of radius 1, radius 2, and radius 3. A circle of radius 0 would just be a single point at the origin. And a circle of negative radius doesn’t make much physical sense.</a:t>
            </a:r>
          </a:p>
        </p:txBody>
      </p:sp>
      <p:sp>
        <p:nvSpPr>
          <p:cNvPr id="4" name="Slide Number Placeholder 3"/>
          <p:cNvSpPr>
            <a:spLocks noGrp="1"/>
          </p:cNvSpPr>
          <p:nvPr>
            <p:ph type="sldNum" sz="quarter" idx="5"/>
          </p:nvPr>
        </p:nvSpPr>
        <p:spPr/>
        <p:txBody>
          <a:bodyPr/>
          <a:lstStyle/>
          <a:p>
            <a:fld id="{C75ACAEE-114A-4A39-974C-1C8CAF4D96B6}" type="slidenum">
              <a:rPr lang="en-CA" smtClean="0"/>
              <a:t>57</a:t>
            </a:fld>
            <a:endParaRPr lang="en-CA"/>
          </a:p>
        </p:txBody>
      </p:sp>
    </p:spTree>
    <p:extLst>
      <p:ext uri="{BB962C8B-B14F-4D97-AF65-F5344CB8AC3E}">
        <p14:creationId xmlns:p14="http://schemas.microsoft.com/office/powerpoint/2010/main" val="39580351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circular angles, denoted by the Greek letter theta, to help us find the coordinates of points on a circle.</a:t>
            </a:r>
          </a:p>
          <a:p>
            <a:r>
              <a:rPr lang="en-US" dirty="0"/>
              <a:t>Let’s define a horizontal line moving out to the right from the origin to have an angle theta=0. </a:t>
            </a:r>
            <a:br>
              <a:rPr lang="en-US" dirty="0"/>
            </a:br>
            <a:r>
              <a:rPr lang="en-US" dirty="0"/>
              <a:t>If we draw another line out from the original this line has angle theta, where the area of this circular wedge is defined as theta/2.</a:t>
            </a:r>
          </a:p>
          <a:p>
            <a:endParaRPr lang="en-US" dirty="0"/>
          </a:p>
          <a:p>
            <a:r>
              <a:rPr lang="en-US" dirty="0"/>
              <a:t>Remember, the area of a full circle is pi*r^2, or equivalently, ½ (2*pi) r*2. Instead of using the angle of 2pi radians, we can use any arbitrary angle theta in radians to get the angle of a circular wedge. And if we set the radius r to 1, the area formula because just theta/2… so that’s where this formula theta = 2*area comes from.</a:t>
            </a:r>
          </a:p>
          <a:p>
            <a:endParaRPr lang="en-US" dirty="0"/>
          </a:p>
          <a:p>
            <a:r>
              <a:rPr lang="en-US" dirty="0"/>
              <a:t>For a circle of radius 1, this line crosses the circle at this red point. By definition, we’ll say this point has coordinates x = cosine theta, and y = sine theta.</a:t>
            </a:r>
          </a:p>
          <a:p>
            <a:r>
              <a:rPr lang="en-US" dirty="0"/>
              <a:t>For a circle of radius 2, we just multiply the coordinates by 2, x = 2*cos theta and y = 2 * sine theta.</a:t>
            </a:r>
          </a:p>
          <a:p>
            <a:r>
              <a:rPr lang="en-US" dirty="0"/>
              <a:t>For circle of radius 3, we just multiply the coordinates by 3.</a:t>
            </a:r>
          </a:p>
          <a:p>
            <a:r>
              <a:rPr lang="en-US" dirty="0"/>
              <a:t>To get the coordinates of a circle, we just multiply cosine and sine by that circle’s radius.</a:t>
            </a:r>
          </a:p>
          <a:p>
            <a:endParaRPr lang="en-US" dirty="0"/>
          </a:p>
          <a:p>
            <a:r>
              <a:rPr lang="en-US" dirty="0"/>
              <a:t>We can also see from the formula of a circle x^2 + y^2 = radius ^2, that for a radius of 1, we get the fundamental trig identity, cosine theta ^2 + sine theta ^2 = 1.</a:t>
            </a:r>
          </a:p>
        </p:txBody>
      </p:sp>
      <p:sp>
        <p:nvSpPr>
          <p:cNvPr id="4" name="Slide Number Placeholder 3"/>
          <p:cNvSpPr>
            <a:spLocks noGrp="1"/>
          </p:cNvSpPr>
          <p:nvPr>
            <p:ph type="sldNum" sz="quarter" idx="5"/>
          </p:nvPr>
        </p:nvSpPr>
        <p:spPr/>
        <p:txBody>
          <a:bodyPr/>
          <a:lstStyle/>
          <a:p>
            <a:fld id="{C75ACAEE-114A-4A39-974C-1C8CAF4D96B6}" type="slidenum">
              <a:rPr lang="en-CA" smtClean="0"/>
              <a:t>58</a:t>
            </a:fld>
            <a:endParaRPr lang="en-CA"/>
          </a:p>
        </p:txBody>
      </p:sp>
    </p:spTree>
    <p:extLst>
      <p:ext uri="{BB962C8B-B14F-4D97-AF65-F5344CB8AC3E}">
        <p14:creationId xmlns:p14="http://schemas.microsoft.com/office/powerpoint/2010/main" val="16325108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instead take the equation ct^2 – x^2 = s^2… this is the </a:t>
            </a:r>
            <a:r>
              <a:rPr lang="en-US" dirty="0" err="1"/>
              <a:t>euation</a:t>
            </a:r>
            <a:r>
              <a:rPr lang="en-US" dirty="0"/>
              <a:t> of a curve called a hyperbolic, where s^2 is the hyperbola’s invariant.</a:t>
            </a:r>
          </a:p>
          <a:p>
            <a:endParaRPr lang="en-US" dirty="0"/>
          </a:p>
          <a:p>
            <a:r>
              <a:rPr lang="en-US" dirty="0"/>
              <a:t>A hyperbola with invariant s^2=+1^2 looks like this. Notice that it has an upper portion and a lower portion. This is because a positive value of </a:t>
            </a:r>
            <a:r>
              <a:rPr lang="en-US" dirty="0" err="1"/>
              <a:t>ct</a:t>
            </a:r>
            <a:r>
              <a:rPr lang="en-US" dirty="0"/>
              <a:t> or a negative value of </a:t>
            </a:r>
            <a:r>
              <a:rPr lang="en-US" dirty="0" err="1"/>
              <a:t>ct</a:t>
            </a:r>
            <a:r>
              <a:rPr lang="en-US" dirty="0"/>
              <a:t> can result in the same positive invariant s^2.</a:t>
            </a:r>
          </a:p>
          <a:p>
            <a:r>
              <a:rPr lang="en-US" dirty="0"/>
              <a:t>This is a hyperbola with invariant s^2 = + 2^2.</a:t>
            </a:r>
            <a:br>
              <a:rPr lang="en-US" dirty="0"/>
            </a:br>
            <a:r>
              <a:rPr lang="en-US" dirty="0"/>
              <a:t>And this is a </a:t>
            </a:r>
            <a:r>
              <a:rPr lang="en-US" dirty="0" err="1"/>
              <a:t>hyperbolia</a:t>
            </a:r>
            <a:r>
              <a:rPr lang="en-US" dirty="0"/>
              <a:t> with invariant s^2  = + 3^2</a:t>
            </a:r>
          </a:p>
          <a:p>
            <a:endParaRPr lang="en-US" dirty="0"/>
          </a:p>
          <a:p>
            <a:r>
              <a:rPr lang="en-US" dirty="0"/>
              <a:t>We can also have an invariant of s^2=0, which corresponds to these two diagonal lines.</a:t>
            </a:r>
          </a:p>
          <a:p>
            <a:r>
              <a:rPr lang="en-US" dirty="0"/>
              <a:t>We can also have an invariant of s^2 that’s negative, which are also hyperbolas, but these have a left portion and a right portion.</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60</a:t>
            </a:fld>
            <a:endParaRPr lang="en-CA"/>
          </a:p>
        </p:txBody>
      </p:sp>
    </p:spTree>
    <p:extLst>
      <p:ext uri="{BB962C8B-B14F-4D97-AF65-F5344CB8AC3E}">
        <p14:creationId xmlns:p14="http://schemas.microsoft.com/office/powerpoint/2010/main" val="31538157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instead take the equation ct^2 – x^2 = s^2… this is the </a:t>
            </a:r>
            <a:r>
              <a:rPr lang="en-US" dirty="0" err="1"/>
              <a:t>euation</a:t>
            </a:r>
            <a:r>
              <a:rPr lang="en-US" dirty="0"/>
              <a:t> of a curve called a hyperbolic, where s^2 is the hyperbola’s invariant.</a:t>
            </a:r>
          </a:p>
          <a:p>
            <a:endParaRPr lang="en-US" dirty="0"/>
          </a:p>
          <a:p>
            <a:r>
              <a:rPr lang="en-US" dirty="0"/>
              <a:t>A hyperbola with invariant s^2=+1^2 looks like this. Notice that it has an upper portion and a lower portion. This is because a positive value of </a:t>
            </a:r>
            <a:r>
              <a:rPr lang="en-US" dirty="0" err="1"/>
              <a:t>ct</a:t>
            </a:r>
            <a:r>
              <a:rPr lang="en-US" dirty="0"/>
              <a:t> or a negative value of </a:t>
            </a:r>
            <a:r>
              <a:rPr lang="en-US" dirty="0" err="1"/>
              <a:t>ct</a:t>
            </a:r>
            <a:r>
              <a:rPr lang="en-US" dirty="0"/>
              <a:t> can result in the same positive invariant s^2.</a:t>
            </a:r>
          </a:p>
          <a:p>
            <a:r>
              <a:rPr lang="en-US" dirty="0"/>
              <a:t>This is a hyperbola with invariant s^2 = + 2^2.</a:t>
            </a:r>
            <a:br>
              <a:rPr lang="en-US" dirty="0"/>
            </a:br>
            <a:r>
              <a:rPr lang="en-US" dirty="0"/>
              <a:t>And this is a </a:t>
            </a:r>
            <a:r>
              <a:rPr lang="en-US" dirty="0" err="1"/>
              <a:t>hyperbolia</a:t>
            </a:r>
            <a:r>
              <a:rPr lang="en-US" dirty="0"/>
              <a:t> with invariant s^2  = + 3^2</a:t>
            </a:r>
          </a:p>
          <a:p>
            <a:endParaRPr lang="en-US" dirty="0"/>
          </a:p>
          <a:p>
            <a:r>
              <a:rPr lang="en-US" dirty="0"/>
              <a:t>We can also have an invariant of s^2=0, which corresponds to these two diagonal lines.</a:t>
            </a:r>
          </a:p>
          <a:p>
            <a:r>
              <a:rPr lang="en-US" dirty="0"/>
              <a:t>We can also have an invariant of s^2 that’s negative, which are also hyperbolas, but these have a left portion and a right portion.</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61</a:t>
            </a:fld>
            <a:endParaRPr lang="en-CA"/>
          </a:p>
        </p:txBody>
      </p:sp>
    </p:spTree>
    <p:extLst>
      <p:ext uri="{BB962C8B-B14F-4D97-AF65-F5344CB8AC3E}">
        <p14:creationId xmlns:p14="http://schemas.microsoft.com/office/powerpoint/2010/main" val="26746620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instead take the equation ct^2 – x^2 = s^2… this is the </a:t>
            </a:r>
            <a:r>
              <a:rPr lang="en-US" dirty="0" err="1"/>
              <a:t>euation</a:t>
            </a:r>
            <a:r>
              <a:rPr lang="en-US" dirty="0"/>
              <a:t> of a curve called a hyperbolic, where s^2 is the hyperbola’s invariant.</a:t>
            </a:r>
          </a:p>
          <a:p>
            <a:endParaRPr lang="en-US" dirty="0"/>
          </a:p>
          <a:p>
            <a:r>
              <a:rPr lang="en-US" dirty="0"/>
              <a:t>A hyperbola with invariant s^2=+1^2 looks like this. Notice that it has an upper portion and a lower portion. This is because a positive value of </a:t>
            </a:r>
            <a:r>
              <a:rPr lang="en-US" dirty="0" err="1"/>
              <a:t>ct</a:t>
            </a:r>
            <a:r>
              <a:rPr lang="en-US" dirty="0"/>
              <a:t> or a negative value of </a:t>
            </a:r>
            <a:r>
              <a:rPr lang="en-US" dirty="0" err="1"/>
              <a:t>ct</a:t>
            </a:r>
            <a:r>
              <a:rPr lang="en-US" dirty="0"/>
              <a:t> can result in the same positive invariant s^2.</a:t>
            </a:r>
          </a:p>
          <a:p>
            <a:r>
              <a:rPr lang="en-US" dirty="0"/>
              <a:t>This is a hyperbola with invariant s^2 = + 2^2.</a:t>
            </a:r>
            <a:br>
              <a:rPr lang="en-US" dirty="0"/>
            </a:br>
            <a:r>
              <a:rPr lang="en-US" dirty="0"/>
              <a:t>And this is a </a:t>
            </a:r>
            <a:r>
              <a:rPr lang="en-US" dirty="0" err="1"/>
              <a:t>hyperbolia</a:t>
            </a:r>
            <a:r>
              <a:rPr lang="en-US" dirty="0"/>
              <a:t> with invariant s^2  = + 3^2</a:t>
            </a:r>
          </a:p>
          <a:p>
            <a:endParaRPr lang="en-US" dirty="0"/>
          </a:p>
          <a:p>
            <a:r>
              <a:rPr lang="en-US" dirty="0"/>
              <a:t>We can also have an invariant of s^2=0, which corresponds to these two diagonal lines.</a:t>
            </a:r>
          </a:p>
          <a:p>
            <a:r>
              <a:rPr lang="en-US" dirty="0"/>
              <a:t>We can also have an invariant of s^2 that’s negative, which are also hyperbolas, but these have a left portion and a right portion.</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62</a:t>
            </a:fld>
            <a:endParaRPr lang="en-CA"/>
          </a:p>
        </p:txBody>
      </p:sp>
    </p:spTree>
    <p:extLst>
      <p:ext uri="{BB962C8B-B14F-4D97-AF65-F5344CB8AC3E}">
        <p14:creationId xmlns:p14="http://schemas.microsoft.com/office/powerpoint/2010/main" val="23239676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instead take the equation ct^2 – x^2 = s^2… this is the </a:t>
            </a:r>
            <a:r>
              <a:rPr lang="en-US" dirty="0" err="1"/>
              <a:t>euation</a:t>
            </a:r>
            <a:r>
              <a:rPr lang="en-US" dirty="0"/>
              <a:t> of a curve called a hyperbolic, where s^2 is the hyperbola’s invariant.</a:t>
            </a:r>
          </a:p>
          <a:p>
            <a:endParaRPr lang="en-US" dirty="0"/>
          </a:p>
          <a:p>
            <a:r>
              <a:rPr lang="en-US" dirty="0"/>
              <a:t>A hyperbola with invariant s^2=+1^2 looks like this. Notice that it has an upper portion and a lower portion. This is because a positive value of </a:t>
            </a:r>
            <a:r>
              <a:rPr lang="en-US" dirty="0" err="1"/>
              <a:t>ct</a:t>
            </a:r>
            <a:r>
              <a:rPr lang="en-US" dirty="0"/>
              <a:t> or a negative value of </a:t>
            </a:r>
            <a:r>
              <a:rPr lang="en-US" dirty="0" err="1"/>
              <a:t>ct</a:t>
            </a:r>
            <a:r>
              <a:rPr lang="en-US" dirty="0"/>
              <a:t> can result in the same positive invariant s^2.</a:t>
            </a:r>
          </a:p>
          <a:p>
            <a:r>
              <a:rPr lang="en-US" dirty="0"/>
              <a:t>This is a hyperbola with invariant s^2 = + 2^2.</a:t>
            </a:r>
            <a:br>
              <a:rPr lang="en-US" dirty="0"/>
            </a:br>
            <a:r>
              <a:rPr lang="en-US" dirty="0"/>
              <a:t>And this is a </a:t>
            </a:r>
            <a:r>
              <a:rPr lang="en-US" dirty="0" err="1"/>
              <a:t>hyperbolia</a:t>
            </a:r>
            <a:r>
              <a:rPr lang="en-US" dirty="0"/>
              <a:t> with invariant s^2  = + 3^2</a:t>
            </a:r>
          </a:p>
          <a:p>
            <a:endParaRPr lang="en-US" dirty="0"/>
          </a:p>
          <a:p>
            <a:r>
              <a:rPr lang="en-US" dirty="0"/>
              <a:t>We can also have an invariant of s^2=0, which corresponds to these two diagonal lines.</a:t>
            </a:r>
          </a:p>
          <a:p>
            <a:r>
              <a:rPr lang="en-US" dirty="0"/>
              <a:t>We can also have an invariant of s^2 that’s negative, which are also hyperbolas, but these have a left portion and a right portion.</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63</a:t>
            </a:fld>
            <a:endParaRPr lang="en-CA"/>
          </a:p>
        </p:txBody>
      </p:sp>
    </p:spTree>
    <p:extLst>
      <p:ext uri="{BB962C8B-B14F-4D97-AF65-F5344CB8AC3E}">
        <p14:creationId xmlns:p14="http://schemas.microsoft.com/office/powerpoint/2010/main" val="29785891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instead take the equation ct^2 – x^2 = s^2… this is the </a:t>
            </a:r>
            <a:r>
              <a:rPr lang="en-US" dirty="0" err="1"/>
              <a:t>euation</a:t>
            </a:r>
            <a:r>
              <a:rPr lang="en-US" dirty="0"/>
              <a:t> of a curve called a hyperbolic, where s^2 is the hyperbola’s invariant.</a:t>
            </a:r>
          </a:p>
          <a:p>
            <a:endParaRPr lang="en-US" dirty="0"/>
          </a:p>
          <a:p>
            <a:r>
              <a:rPr lang="en-US" dirty="0"/>
              <a:t>A hyperbola with invariant s^2=+1^2 looks like this. Notice that it has an upper portion and a lower portion. This is because a positive value of </a:t>
            </a:r>
            <a:r>
              <a:rPr lang="en-US" dirty="0" err="1"/>
              <a:t>ct</a:t>
            </a:r>
            <a:r>
              <a:rPr lang="en-US" dirty="0"/>
              <a:t> or a negative value of </a:t>
            </a:r>
            <a:r>
              <a:rPr lang="en-US" dirty="0" err="1"/>
              <a:t>ct</a:t>
            </a:r>
            <a:r>
              <a:rPr lang="en-US" dirty="0"/>
              <a:t> can result in the same positive invariant s^2.</a:t>
            </a:r>
          </a:p>
          <a:p>
            <a:r>
              <a:rPr lang="en-US" dirty="0"/>
              <a:t>This is a hyperbola with invariant s^2 = + 2^2.</a:t>
            </a:r>
            <a:br>
              <a:rPr lang="en-US" dirty="0"/>
            </a:br>
            <a:r>
              <a:rPr lang="en-US" dirty="0"/>
              <a:t>And this is a </a:t>
            </a:r>
            <a:r>
              <a:rPr lang="en-US" dirty="0" err="1"/>
              <a:t>hyperbolia</a:t>
            </a:r>
            <a:r>
              <a:rPr lang="en-US" dirty="0"/>
              <a:t> with invariant s^2  = + 3^2</a:t>
            </a:r>
          </a:p>
          <a:p>
            <a:endParaRPr lang="en-US" dirty="0"/>
          </a:p>
          <a:p>
            <a:r>
              <a:rPr lang="en-US" dirty="0"/>
              <a:t>We can also have an invariant of s^2=0, which corresponds to these two diagonal lines.</a:t>
            </a:r>
          </a:p>
          <a:p>
            <a:r>
              <a:rPr lang="en-US" dirty="0"/>
              <a:t>We can also have an invariant of s^2 that’s negative, which are also hyperbolas, but these have a left portion and a right portion.</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64</a:t>
            </a:fld>
            <a:endParaRPr lang="en-CA"/>
          </a:p>
        </p:txBody>
      </p:sp>
    </p:spTree>
    <p:extLst>
      <p:ext uri="{BB962C8B-B14F-4D97-AF65-F5344CB8AC3E}">
        <p14:creationId xmlns:p14="http://schemas.microsoft.com/office/powerpoint/2010/main" val="29415266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hyperbolic angles, denoted by the Greek letter phi, to help us find the coordinates of points on a </a:t>
            </a:r>
            <a:r>
              <a:rPr lang="en-US" dirty="0" err="1"/>
              <a:t>hyperbolia</a:t>
            </a:r>
            <a:r>
              <a:rPr lang="en-US" dirty="0"/>
              <a:t>.</a:t>
            </a:r>
          </a:p>
          <a:p>
            <a:r>
              <a:rPr lang="en-US" dirty="0"/>
              <a:t>Let’s define a vertical line moving out to the right from the origin to have an hyperbolic angle phi=0. </a:t>
            </a:r>
            <a:br>
              <a:rPr lang="en-US" dirty="0"/>
            </a:br>
            <a:r>
              <a:rPr lang="en-US" dirty="0"/>
              <a:t>We can draw another line out from the original this line has angle phi, where the area of this hyperbolic wedge is defined as phi/2.</a:t>
            </a:r>
          </a:p>
          <a:p>
            <a:endParaRPr lang="en-US" dirty="0"/>
          </a:p>
          <a:p>
            <a:r>
              <a:rPr lang="en-US" dirty="0"/>
              <a:t>Note that, unlike circular angles, which loop back onto themselves after a rotation of 2pi radius, hyperbolic angles continue increasing toward positive infinity, because hyperbolas also increase to infinity.</a:t>
            </a:r>
          </a:p>
          <a:p>
            <a:endParaRPr lang="en-US" dirty="0"/>
          </a:p>
          <a:p>
            <a:r>
              <a:rPr lang="en-US" dirty="0"/>
              <a:t>For a hyperbola of s-number 1, this line crosses the </a:t>
            </a:r>
            <a:r>
              <a:rPr lang="en-US" dirty="0" err="1"/>
              <a:t>hyperbolia</a:t>
            </a:r>
            <a:r>
              <a:rPr lang="en-US" dirty="0"/>
              <a:t> at this red point. By definition, we’ll say this point has coordinates </a:t>
            </a:r>
            <a:r>
              <a:rPr lang="en-US" dirty="0" err="1"/>
              <a:t>ct</a:t>
            </a:r>
            <a:r>
              <a:rPr lang="en-US" dirty="0"/>
              <a:t> = </a:t>
            </a:r>
            <a:r>
              <a:rPr lang="en-US" dirty="0" err="1"/>
              <a:t>cosh</a:t>
            </a:r>
            <a:r>
              <a:rPr lang="en-US" dirty="0"/>
              <a:t> phi, and x = </a:t>
            </a:r>
            <a:r>
              <a:rPr lang="en-US" dirty="0" err="1"/>
              <a:t>sinh</a:t>
            </a:r>
            <a:r>
              <a:rPr lang="en-US" dirty="0"/>
              <a:t> phi.</a:t>
            </a:r>
          </a:p>
          <a:p>
            <a:r>
              <a:rPr lang="en-US" dirty="0"/>
              <a:t>For a hyperbola of s-number 2, we just multiply the coordinates by 2, </a:t>
            </a:r>
            <a:r>
              <a:rPr lang="en-US" dirty="0" err="1"/>
              <a:t>ct</a:t>
            </a:r>
            <a:r>
              <a:rPr lang="en-US" dirty="0"/>
              <a:t> = 2 </a:t>
            </a:r>
            <a:r>
              <a:rPr lang="en-US" dirty="0" err="1"/>
              <a:t>cosh</a:t>
            </a:r>
            <a:r>
              <a:rPr lang="en-US" dirty="0"/>
              <a:t> phi, and x = 2 </a:t>
            </a:r>
            <a:r>
              <a:rPr lang="en-US" dirty="0" err="1"/>
              <a:t>sinh</a:t>
            </a:r>
            <a:r>
              <a:rPr lang="en-US" dirty="0"/>
              <a:t> phi</a:t>
            </a:r>
          </a:p>
          <a:p>
            <a:r>
              <a:rPr lang="en-US" dirty="0"/>
              <a:t>For hyperbola of s-number 3, we just multiply the coordinates by 3.</a:t>
            </a:r>
          </a:p>
          <a:p>
            <a:r>
              <a:rPr lang="en-US" dirty="0"/>
              <a:t>To get the coordinates of a hyperbola, we just multiply cosine and sine by that hyperbola’s s number.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also see from the formula of a hyperbola ct^2 - x^2 = s ^2, that for an s-value of 1, we get the fundamental trig identity, </a:t>
            </a:r>
            <a:r>
              <a:rPr lang="en-US" dirty="0" err="1"/>
              <a:t>cosh</a:t>
            </a:r>
            <a:r>
              <a:rPr lang="en-US" dirty="0"/>
              <a:t> phi ^2 - </a:t>
            </a:r>
            <a:r>
              <a:rPr lang="en-US" dirty="0" err="1"/>
              <a:t>sinh</a:t>
            </a:r>
            <a:r>
              <a:rPr lang="en-US" dirty="0"/>
              <a:t> phi ^2 = 1.</a:t>
            </a:r>
          </a:p>
        </p:txBody>
      </p:sp>
      <p:sp>
        <p:nvSpPr>
          <p:cNvPr id="4" name="Slide Number Placeholder 3"/>
          <p:cNvSpPr>
            <a:spLocks noGrp="1"/>
          </p:cNvSpPr>
          <p:nvPr>
            <p:ph type="sldNum" sz="quarter" idx="5"/>
          </p:nvPr>
        </p:nvSpPr>
        <p:spPr/>
        <p:txBody>
          <a:bodyPr/>
          <a:lstStyle/>
          <a:p>
            <a:fld id="{C75ACAEE-114A-4A39-974C-1C8CAF4D96B6}" type="slidenum">
              <a:rPr lang="en-CA" smtClean="0"/>
              <a:t>65</a:t>
            </a:fld>
            <a:endParaRPr lang="en-CA"/>
          </a:p>
        </p:txBody>
      </p:sp>
    </p:spTree>
    <p:extLst>
      <p:ext uri="{BB962C8B-B14F-4D97-AF65-F5344CB8AC3E}">
        <p14:creationId xmlns:p14="http://schemas.microsoft.com/office/powerpoint/2010/main" val="3022094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talk about the concept of length in Euclidean geometry. We’ll see that the spacetime invariant is the equivalent concept in </a:t>
            </a:r>
            <a:r>
              <a:rPr lang="en-US" dirty="0" err="1"/>
              <a:t>Minkowski</a:t>
            </a:r>
            <a:r>
              <a:rPr lang="en-US" dirty="0"/>
              <a:t> geometry for special relativity.</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a:t>
            </a:fld>
            <a:endParaRPr lang="en-CA"/>
          </a:p>
        </p:txBody>
      </p:sp>
    </p:spTree>
    <p:extLst>
      <p:ext uri="{BB962C8B-B14F-4D97-AF65-F5344CB8AC3E}">
        <p14:creationId xmlns:p14="http://schemas.microsoft.com/office/powerpoint/2010/main" val="13525584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we can define </a:t>
            </a:r>
            <a:r>
              <a:rPr lang="en-US" dirty="0" err="1"/>
              <a:t>cosh</a:t>
            </a:r>
            <a:r>
              <a:rPr lang="en-US" dirty="0"/>
              <a:t> phi and </a:t>
            </a:r>
            <a:r>
              <a:rPr lang="en-US" dirty="0" err="1"/>
              <a:t>sinh</a:t>
            </a:r>
            <a:r>
              <a:rPr lang="en-US" dirty="0"/>
              <a:t> phi using exponentials, where </a:t>
            </a:r>
            <a:r>
              <a:rPr lang="en-US" dirty="0" err="1"/>
              <a:t>cosh</a:t>
            </a:r>
            <a:r>
              <a:rPr lang="en-US" dirty="0"/>
              <a:t> phi = </a:t>
            </a:r>
            <a:r>
              <a:rPr lang="en-US" dirty="0" err="1"/>
              <a:t>e^phi</a:t>
            </a:r>
            <a:r>
              <a:rPr lang="en-US" dirty="0"/>
              <a:t> + e^-phi /2, and </a:t>
            </a:r>
            <a:r>
              <a:rPr lang="en-US" dirty="0" err="1"/>
              <a:t>sinh</a:t>
            </a:r>
            <a:r>
              <a:rPr lang="en-US" dirty="0"/>
              <a:t> phi = </a:t>
            </a:r>
            <a:r>
              <a:rPr lang="en-US" dirty="0" err="1"/>
              <a:t>e^phi</a:t>
            </a:r>
            <a:r>
              <a:rPr lang="en-US" dirty="0"/>
              <a:t> – </a:t>
            </a:r>
            <a:r>
              <a:rPr lang="en-US" dirty="0" err="1"/>
              <a:t>e^phi</a:t>
            </a:r>
            <a:r>
              <a:rPr lang="en-US" dirty="0"/>
              <a:t> /2.</a:t>
            </a:r>
          </a:p>
          <a:p>
            <a:endParaRPr lang="en-US" dirty="0"/>
          </a:p>
          <a:p>
            <a:r>
              <a:rPr lang="en-US" dirty="0"/>
              <a:t>If we plug these into the fundamental trig identity </a:t>
            </a:r>
            <a:r>
              <a:rPr lang="en-US" dirty="0" err="1"/>
              <a:t>cosh</a:t>
            </a:r>
            <a:r>
              <a:rPr lang="en-US" dirty="0"/>
              <a:t> ^2 – sinh^2, and expand the squares, we get that this cancels with this, this cancels with this, and since </a:t>
            </a:r>
            <a:r>
              <a:rPr lang="en-US" dirty="0" err="1"/>
              <a:t>e^phi</a:t>
            </a:r>
            <a:r>
              <a:rPr lang="en-US" dirty="0"/>
              <a:t> * e^-phi is just 1, we end up with 2/4 + 2/4, which is just one.</a:t>
            </a:r>
            <a:br>
              <a:rPr lang="en-US" dirty="0"/>
            </a:br>
            <a:r>
              <a:rPr lang="en-US" dirty="0"/>
              <a:t>You can pause the video and check this more carefully if you want.</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67</a:t>
            </a:fld>
            <a:endParaRPr lang="en-CA"/>
          </a:p>
        </p:txBody>
      </p:sp>
    </p:spTree>
    <p:extLst>
      <p:ext uri="{BB962C8B-B14F-4D97-AF65-F5344CB8AC3E}">
        <p14:creationId xmlns:p14="http://schemas.microsoft.com/office/powerpoint/2010/main" val="36539863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familiar with Euler’s Formula, it turns out that cosine and sine have very similar formulas, except they involve complex exponentials instead of real exponentials.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68</a:t>
            </a:fld>
            <a:endParaRPr lang="en-CA"/>
          </a:p>
        </p:txBody>
      </p:sp>
    </p:spTree>
    <p:extLst>
      <p:ext uri="{BB962C8B-B14F-4D97-AF65-F5344CB8AC3E}">
        <p14:creationId xmlns:p14="http://schemas.microsoft.com/office/powerpoint/2010/main" val="28537220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circular trig, the equation of a circle is x^2 + y^2 = radius^2.</a:t>
            </a:r>
          </a:p>
          <a:p>
            <a:r>
              <a:rPr lang="en-US" dirty="0"/>
              <a:t>Where x = radius * cos theta and y = radius * sine theta.</a:t>
            </a:r>
            <a:br>
              <a:rPr lang="en-US" dirty="0"/>
            </a:br>
            <a:r>
              <a:rPr lang="en-US" dirty="0"/>
              <a:t>We also have the identity cosine ^2 + sine ^2 = 1.</a:t>
            </a:r>
          </a:p>
          <a:p>
            <a:endParaRPr lang="en-US" dirty="0"/>
          </a:p>
          <a:p>
            <a:r>
              <a:rPr lang="en-US" dirty="0"/>
              <a:t>In hyperbolic trig, we have the equations of a hyperbola, ct^2 – x^2 = the invariant s^2.</a:t>
            </a:r>
          </a:p>
          <a:p>
            <a:r>
              <a:rPr lang="en-US" dirty="0"/>
              <a:t>Where </a:t>
            </a:r>
            <a:r>
              <a:rPr lang="en-US" dirty="0" err="1"/>
              <a:t>ct</a:t>
            </a:r>
            <a:r>
              <a:rPr lang="en-US" dirty="0"/>
              <a:t> = s*</a:t>
            </a:r>
            <a:r>
              <a:rPr lang="en-US" dirty="0" err="1"/>
              <a:t>cosh</a:t>
            </a:r>
            <a:r>
              <a:rPr lang="en-US" dirty="0"/>
              <a:t> phi, and x = s *</a:t>
            </a:r>
            <a:r>
              <a:rPr lang="en-US" dirty="0" err="1"/>
              <a:t>sinh</a:t>
            </a:r>
            <a:r>
              <a:rPr lang="en-US" dirty="0"/>
              <a:t> phi.</a:t>
            </a:r>
          </a:p>
          <a:p>
            <a:r>
              <a:rPr lang="en-US" dirty="0"/>
              <a:t>We also have the identity </a:t>
            </a:r>
            <a:r>
              <a:rPr lang="en-US" dirty="0" err="1"/>
              <a:t>cosh</a:t>
            </a:r>
            <a:r>
              <a:rPr lang="en-US" dirty="0"/>
              <a:t> ^2 – </a:t>
            </a:r>
            <a:r>
              <a:rPr lang="en-US" dirty="0" err="1"/>
              <a:t>sinh</a:t>
            </a:r>
            <a:r>
              <a:rPr lang="en-US" dirty="0"/>
              <a:t> ^2 = 1.</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69</a:t>
            </a:fld>
            <a:endParaRPr lang="en-CA"/>
          </a:p>
        </p:txBody>
      </p:sp>
    </p:spTree>
    <p:extLst>
      <p:ext uri="{BB962C8B-B14F-4D97-AF65-F5344CB8AC3E}">
        <p14:creationId xmlns:p14="http://schemas.microsoft.com/office/powerpoint/2010/main" val="21487272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take this box and do a circular rotation on it. The corners of the box will travel along this circle in a counter-clockwise rotation.</a:t>
            </a:r>
            <a:br>
              <a:rPr lang="en-US" dirty="0"/>
            </a:br>
            <a:endParaRPr lang="en-US" dirty="0"/>
          </a:p>
          <a:p>
            <a:r>
              <a:rPr lang="en-US" dirty="0"/>
              <a:t>The area of the box remains constant, and so the radius of the circle also remains constant. We can see the basis vectors inside this box rotating counter-clockwise as well.</a:t>
            </a:r>
            <a:br>
              <a:rPr lang="en-US" dirty="0"/>
            </a:b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71</a:t>
            </a:fld>
            <a:endParaRPr lang="en-CA"/>
          </a:p>
        </p:txBody>
      </p:sp>
    </p:spTree>
    <p:extLst>
      <p:ext uri="{BB962C8B-B14F-4D97-AF65-F5344CB8AC3E}">
        <p14:creationId xmlns:p14="http://schemas.microsoft.com/office/powerpoint/2010/main" val="6313458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take this box and do a circular rotation on it. The corners of the box will travel along this circle in a counter-clockwise rotation.</a:t>
            </a:r>
            <a:br>
              <a:rPr lang="en-US" dirty="0"/>
            </a:br>
            <a:endParaRPr lang="en-US" dirty="0"/>
          </a:p>
          <a:p>
            <a:r>
              <a:rPr lang="en-US" dirty="0"/>
              <a:t>The area of the box remains constant, and so the radius of the circle also remains constant. We can see the basis vectors inside this box rotating counter-clockwise as well.</a:t>
            </a:r>
            <a:br>
              <a:rPr lang="en-US" dirty="0"/>
            </a:b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72</a:t>
            </a:fld>
            <a:endParaRPr lang="en-CA"/>
          </a:p>
        </p:txBody>
      </p:sp>
    </p:spTree>
    <p:extLst>
      <p:ext uri="{BB962C8B-B14F-4D97-AF65-F5344CB8AC3E}">
        <p14:creationId xmlns:p14="http://schemas.microsoft.com/office/powerpoint/2010/main" val="12991659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take this box and do a circular rotation on it. The corners of the box will travel along this circle in a counter-clockwise rotation.</a:t>
            </a:r>
            <a:br>
              <a:rPr lang="en-US" dirty="0"/>
            </a:br>
            <a:endParaRPr lang="en-US" dirty="0"/>
          </a:p>
          <a:p>
            <a:r>
              <a:rPr lang="en-US" dirty="0"/>
              <a:t>The area of the box remains constant, and so the radius of the circle also remains constant. We can see the basis vectors inside this box rotating counter-clockwise as well.</a:t>
            </a:r>
            <a:br>
              <a:rPr lang="en-US" dirty="0"/>
            </a:b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73</a:t>
            </a:fld>
            <a:endParaRPr lang="en-CA"/>
          </a:p>
        </p:txBody>
      </p:sp>
    </p:spTree>
    <p:extLst>
      <p:ext uri="{BB962C8B-B14F-4D97-AF65-F5344CB8AC3E}">
        <p14:creationId xmlns:p14="http://schemas.microsoft.com/office/powerpoint/2010/main" val="6313458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take this box and do a circular rotation on it. The corners of the box will travel along this circle in a counter-clockwise rotation.</a:t>
            </a:r>
            <a:br>
              <a:rPr lang="en-US" dirty="0"/>
            </a:br>
            <a:endParaRPr lang="en-US" dirty="0"/>
          </a:p>
          <a:p>
            <a:r>
              <a:rPr lang="en-US" dirty="0"/>
              <a:t>The area of the box remains constant, and so the radius of the circle also remains constant. We can see the basis vectors inside this box rotating counter-clockwise as well.</a:t>
            </a:r>
            <a:br>
              <a:rPr lang="en-US" dirty="0"/>
            </a:b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74</a:t>
            </a:fld>
            <a:endParaRPr lang="en-CA"/>
          </a:p>
        </p:txBody>
      </p:sp>
    </p:spTree>
    <p:extLst>
      <p:ext uri="{BB962C8B-B14F-4D97-AF65-F5344CB8AC3E}">
        <p14:creationId xmlns:p14="http://schemas.microsoft.com/office/powerpoint/2010/main" val="12991659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reverse a circular rotation, we just use the negative angle theta.</a:t>
            </a:r>
            <a:br>
              <a:rPr lang="en-US" dirty="0"/>
            </a:br>
            <a:r>
              <a:rPr lang="en-US" dirty="0"/>
              <a:t>Since cos of –theta is just cos theta, and sin of –theta is – sin theta, we can get the inverse of a circular rotation matrix just by changing the signs of the sine entries.</a:t>
            </a:r>
          </a:p>
          <a:p>
            <a:r>
              <a:rPr lang="en-US" dirty="0"/>
              <a:t>You can prove to yourself that this matrix multiplication gives the identity matrix if you use this fundamental trig identity.</a:t>
            </a:r>
          </a:p>
          <a:p>
            <a:r>
              <a:rPr lang="en-US" dirty="0"/>
              <a:t>You can also check that the determinant of these matrices are 1, so circular rotations don’t change the area of a box in 2D space.</a:t>
            </a:r>
            <a:endParaRPr lang="en-CA"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75</a:t>
            </a:fld>
            <a:endParaRPr lang="en-CA"/>
          </a:p>
        </p:txBody>
      </p:sp>
    </p:spTree>
    <p:extLst>
      <p:ext uri="{BB962C8B-B14F-4D97-AF65-F5344CB8AC3E}">
        <p14:creationId xmlns:p14="http://schemas.microsoft.com/office/powerpoint/2010/main" val="30455259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take this rectangle and do a hyperbolic rotation on it. The corners of the box will travel along these hyperbolas here.</a:t>
            </a:r>
            <a:br>
              <a:rPr lang="en-US" dirty="0"/>
            </a:br>
            <a:endParaRPr lang="en-US" dirty="0"/>
          </a:p>
          <a:p>
            <a:r>
              <a:rPr lang="en-US" dirty="0"/>
              <a:t>As you can see, the area of the box remains constant, because when we squash to be shorter in one direction, it grows to be longer in the other direction.</a:t>
            </a:r>
          </a:p>
          <a:p>
            <a:r>
              <a:rPr lang="en-US" dirty="0"/>
              <a:t>And this is all a hyperbolic rotation is. We just squish the box in one direction and the other direction expands in order to keep the area of the box constant.</a:t>
            </a:r>
            <a:br>
              <a:rPr lang="en-US" dirty="0"/>
            </a:br>
            <a:r>
              <a:rPr lang="en-US" dirty="0"/>
              <a:t>This is what causes basis vectors to scissor together in hyperbolic rotations.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77</a:t>
            </a:fld>
            <a:endParaRPr lang="en-CA"/>
          </a:p>
        </p:txBody>
      </p:sp>
    </p:spTree>
    <p:extLst>
      <p:ext uri="{BB962C8B-B14F-4D97-AF65-F5344CB8AC3E}">
        <p14:creationId xmlns:p14="http://schemas.microsoft.com/office/powerpoint/2010/main" val="8701717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take this rectangle and do a hyperbolic rotation on it. The corners of the box will travel along these hyperbolas here.</a:t>
            </a:r>
            <a:br>
              <a:rPr lang="en-US" dirty="0"/>
            </a:br>
            <a:endParaRPr lang="en-US" dirty="0"/>
          </a:p>
          <a:p>
            <a:r>
              <a:rPr lang="en-US" dirty="0"/>
              <a:t>As you can see, the area of the box remains constant, because when we squash to be shorter in one direction, it grows to be longer in the other direction.</a:t>
            </a:r>
          </a:p>
          <a:p>
            <a:r>
              <a:rPr lang="en-US" dirty="0"/>
              <a:t>And this is all a hyperbolic rotation is. We just squish the box in one direction and the other direction expands in order to keep the area of the box constant.</a:t>
            </a:r>
            <a:br>
              <a:rPr lang="en-US" dirty="0"/>
            </a:br>
            <a:r>
              <a:rPr lang="en-US" dirty="0"/>
              <a:t>This is what causes basis vectors to scissor together in hyperbolic rotations.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78</a:t>
            </a:fld>
            <a:endParaRPr lang="en-CA"/>
          </a:p>
        </p:txBody>
      </p:sp>
    </p:spTree>
    <p:extLst>
      <p:ext uri="{BB962C8B-B14F-4D97-AF65-F5344CB8AC3E}">
        <p14:creationId xmlns:p14="http://schemas.microsoft.com/office/powerpoint/2010/main" val="159070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the familiar formula for the length of an object in 2D space. It’s just Pythagoras’s theorem formula: length^2 = x^2 + y^2.</a:t>
            </a:r>
          </a:p>
          <a:p>
            <a:endParaRPr lang="en-US" dirty="0"/>
          </a:p>
          <a:p>
            <a:r>
              <a:rPr lang="en-US" dirty="0"/>
              <a:t>We can use this formula to get the length of an object. And this formula is nice because it works in ANY orthonormal basis.</a:t>
            </a:r>
            <a:br>
              <a:rPr lang="en-US" dirty="0"/>
            </a:br>
            <a:r>
              <a:rPr lang="en-US" dirty="0"/>
              <a:t>So as long as our basis vectors have length 1 and are perpendicular to each other, this formula will work and give us the length of an object.</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8</a:t>
            </a:fld>
            <a:endParaRPr lang="en-CA"/>
          </a:p>
        </p:txBody>
      </p:sp>
    </p:spTree>
    <p:extLst>
      <p:ext uri="{BB962C8B-B14F-4D97-AF65-F5344CB8AC3E}">
        <p14:creationId xmlns:p14="http://schemas.microsoft.com/office/powerpoint/2010/main" val="35837747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take this rectangle and do a hyperbolic rotation on it. The corners of the box will travel along these hyperbolas here.</a:t>
            </a:r>
            <a:br>
              <a:rPr lang="en-US" dirty="0"/>
            </a:br>
            <a:endParaRPr lang="en-US" dirty="0"/>
          </a:p>
          <a:p>
            <a:r>
              <a:rPr lang="en-US" dirty="0"/>
              <a:t>As you can see, the area of the box remains constant, because when we squash to be shorter in one direction, it grows to be longer in the other direction.</a:t>
            </a:r>
          </a:p>
          <a:p>
            <a:r>
              <a:rPr lang="en-US" dirty="0"/>
              <a:t>And this is all a hyperbolic rotation is. We just squish the box in one direction and the other direction expands in order to keep the area of the box constant.</a:t>
            </a:r>
            <a:br>
              <a:rPr lang="en-US" dirty="0"/>
            </a:br>
            <a:r>
              <a:rPr lang="en-US" dirty="0"/>
              <a:t>This is what causes basis vectors to scissor together in hyperbolic rotations.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79</a:t>
            </a:fld>
            <a:endParaRPr lang="en-CA"/>
          </a:p>
        </p:txBody>
      </p:sp>
    </p:spTree>
    <p:extLst>
      <p:ext uri="{BB962C8B-B14F-4D97-AF65-F5344CB8AC3E}">
        <p14:creationId xmlns:p14="http://schemas.microsoft.com/office/powerpoint/2010/main" val="20350930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take this rectangle and do a hyperbolic rotation on it. The corners of the box will travel along these hyperbolas here.</a:t>
            </a:r>
            <a:br>
              <a:rPr lang="en-US" dirty="0"/>
            </a:br>
            <a:endParaRPr lang="en-US" dirty="0"/>
          </a:p>
          <a:p>
            <a:r>
              <a:rPr lang="en-US" dirty="0"/>
              <a:t>As you can see, the area of the box remains constant, because when we squash to be shorter in one direction, it grows to be longer in the other direction.</a:t>
            </a:r>
          </a:p>
          <a:p>
            <a:r>
              <a:rPr lang="en-US" dirty="0"/>
              <a:t>And this is all a hyperbolic rotation is. We just squish the box in one direction and the other direction expands in order to keep the area of the box constant.</a:t>
            </a:r>
            <a:br>
              <a:rPr lang="en-US" dirty="0"/>
            </a:br>
            <a:r>
              <a:rPr lang="en-US" dirty="0"/>
              <a:t>This is what causes basis vectors to scissor together in hyperbolic rotations.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80</a:t>
            </a:fld>
            <a:endParaRPr lang="en-CA"/>
          </a:p>
        </p:txBody>
      </p:sp>
    </p:spTree>
    <p:extLst>
      <p:ext uri="{BB962C8B-B14F-4D97-AF65-F5344CB8AC3E}">
        <p14:creationId xmlns:p14="http://schemas.microsoft.com/office/powerpoint/2010/main" val="21760217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reverse a hyperbolic rotation, we just use the negative hyperbolic angle phi.</a:t>
            </a:r>
            <a:br>
              <a:rPr lang="en-US" dirty="0"/>
            </a:br>
            <a:r>
              <a:rPr lang="en-US" dirty="0"/>
              <a:t>Since </a:t>
            </a:r>
            <a:r>
              <a:rPr lang="en-US" dirty="0" err="1"/>
              <a:t>cosh</a:t>
            </a:r>
            <a:r>
              <a:rPr lang="en-US" dirty="0"/>
              <a:t> of –phi is just </a:t>
            </a:r>
            <a:r>
              <a:rPr lang="en-US" dirty="0" err="1"/>
              <a:t>cosh</a:t>
            </a:r>
            <a:r>
              <a:rPr lang="en-US" dirty="0"/>
              <a:t> of phi, and </a:t>
            </a:r>
            <a:r>
              <a:rPr lang="en-US" dirty="0" err="1"/>
              <a:t>sinh</a:t>
            </a:r>
            <a:r>
              <a:rPr lang="en-US" dirty="0"/>
              <a:t> of –phi is – </a:t>
            </a:r>
            <a:r>
              <a:rPr lang="en-US" dirty="0" err="1"/>
              <a:t>sinh</a:t>
            </a:r>
            <a:r>
              <a:rPr lang="en-US" dirty="0"/>
              <a:t> phi, we can get the inverse of a hyperbolic rotation matrix just by changing the signs of the </a:t>
            </a:r>
            <a:r>
              <a:rPr lang="en-US" dirty="0" err="1"/>
              <a:t>sinh</a:t>
            </a:r>
            <a:r>
              <a:rPr lang="en-US" dirty="0"/>
              <a:t> entries.</a:t>
            </a:r>
          </a:p>
          <a:p>
            <a:r>
              <a:rPr lang="en-US" dirty="0"/>
              <a:t>You can prove to yourself that this matrix multiplication gives the identity matrix if you use this fundamental hyperbolic trig identity.</a:t>
            </a:r>
          </a:p>
          <a:p>
            <a:r>
              <a:rPr lang="en-US" dirty="0"/>
              <a:t>You can also check that the determinant of these matrices are 1, so hyperbolic rotations don’t change the area of a box in spacetime.</a:t>
            </a:r>
            <a:endParaRPr lang="en-CA"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81</a:t>
            </a:fld>
            <a:endParaRPr lang="en-CA"/>
          </a:p>
        </p:txBody>
      </p:sp>
    </p:spTree>
    <p:extLst>
      <p:ext uri="{BB962C8B-B14F-4D97-AF65-F5344CB8AC3E}">
        <p14:creationId xmlns:p14="http://schemas.microsoft.com/office/powerpoint/2010/main" val="26552117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reverse a hyperbolic rotation, we just use the negative hyperbolic angle phi.</a:t>
            </a:r>
            <a:br>
              <a:rPr lang="en-US" dirty="0"/>
            </a:br>
            <a:r>
              <a:rPr lang="en-US" dirty="0"/>
              <a:t>Since </a:t>
            </a:r>
            <a:r>
              <a:rPr lang="en-US" dirty="0" err="1"/>
              <a:t>cosh</a:t>
            </a:r>
            <a:r>
              <a:rPr lang="en-US" dirty="0"/>
              <a:t> of –phi is just </a:t>
            </a:r>
            <a:r>
              <a:rPr lang="en-US" dirty="0" err="1"/>
              <a:t>cosh</a:t>
            </a:r>
            <a:r>
              <a:rPr lang="en-US" dirty="0"/>
              <a:t> of phi, and </a:t>
            </a:r>
            <a:r>
              <a:rPr lang="en-US" dirty="0" err="1"/>
              <a:t>sinh</a:t>
            </a:r>
            <a:r>
              <a:rPr lang="en-US" dirty="0"/>
              <a:t> of –phi is – </a:t>
            </a:r>
            <a:r>
              <a:rPr lang="en-US" dirty="0" err="1"/>
              <a:t>sinh</a:t>
            </a:r>
            <a:r>
              <a:rPr lang="en-US" dirty="0"/>
              <a:t> phi, we can get the inverse of a hyperbolic rotation matrix just by changing the signs of the </a:t>
            </a:r>
            <a:r>
              <a:rPr lang="en-US" dirty="0" err="1"/>
              <a:t>sinh</a:t>
            </a:r>
            <a:r>
              <a:rPr lang="en-US" dirty="0"/>
              <a:t> entries.</a:t>
            </a:r>
          </a:p>
          <a:p>
            <a:r>
              <a:rPr lang="en-US" dirty="0"/>
              <a:t>You can prove to yourself that this matrix multiplication gives the identity matrix if you use this fundamental hyperbolic trig identity.</a:t>
            </a:r>
          </a:p>
          <a:p>
            <a:r>
              <a:rPr lang="en-US" dirty="0"/>
              <a:t>You can also check that the determinant of these matrices are 1, so hyperbolic rotations don’t change the area of a box in spacetime.</a:t>
            </a:r>
            <a:endParaRPr lang="en-CA"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82</a:t>
            </a:fld>
            <a:endParaRPr lang="en-CA"/>
          </a:p>
        </p:txBody>
      </p:sp>
    </p:spTree>
    <p:extLst>
      <p:ext uri="{BB962C8B-B14F-4D97-AF65-F5344CB8AC3E}">
        <p14:creationId xmlns:p14="http://schemas.microsoft.com/office/powerpoint/2010/main" val="31253788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take this rectangle and do a hyperbolic rotation on it. The corners of the box will travel along these hyperbolas here.</a:t>
            </a:r>
            <a:br>
              <a:rPr lang="en-US" dirty="0"/>
            </a:br>
            <a:endParaRPr lang="en-US" dirty="0"/>
          </a:p>
          <a:p>
            <a:r>
              <a:rPr lang="en-US" dirty="0"/>
              <a:t>As you can see, the area of the box remains constant, because when we squash to be shorter in one direction, it grows to be longer in the other direction.</a:t>
            </a:r>
          </a:p>
          <a:p>
            <a:r>
              <a:rPr lang="en-US" dirty="0"/>
              <a:t>And this is all a hyperbolic rotation is. We just squish the box in one direction and the other direction expands in order to keep the area of the box constant.</a:t>
            </a:r>
            <a:br>
              <a:rPr lang="en-US" dirty="0"/>
            </a:br>
            <a:r>
              <a:rPr lang="en-US" dirty="0"/>
              <a:t>This is what causes basis vectors to scissor together in hyperbolic rotations.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83</a:t>
            </a:fld>
            <a:endParaRPr lang="en-CA"/>
          </a:p>
        </p:txBody>
      </p:sp>
    </p:spTree>
    <p:extLst>
      <p:ext uri="{BB962C8B-B14F-4D97-AF65-F5344CB8AC3E}">
        <p14:creationId xmlns:p14="http://schemas.microsoft.com/office/powerpoint/2010/main" val="21760217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take this rectangle and do a hyperbolic rotation on it. The corners of the box will travel along these hyperbolas here.</a:t>
            </a:r>
            <a:br>
              <a:rPr lang="en-US" dirty="0"/>
            </a:br>
            <a:endParaRPr lang="en-US" dirty="0"/>
          </a:p>
          <a:p>
            <a:r>
              <a:rPr lang="en-US" dirty="0"/>
              <a:t>As you can see, the area of the box remains constant, because when we squash to be shorter in one direction, it grows to be longer in the other direction.</a:t>
            </a:r>
          </a:p>
          <a:p>
            <a:r>
              <a:rPr lang="en-US" dirty="0"/>
              <a:t>And this is all a hyperbolic rotation is. We just squish the box in one direction and the other direction expands in order to keep the area of the box constant.</a:t>
            </a:r>
            <a:br>
              <a:rPr lang="en-US" dirty="0"/>
            </a:br>
            <a:r>
              <a:rPr lang="en-US" dirty="0"/>
              <a:t>This is what causes basis vectors to scissor together in hyperbolic rotations.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84</a:t>
            </a:fld>
            <a:endParaRPr lang="en-CA"/>
          </a:p>
        </p:txBody>
      </p:sp>
    </p:spTree>
    <p:extLst>
      <p:ext uri="{BB962C8B-B14F-4D97-AF65-F5344CB8AC3E}">
        <p14:creationId xmlns:p14="http://schemas.microsoft.com/office/powerpoint/2010/main" val="20350930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take this rectangle and do a hyperbolic rotation on it. The corners of the box will travel along these hyperbolas here.</a:t>
            </a:r>
            <a:br>
              <a:rPr lang="en-US" dirty="0"/>
            </a:br>
            <a:endParaRPr lang="en-US" dirty="0"/>
          </a:p>
          <a:p>
            <a:r>
              <a:rPr lang="en-US" dirty="0"/>
              <a:t>As you can see, the area of the box remains constant, because when we squash to be shorter in one direction, it grows to be longer in the other direction.</a:t>
            </a:r>
          </a:p>
          <a:p>
            <a:r>
              <a:rPr lang="en-US" dirty="0"/>
              <a:t>And this is all a hyperbolic rotation is. We just squish the box in one direction and the other direction expands in order to keep the area of the box constant.</a:t>
            </a:r>
            <a:br>
              <a:rPr lang="en-US" dirty="0"/>
            </a:br>
            <a:r>
              <a:rPr lang="en-US" dirty="0"/>
              <a:t>This is what causes basis vectors to scissor together in hyperbolic rotations.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85</a:t>
            </a:fld>
            <a:endParaRPr lang="en-CA"/>
          </a:p>
        </p:txBody>
      </p:sp>
    </p:spTree>
    <p:extLst>
      <p:ext uri="{BB962C8B-B14F-4D97-AF65-F5344CB8AC3E}">
        <p14:creationId xmlns:p14="http://schemas.microsoft.com/office/powerpoint/2010/main" val="1590707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take this rectangle and do a hyperbolic rotation on it. The corners of the box will travel along these hyperbolas here.</a:t>
            </a:r>
            <a:br>
              <a:rPr lang="en-US" dirty="0"/>
            </a:br>
            <a:endParaRPr lang="en-US" dirty="0"/>
          </a:p>
          <a:p>
            <a:r>
              <a:rPr lang="en-US" dirty="0"/>
              <a:t>As you can see, the area of the box remains constant, because when we squash to be shorter in one direction, it grows to be longer in the other direction.</a:t>
            </a:r>
          </a:p>
          <a:p>
            <a:r>
              <a:rPr lang="en-US" dirty="0"/>
              <a:t>And this is all a hyperbolic rotation is. We just squish the box in one direction and the other direction expands in order to keep the area of the box constant.</a:t>
            </a:r>
            <a:br>
              <a:rPr lang="en-US" dirty="0"/>
            </a:br>
            <a:r>
              <a:rPr lang="en-US" dirty="0"/>
              <a:t>This is what causes basis vectors to scissor together in hyperbolic rotations.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86</a:t>
            </a:fld>
            <a:endParaRPr lang="en-CA"/>
          </a:p>
        </p:txBody>
      </p:sp>
    </p:spTree>
    <p:extLst>
      <p:ext uri="{BB962C8B-B14F-4D97-AF65-F5344CB8AC3E}">
        <p14:creationId xmlns:p14="http://schemas.microsoft.com/office/powerpoint/2010/main" val="35796146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take this rectangle and do a hyperbolic rotation on it. The corners of the box will travel along these hyperbolas here.</a:t>
            </a:r>
            <a:br>
              <a:rPr lang="en-US" dirty="0"/>
            </a:br>
            <a:endParaRPr lang="en-US" dirty="0"/>
          </a:p>
          <a:p>
            <a:r>
              <a:rPr lang="en-US" dirty="0"/>
              <a:t>As you can see, the area of the box remains constant, because when we squash to be shorter in one direction, it grows to be longer in the other direction.</a:t>
            </a:r>
          </a:p>
          <a:p>
            <a:r>
              <a:rPr lang="en-US" dirty="0"/>
              <a:t>And this is all a hyperbolic rotation is. We just squish the box in one direction and the other direction expands in order to keep the area of the box constant.</a:t>
            </a:r>
            <a:br>
              <a:rPr lang="en-US" dirty="0"/>
            </a:br>
            <a:r>
              <a:rPr lang="en-US" dirty="0"/>
              <a:t>This is what causes basis vectors to scissor together in hyperbolic rotations.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87</a:t>
            </a:fld>
            <a:endParaRPr lang="en-CA"/>
          </a:p>
        </p:txBody>
      </p:sp>
    </p:spTree>
    <p:extLst>
      <p:ext uri="{BB962C8B-B14F-4D97-AF65-F5344CB8AC3E}">
        <p14:creationId xmlns:p14="http://schemas.microsoft.com/office/powerpoint/2010/main" val="20350930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take this rectangle and do a hyperbolic rotation on it. The corners of the box will travel along these hyperbolas here.</a:t>
            </a:r>
            <a:br>
              <a:rPr lang="en-US" dirty="0"/>
            </a:br>
            <a:endParaRPr lang="en-US" dirty="0"/>
          </a:p>
          <a:p>
            <a:r>
              <a:rPr lang="en-US" dirty="0"/>
              <a:t>As you can see, the area of the box remains constant, because when we squash to be shorter in one direction, it grows to be longer in the other direction.</a:t>
            </a:r>
          </a:p>
          <a:p>
            <a:r>
              <a:rPr lang="en-US" dirty="0"/>
              <a:t>And this is all a hyperbolic rotation is. We just squish the box in one direction and the other direction expands in order to keep the area of the box constant.</a:t>
            </a:r>
            <a:br>
              <a:rPr lang="en-US" dirty="0"/>
            </a:br>
            <a:r>
              <a:rPr lang="en-US" dirty="0"/>
              <a:t>This is what causes basis vectors to scissor together in hyperbolic rotations.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88</a:t>
            </a:fld>
            <a:endParaRPr lang="en-CA"/>
          </a:p>
        </p:txBody>
      </p:sp>
    </p:spTree>
    <p:extLst>
      <p:ext uri="{BB962C8B-B14F-4D97-AF65-F5344CB8AC3E}">
        <p14:creationId xmlns:p14="http://schemas.microsoft.com/office/powerpoint/2010/main" val="2176021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A2F580A-FC44-4B2C-A884-F2F66D89FE4F}"/>
              </a:ext>
            </a:extLst>
          </p:cNvPr>
          <p:cNvSpPr>
            <a:spLocks noGrp="1"/>
          </p:cNvSpPr>
          <p:nvPr>
            <p:ph type="body" idx="1"/>
          </p:nvPr>
        </p:nvSpPr>
        <p:spPr/>
        <p:txBody>
          <a:bodyPr/>
          <a:lstStyle/>
          <a:p>
            <a:r>
              <a:rPr lang="en-US" dirty="0"/>
              <a:t>Here’s an example. Let’s say this pencil is a vector denoted by capital R.</a:t>
            </a:r>
            <a:br>
              <a:rPr lang="en-US" dirty="0"/>
            </a:br>
            <a:r>
              <a:rPr lang="en-US" dirty="0"/>
              <a:t>In the </a:t>
            </a:r>
            <a:r>
              <a:rPr lang="en-US" dirty="0" err="1"/>
              <a:t>eX</a:t>
            </a:r>
            <a:r>
              <a:rPr lang="en-US" dirty="0"/>
              <a:t>, </a:t>
            </a:r>
            <a:r>
              <a:rPr lang="en-US" dirty="0" err="1"/>
              <a:t>eY</a:t>
            </a:r>
            <a:r>
              <a:rPr lang="en-US" dirty="0"/>
              <a:t> basis, this vector equals 4 </a:t>
            </a:r>
            <a:r>
              <a:rPr lang="en-US" dirty="0" err="1"/>
              <a:t>eX</a:t>
            </a:r>
            <a:r>
              <a:rPr lang="en-US" dirty="0"/>
              <a:t> vectors + 3 </a:t>
            </a:r>
            <a:r>
              <a:rPr lang="en-US" dirty="0" err="1"/>
              <a:t>eY</a:t>
            </a:r>
            <a:r>
              <a:rPr lang="en-US" dirty="0"/>
              <a:t> vectors. If we take the formula for squared length, and plug in 4 for X and 3 for Y, we get 4^2 + 3^2, which is 16 + 9, or 25.</a:t>
            </a:r>
          </a:p>
          <a:p>
            <a:endParaRPr lang="en-US" dirty="0"/>
          </a:p>
          <a:p>
            <a:r>
              <a:rPr lang="en-US" dirty="0"/>
              <a:t>If we use another orthonormal basis given by </a:t>
            </a:r>
            <a:r>
              <a:rPr lang="en-US" dirty="0" err="1"/>
              <a:t>eX</a:t>
            </a:r>
            <a:r>
              <a:rPr lang="en-US" dirty="0"/>
              <a:t>-tilde and </a:t>
            </a:r>
            <a:r>
              <a:rPr lang="en-US" dirty="0" err="1"/>
              <a:t>eY</a:t>
            </a:r>
            <a:r>
              <a:rPr lang="en-US" dirty="0"/>
              <a:t>-tilde, R = 5 </a:t>
            </a:r>
            <a:r>
              <a:rPr lang="en-US" dirty="0" err="1"/>
              <a:t>eX</a:t>
            </a:r>
            <a:r>
              <a:rPr lang="en-US" dirty="0"/>
              <a:t> vectors exactly. </a:t>
            </a:r>
            <a:br>
              <a:rPr lang="en-US" dirty="0"/>
            </a:br>
            <a:r>
              <a:rPr lang="en-US" dirty="0"/>
              <a:t>If we plug 5 and 0 into the squared length formula, we get 5^2 + 0^2, which is 25.</a:t>
            </a:r>
            <a:br>
              <a:rPr lang="en-US" dirty="0"/>
            </a:br>
            <a:endParaRPr lang="en-US" dirty="0"/>
          </a:p>
          <a:p>
            <a:r>
              <a:rPr lang="en-US" dirty="0"/>
              <a:t>So we get the same answer for the squared length of the pencil in any orthonormal basis.</a:t>
            </a:r>
            <a:endParaRPr lang="en-CA" dirty="0"/>
          </a:p>
        </p:txBody>
      </p:sp>
    </p:spTree>
    <p:extLst>
      <p:ext uri="{BB962C8B-B14F-4D97-AF65-F5344CB8AC3E}">
        <p14:creationId xmlns:p14="http://schemas.microsoft.com/office/powerpoint/2010/main" val="12105937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I’ve said that hyperbolic rotations are just a different name for Lorentz transformations. These two matrices are actually just different versions of the same thing. And we can prove it.</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89</a:t>
            </a:fld>
            <a:endParaRPr lang="en-CA"/>
          </a:p>
        </p:txBody>
      </p:sp>
    </p:spTree>
    <p:extLst>
      <p:ext uri="{BB962C8B-B14F-4D97-AF65-F5344CB8AC3E}">
        <p14:creationId xmlns:p14="http://schemas.microsoft.com/office/powerpoint/2010/main" val="28649091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the gamma coefficient from Lorentz transformations and define the hyperbolic angle phi so that </a:t>
            </a:r>
            <a:r>
              <a:rPr lang="en-US" dirty="0" err="1"/>
              <a:t>cosh</a:t>
            </a:r>
            <a:r>
              <a:rPr lang="en-US" dirty="0"/>
              <a:t> phi = gamma, which is just 1/ sqrt (1-beta^2)</a:t>
            </a:r>
          </a:p>
          <a:p>
            <a:r>
              <a:rPr lang="en-US" dirty="0"/>
              <a:t>If we square both sides, and then multiply both sides by (1-beta^2), we get this.</a:t>
            </a:r>
          </a:p>
          <a:p>
            <a:endParaRPr lang="en-US" dirty="0"/>
          </a:p>
          <a:p>
            <a:r>
              <a:rPr lang="en-US" dirty="0"/>
              <a:t>Using this fundamental hyperbolic trig identity, cosh^2 – sinh^2 = 1, we know that 1 – cosh^2 must equal – sinh^2.</a:t>
            </a:r>
          </a:p>
          <a:p>
            <a:r>
              <a:rPr lang="en-US" dirty="0"/>
              <a:t>If we divide both sides by </a:t>
            </a:r>
            <a:r>
              <a:rPr lang="en-US" dirty="0" err="1"/>
              <a:t>cosh</a:t>
            </a:r>
            <a:r>
              <a:rPr lang="en-US" dirty="0"/>
              <a:t> ^2, we get beta^2 = sinh^2 / cosh^2. By definition, </a:t>
            </a:r>
            <a:r>
              <a:rPr lang="en-US" dirty="0" err="1"/>
              <a:t>sinh</a:t>
            </a:r>
            <a:r>
              <a:rPr lang="en-US" dirty="0"/>
              <a:t>/</a:t>
            </a:r>
            <a:r>
              <a:rPr lang="en-US" dirty="0" err="1"/>
              <a:t>cosh</a:t>
            </a:r>
            <a:r>
              <a:rPr lang="en-US" dirty="0"/>
              <a:t> is equal to hyperbolic tangent, or tanh, so this means that beta is equal to tanh phi.</a:t>
            </a:r>
          </a:p>
        </p:txBody>
      </p:sp>
      <p:sp>
        <p:nvSpPr>
          <p:cNvPr id="4" name="Slide Number Placeholder 3"/>
          <p:cNvSpPr>
            <a:spLocks noGrp="1"/>
          </p:cNvSpPr>
          <p:nvPr>
            <p:ph type="sldNum" sz="quarter" idx="5"/>
          </p:nvPr>
        </p:nvSpPr>
        <p:spPr/>
        <p:txBody>
          <a:bodyPr/>
          <a:lstStyle/>
          <a:p>
            <a:fld id="{C75ACAEE-114A-4A39-974C-1C8CAF4D96B6}" type="slidenum">
              <a:rPr lang="en-CA" smtClean="0"/>
              <a:t>90</a:t>
            </a:fld>
            <a:endParaRPr lang="en-CA"/>
          </a:p>
        </p:txBody>
      </p:sp>
    </p:spTree>
    <p:extLst>
      <p:ext uri="{BB962C8B-B14F-4D97-AF65-F5344CB8AC3E}">
        <p14:creationId xmlns:p14="http://schemas.microsoft.com/office/powerpoint/2010/main" val="771465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gamma = </a:t>
            </a:r>
            <a:r>
              <a:rPr lang="en-US" dirty="0" err="1"/>
              <a:t>cosh</a:t>
            </a:r>
            <a:r>
              <a:rPr lang="en-US" dirty="0"/>
              <a:t> phi, and beta = tanh, phi, this must mean that gamma * beta is </a:t>
            </a:r>
            <a:r>
              <a:rPr lang="en-US" dirty="0" err="1"/>
              <a:t>cosh</a:t>
            </a:r>
            <a:r>
              <a:rPr lang="en-US" dirty="0"/>
              <a:t> phi * tanh phi*, which his just </a:t>
            </a:r>
            <a:r>
              <a:rPr lang="en-US" dirty="0" err="1"/>
              <a:t>sinh</a:t>
            </a:r>
            <a:r>
              <a:rPr lang="en-US" dirty="0"/>
              <a:t> phi.</a:t>
            </a:r>
          </a:p>
          <a:p>
            <a:endParaRPr lang="en-US" dirty="0"/>
          </a:p>
          <a:p>
            <a:r>
              <a:rPr lang="en-US" dirty="0"/>
              <a:t>If we take our Lorentz transformation and distribute the gammas inside, we can replace the gamma coefficients with </a:t>
            </a:r>
            <a:r>
              <a:rPr lang="en-US" dirty="0" err="1"/>
              <a:t>cosh</a:t>
            </a:r>
            <a:r>
              <a:rPr lang="en-US" dirty="0"/>
              <a:t> phi, and replace, gamma*beta with </a:t>
            </a:r>
            <a:r>
              <a:rPr lang="en-US" dirty="0" err="1"/>
              <a:t>sinh</a:t>
            </a:r>
            <a:r>
              <a:rPr lang="en-US" dirty="0"/>
              <a:t> phi.</a:t>
            </a:r>
          </a:p>
          <a:p>
            <a:r>
              <a:rPr lang="en-US" dirty="0"/>
              <a:t>We find that this gives us the familiar hyperbolic rotation transformation.</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91</a:t>
            </a:fld>
            <a:endParaRPr lang="en-CA"/>
          </a:p>
        </p:txBody>
      </p:sp>
    </p:spTree>
    <p:extLst>
      <p:ext uri="{BB962C8B-B14F-4D97-AF65-F5344CB8AC3E}">
        <p14:creationId xmlns:p14="http://schemas.microsoft.com/office/powerpoint/2010/main" val="24183342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take this rectangle and do a hyperbolic rotation on it. The corners of the box will travel along these hyperbolas here.</a:t>
            </a:r>
            <a:br>
              <a:rPr lang="en-US" dirty="0"/>
            </a:br>
            <a:endParaRPr lang="en-US" dirty="0"/>
          </a:p>
          <a:p>
            <a:r>
              <a:rPr lang="en-US" dirty="0"/>
              <a:t>As you can see, the area of the box remains constant, because when we squash to be shorter in one direction, it grows to be longer in the other direction.</a:t>
            </a:r>
          </a:p>
          <a:p>
            <a:r>
              <a:rPr lang="en-US" dirty="0"/>
              <a:t>And this is all a hyperbolic rotation is. We just squish the box in one direction and the other direction expands in order to keep the area of the box constant.</a:t>
            </a:r>
            <a:br>
              <a:rPr lang="en-US" dirty="0"/>
            </a:br>
            <a:r>
              <a:rPr lang="en-US" dirty="0"/>
              <a:t>This is what causes basis vectors to scissor together in hyperbolic rotations.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92</a:t>
            </a:fld>
            <a:endParaRPr lang="en-CA"/>
          </a:p>
        </p:txBody>
      </p:sp>
    </p:spTree>
    <p:extLst>
      <p:ext uri="{BB962C8B-B14F-4D97-AF65-F5344CB8AC3E}">
        <p14:creationId xmlns:p14="http://schemas.microsoft.com/office/powerpoint/2010/main" val="32852559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take this rectangle and do a hyperbolic rotation on it. The corners of the box will travel along these hyperbolas here.</a:t>
            </a:r>
            <a:br>
              <a:rPr lang="en-US" dirty="0"/>
            </a:br>
            <a:endParaRPr lang="en-US" dirty="0"/>
          </a:p>
          <a:p>
            <a:r>
              <a:rPr lang="en-US" dirty="0"/>
              <a:t>As you can see, the area of the box remains constant, because when we squash to be shorter in one direction, it grows to be longer in the other direction.</a:t>
            </a:r>
          </a:p>
          <a:p>
            <a:r>
              <a:rPr lang="en-US" dirty="0"/>
              <a:t>And this is all a hyperbolic rotation is. We just squish the box in one direction and the other direction expands in order to keep the area of the box constant.</a:t>
            </a:r>
            <a:br>
              <a:rPr lang="en-US" dirty="0"/>
            </a:br>
            <a:r>
              <a:rPr lang="en-US" dirty="0"/>
              <a:t>This is what causes basis vectors to scissor together in hyperbolic rotations.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93</a:t>
            </a:fld>
            <a:endParaRPr lang="en-CA"/>
          </a:p>
        </p:txBody>
      </p:sp>
    </p:spTree>
    <p:extLst>
      <p:ext uri="{BB962C8B-B14F-4D97-AF65-F5344CB8AC3E}">
        <p14:creationId xmlns:p14="http://schemas.microsoft.com/office/powerpoint/2010/main" val="4355662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gamma = </a:t>
            </a:r>
            <a:r>
              <a:rPr lang="en-US" dirty="0" err="1"/>
              <a:t>cosh</a:t>
            </a:r>
            <a:r>
              <a:rPr lang="en-US" dirty="0"/>
              <a:t> phi, and beta = tanh, phi, this must mean that gamma * beta is </a:t>
            </a:r>
            <a:r>
              <a:rPr lang="en-US" dirty="0" err="1"/>
              <a:t>cosh</a:t>
            </a:r>
            <a:r>
              <a:rPr lang="en-US" dirty="0"/>
              <a:t> phi * tanh phi*, which his just </a:t>
            </a:r>
            <a:r>
              <a:rPr lang="en-US" dirty="0" err="1"/>
              <a:t>sinh</a:t>
            </a:r>
            <a:r>
              <a:rPr lang="en-US" dirty="0"/>
              <a:t> phi.</a:t>
            </a:r>
          </a:p>
          <a:p>
            <a:endParaRPr lang="en-US" dirty="0"/>
          </a:p>
          <a:p>
            <a:r>
              <a:rPr lang="en-US" dirty="0"/>
              <a:t>If we take our Lorentz transformation and distribute the gammas inside, we can replace the gamma coefficients with </a:t>
            </a:r>
            <a:r>
              <a:rPr lang="en-US" dirty="0" err="1"/>
              <a:t>cosh</a:t>
            </a:r>
            <a:r>
              <a:rPr lang="en-US" dirty="0"/>
              <a:t> phi, and replace, gamma*beta with </a:t>
            </a:r>
            <a:r>
              <a:rPr lang="en-US" dirty="0" err="1"/>
              <a:t>sinh</a:t>
            </a:r>
            <a:r>
              <a:rPr lang="en-US" dirty="0"/>
              <a:t> phi.</a:t>
            </a:r>
          </a:p>
          <a:p>
            <a:r>
              <a:rPr lang="en-US" dirty="0"/>
              <a:t>We find that this gives us the familiar hyperbolic rotation transformation.</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94</a:t>
            </a:fld>
            <a:endParaRPr lang="en-CA"/>
          </a:p>
        </p:txBody>
      </p:sp>
    </p:spTree>
    <p:extLst>
      <p:ext uri="{BB962C8B-B14F-4D97-AF65-F5344CB8AC3E}">
        <p14:creationId xmlns:p14="http://schemas.microsoft.com/office/powerpoint/2010/main" val="24241690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gamma = </a:t>
            </a:r>
            <a:r>
              <a:rPr lang="en-US" dirty="0" err="1"/>
              <a:t>cosh</a:t>
            </a:r>
            <a:r>
              <a:rPr lang="en-US" dirty="0"/>
              <a:t> phi, and beta = tanh, phi, this must mean that gamma * beta is </a:t>
            </a:r>
            <a:r>
              <a:rPr lang="en-US" dirty="0" err="1"/>
              <a:t>cosh</a:t>
            </a:r>
            <a:r>
              <a:rPr lang="en-US" dirty="0"/>
              <a:t> phi * tanh phi*, which his just </a:t>
            </a:r>
            <a:r>
              <a:rPr lang="en-US" dirty="0" err="1"/>
              <a:t>sinh</a:t>
            </a:r>
            <a:r>
              <a:rPr lang="en-US" dirty="0"/>
              <a:t> phi.</a:t>
            </a:r>
          </a:p>
          <a:p>
            <a:endParaRPr lang="en-US" dirty="0"/>
          </a:p>
          <a:p>
            <a:r>
              <a:rPr lang="en-US" dirty="0"/>
              <a:t>If we take our Lorentz transformation and distribute the gammas inside, we can replace the gamma coefficients with </a:t>
            </a:r>
            <a:r>
              <a:rPr lang="en-US" dirty="0" err="1"/>
              <a:t>cosh</a:t>
            </a:r>
            <a:r>
              <a:rPr lang="en-US" dirty="0"/>
              <a:t> phi, and replace, gamma*beta with </a:t>
            </a:r>
            <a:r>
              <a:rPr lang="en-US" dirty="0" err="1"/>
              <a:t>sinh</a:t>
            </a:r>
            <a:r>
              <a:rPr lang="en-US" dirty="0"/>
              <a:t> phi.</a:t>
            </a:r>
          </a:p>
          <a:p>
            <a:r>
              <a:rPr lang="en-US" dirty="0"/>
              <a:t>We find that this gives us the familiar hyperbolic rotation transformation.</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95</a:t>
            </a:fld>
            <a:endParaRPr lang="en-CA"/>
          </a:p>
        </p:txBody>
      </p:sp>
    </p:spTree>
    <p:extLst>
      <p:ext uri="{BB962C8B-B14F-4D97-AF65-F5344CB8AC3E}">
        <p14:creationId xmlns:p14="http://schemas.microsoft.com/office/powerpoint/2010/main" val="33429947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96</a:t>
            </a:fld>
            <a:endParaRPr lang="en-CA"/>
          </a:p>
        </p:txBody>
      </p:sp>
    </p:spTree>
    <p:extLst>
      <p:ext uri="{BB962C8B-B14F-4D97-AF65-F5344CB8AC3E}">
        <p14:creationId xmlns:p14="http://schemas.microsoft.com/office/powerpoint/2010/main" val="30232488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sum up this video, in the Euclidean Geometry of 2D space, a circle with constant radius r has the formula r^2 = x^2 + y^2.</a:t>
            </a:r>
            <a:br>
              <a:rPr lang="en-US" dirty="0"/>
            </a:br>
            <a:r>
              <a:rPr lang="en-US" dirty="0"/>
              <a:t>And in spacetime, a hyperbola with constant spacetime invariant s^2 has the formula s^2 = ct^2 – x^2.</a:t>
            </a:r>
          </a:p>
          <a:p>
            <a:endParaRPr lang="en-US" dirty="0"/>
          </a:p>
          <a:p>
            <a:r>
              <a:rPr lang="en-US" dirty="0"/>
              <a:t>In the Euclidean metric, an orthonormal basis has the identity matrix for the metric tensor matrix. But A </a:t>
            </a:r>
            <a:r>
              <a:rPr lang="en-US" dirty="0" err="1"/>
              <a:t>minkowski</a:t>
            </a:r>
            <a:r>
              <a:rPr lang="en-US" dirty="0"/>
              <a:t>-orthonormal basis has </a:t>
            </a:r>
            <a:r>
              <a:rPr lang="en-US" dirty="0" err="1"/>
              <a:t>eX</a:t>
            </a:r>
            <a:r>
              <a:rPr lang="en-US" dirty="0"/>
              <a:t> dot </a:t>
            </a:r>
            <a:r>
              <a:rPr lang="en-US" dirty="0" err="1"/>
              <a:t>eX</a:t>
            </a:r>
            <a:r>
              <a:rPr lang="en-US" dirty="0"/>
              <a:t> = -1, so the </a:t>
            </a:r>
            <a:r>
              <a:rPr lang="en-US" dirty="0" err="1"/>
              <a:t>minkowski</a:t>
            </a:r>
            <a:r>
              <a:rPr lang="en-US" dirty="0"/>
              <a:t> metric tensor matrix has a negative sign for this entry.</a:t>
            </a:r>
          </a:p>
          <a:p>
            <a:endParaRPr lang="en-US" dirty="0"/>
          </a:p>
          <a:p>
            <a:r>
              <a:rPr lang="en-US" dirty="0"/>
              <a:t>We also learned that the circular trig functions sine and cosine have hyperbolic versions, which are </a:t>
            </a:r>
            <a:r>
              <a:rPr lang="en-US" dirty="0" err="1"/>
              <a:t>sinh</a:t>
            </a:r>
            <a:r>
              <a:rPr lang="en-US" dirty="0"/>
              <a:t> and </a:t>
            </a:r>
            <a:r>
              <a:rPr lang="en-US" dirty="0" err="1"/>
              <a:t>cosh</a:t>
            </a:r>
            <a:r>
              <a:rPr lang="en-US" dirty="0"/>
              <a:t>.</a:t>
            </a:r>
          </a:p>
          <a:p>
            <a:endParaRPr lang="en-US" dirty="0"/>
          </a:p>
          <a:p>
            <a:r>
              <a:rPr lang="en-US" dirty="0"/>
              <a:t>We also learned how to make a circular rotation matrix using sine and cosine, which preserves the radius of a circle. And a hyperbolic rotation matrix can be made with </a:t>
            </a:r>
            <a:r>
              <a:rPr lang="en-US" dirty="0" err="1"/>
              <a:t>cosh</a:t>
            </a:r>
            <a:r>
              <a:rPr lang="en-US" dirty="0"/>
              <a:t> and </a:t>
            </a:r>
            <a:r>
              <a:rPr lang="en-US" dirty="0" err="1"/>
              <a:t>sinh</a:t>
            </a:r>
            <a:r>
              <a:rPr lang="en-US" dirty="0"/>
              <a:t>, which preserves the invariant s^2 of a hyperbola. And a hyperbolic rotation is the same thing as a Lorentz transformation.</a:t>
            </a:r>
          </a:p>
        </p:txBody>
      </p:sp>
      <p:sp>
        <p:nvSpPr>
          <p:cNvPr id="4" name="Slide Number Placeholder 3"/>
          <p:cNvSpPr>
            <a:spLocks noGrp="1"/>
          </p:cNvSpPr>
          <p:nvPr>
            <p:ph type="sldNum" sz="quarter" idx="5"/>
          </p:nvPr>
        </p:nvSpPr>
        <p:spPr/>
        <p:txBody>
          <a:bodyPr/>
          <a:lstStyle/>
          <a:p>
            <a:fld id="{C75ACAEE-114A-4A39-974C-1C8CAF4D96B6}" type="slidenum">
              <a:rPr lang="en-CA" smtClean="0"/>
              <a:t>97</a:t>
            </a:fld>
            <a:endParaRPr lang="en-CA"/>
          </a:p>
        </p:txBody>
      </p:sp>
    </p:spTree>
    <p:extLst>
      <p:ext uri="{BB962C8B-B14F-4D97-AF65-F5344CB8AC3E}">
        <p14:creationId xmlns:p14="http://schemas.microsoft.com/office/powerpoint/2010/main" val="37918554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 this video I was working with spacetime using 1 dimension of time and 1 dimension of space.</a:t>
            </a:r>
            <a:br>
              <a:rPr lang="en-US" dirty="0"/>
            </a:br>
            <a:r>
              <a:rPr lang="en-US" dirty="0"/>
              <a:t>Obviously there are 3 special dimensions: </a:t>
            </a:r>
            <a:r>
              <a:rPr lang="en-US" dirty="0" err="1"/>
              <a:t>x,y,z</a:t>
            </a:r>
            <a:r>
              <a:rPr lang="en-US" dirty="0"/>
              <a:t>, and so spacetime is really 4-dimensional: 1 time dimension and 3 spatial dimension.</a:t>
            </a:r>
            <a:br>
              <a:rPr lang="en-US" dirty="0"/>
            </a:br>
            <a:r>
              <a:rPr lang="en-US" dirty="0"/>
              <a:t>The full spacetime invariant formula will look like this, and the full </a:t>
            </a:r>
            <a:r>
              <a:rPr lang="en-US" dirty="0" err="1"/>
              <a:t>minkowski</a:t>
            </a:r>
            <a:r>
              <a:rPr lang="en-US" dirty="0"/>
              <a:t> metric tensor looks like this. Basically in this video I was using the special case where a vectors y and z components were both zero.</a:t>
            </a:r>
          </a:p>
          <a:p>
            <a:endParaRPr lang="en-US" dirty="0"/>
          </a:p>
          <a:p>
            <a:r>
              <a:rPr lang="en-US" dirty="0"/>
              <a:t>However some textbooks will define the space time invariant with opposite signs, where the time coordinate is negative and the space coordinates are positive. The </a:t>
            </a:r>
            <a:r>
              <a:rPr lang="en-US" dirty="0" err="1"/>
              <a:t>minkowski</a:t>
            </a:r>
            <a:r>
              <a:rPr lang="en-US" dirty="0"/>
              <a:t> metric tensor matrix also as opposite signs.</a:t>
            </a:r>
          </a:p>
          <a:p>
            <a:r>
              <a:rPr lang="en-US" dirty="0"/>
              <a:t>The convention with negative space is called the “mostly minuses” convention, and the convention with negative time is called the “mostly pluses” convention.</a:t>
            </a:r>
          </a:p>
          <a:p>
            <a:r>
              <a:rPr lang="en-US" dirty="0"/>
              <a:t>Both of these are popular conventions. The physics of special relativity works perfectly fine with either one. It’s just that some formulas and quantities will have a negative sign in one convention but not in the other.</a:t>
            </a:r>
          </a:p>
          <a:p>
            <a:r>
              <a:rPr lang="en-US" dirty="0"/>
              <a:t>In future videos I’ll be using the “mostly minuses” convention, where the dot product o. So if a formula I show has an extra negative sign in it compared to your textbook, it’s probably because the textbook is using the “mostly pluses” convention instead.</a:t>
            </a:r>
          </a:p>
          <a:p>
            <a:endParaRPr lang="en-US" dirty="0"/>
          </a:p>
        </p:txBody>
      </p:sp>
      <p:sp>
        <p:nvSpPr>
          <p:cNvPr id="4" name="Slide Number Placeholder 3"/>
          <p:cNvSpPr>
            <a:spLocks noGrp="1"/>
          </p:cNvSpPr>
          <p:nvPr>
            <p:ph type="sldNum" sz="quarter" idx="5"/>
          </p:nvPr>
        </p:nvSpPr>
        <p:spPr/>
        <p:txBody>
          <a:bodyPr/>
          <a:lstStyle/>
          <a:p>
            <a:fld id="{C75ACAEE-114A-4A39-974C-1C8CAF4D96B6}" type="slidenum">
              <a:rPr lang="en-CA" smtClean="0"/>
              <a:t>98</a:t>
            </a:fld>
            <a:endParaRPr lang="en-CA"/>
          </a:p>
        </p:txBody>
      </p:sp>
    </p:spTree>
    <p:extLst>
      <p:ext uri="{BB962C8B-B14F-4D97-AF65-F5344CB8AC3E}">
        <p14:creationId xmlns:p14="http://schemas.microsoft.com/office/powerpoint/2010/main" val="690302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spacetime in special relativity, we have a similar concept called the spacetime invariant s^2, which equals ct^2 – x^2.</a:t>
            </a:r>
            <a:br>
              <a:rPr lang="en-US" dirty="0"/>
            </a:br>
            <a:r>
              <a:rPr lang="en-US" dirty="0"/>
              <a:t>Notice that we use a minus sign here instead of a plus sign. This minus sign is extremely important.</a:t>
            </a:r>
          </a:p>
          <a:p>
            <a:endParaRPr lang="en-US" dirty="0"/>
          </a:p>
          <a:p>
            <a:r>
              <a:rPr lang="en-US" dirty="0"/>
              <a:t>The spacetime invariant helps us measure a kind of distance between two events in spacetime.</a:t>
            </a:r>
            <a:br>
              <a:rPr lang="en-US" dirty="0"/>
            </a:br>
            <a:r>
              <a:rPr lang="en-US" dirty="0"/>
              <a:t>And the result is the same in any orthonormal spacetime basis.</a:t>
            </a:r>
            <a:br>
              <a:rPr lang="en-US" dirty="0"/>
            </a:br>
            <a:br>
              <a:rPr lang="en-US" dirty="0"/>
            </a:br>
            <a:r>
              <a:rPr lang="en-US" dirty="0"/>
              <a:t>Now in spacetime, the definition of orthonormal is a bit different that you expect… and I’ll talk about this more later… but for now you can think of spacetime basis vectors as being orthonormal when they scissor together like this, as we’ve seen with Lorentz transformations.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10</a:t>
            </a:fld>
            <a:endParaRPr lang="en-CA"/>
          </a:p>
        </p:txBody>
      </p:sp>
    </p:spTree>
    <p:extLst>
      <p:ext uri="{BB962C8B-B14F-4D97-AF65-F5344CB8AC3E}">
        <p14:creationId xmlns:p14="http://schemas.microsoft.com/office/powerpoint/2010/main" val="35837747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 this video I was working with spacetime using 1 dimension of time and 1 dimension of space.</a:t>
            </a:r>
            <a:br>
              <a:rPr lang="en-US" dirty="0"/>
            </a:br>
            <a:r>
              <a:rPr lang="en-US" dirty="0"/>
              <a:t>Obviously there are 3 special dimensions: </a:t>
            </a:r>
            <a:r>
              <a:rPr lang="en-US" dirty="0" err="1"/>
              <a:t>x,y,z</a:t>
            </a:r>
            <a:r>
              <a:rPr lang="en-US" dirty="0"/>
              <a:t>, and so spacetime is really 4-dimensional: 1 time dimension and 3 spatial dimension.</a:t>
            </a:r>
            <a:br>
              <a:rPr lang="en-US" dirty="0"/>
            </a:br>
            <a:r>
              <a:rPr lang="en-US" dirty="0"/>
              <a:t>The full spacetime invariant formula will look like this, and the full </a:t>
            </a:r>
            <a:r>
              <a:rPr lang="en-US" dirty="0" err="1"/>
              <a:t>minkowski</a:t>
            </a:r>
            <a:r>
              <a:rPr lang="en-US" dirty="0"/>
              <a:t> metric tensor looks like this. Basically in this video I was using the special case where a vectors y and z components were both zero.</a:t>
            </a:r>
          </a:p>
          <a:p>
            <a:endParaRPr lang="en-US" dirty="0"/>
          </a:p>
          <a:p>
            <a:r>
              <a:rPr lang="en-US" dirty="0"/>
              <a:t>However some textbooks will define the space time invariant with opposite signs, where the time coordinate is negative and the space coordinates are positive. The </a:t>
            </a:r>
            <a:r>
              <a:rPr lang="en-US" dirty="0" err="1"/>
              <a:t>minkowski</a:t>
            </a:r>
            <a:r>
              <a:rPr lang="en-US" dirty="0"/>
              <a:t> metric tensor matrix also as opposite signs.</a:t>
            </a:r>
          </a:p>
          <a:p>
            <a:r>
              <a:rPr lang="en-US" dirty="0"/>
              <a:t>The convention with negative space is called the “mostly minuses” convention, and the convention with negative time is called the “mostly pluses” convention.</a:t>
            </a:r>
          </a:p>
          <a:p>
            <a:r>
              <a:rPr lang="en-US" dirty="0"/>
              <a:t>Both of these are popular conventions. The physics of special relativity works perfectly fine with either one. It’s just that some formulas and quantities will have a negative sign in one convention but not in the other.</a:t>
            </a:r>
          </a:p>
          <a:p>
            <a:r>
              <a:rPr lang="en-US" dirty="0"/>
              <a:t>In future videos I’ll be using the “mostly minuses” convention, where the dot product o. So if a formula I show has an extra negative sign in it compared to your textbook, it’s probably because the textbook is using the “mostly pluses” convention instead.</a:t>
            </a:r>
          </a:p>
          <a:p>
            <a:endParaRPr lang="en-US" dirty="0"/>
          </a:p>
        </p:txBody>
      </p:sp>
      <p:sp>
        <p:nvSpPr>
          <p:cNvPr id="4" name="Slide Number Placeholder 3"/>
          <p:cNvSpPr>
            <a:spLocks noGrp="1"/>
          </p:cNvSpPr>
          <p:nvPr>
            <p:ph type="sldNum" sz="quarter" idx="5"/>
          </p:nvPr>
        </p:nvSpPr>
        <p:spPr/>
        <p:txBody>
          <a:bodyPr/>
          <a:lstStyle/>
          <a:p>
            <a:fld id="{C75ACAEE-114A-4A39-974C-1C8CAF4D96B6}" type="slidenum">
              <a:rPr lang="en-CA" smtClean="0"/>
              <a:t>99</a:t>
            </a:fld>
            <a:endParaRPr lang="en-CA"/>
          </a:p>
        </p:txBody>
      </p:sp>
    </p:spTree>
    <p:extLst>
      <p:ext uri="{BB962C8B-B14F-4D97-AF65-F5344CB8AC3E}">
        <p14:creationId xmlns:p14="http://schemas.microsoft.com/office/powerpoint/2010/main" val="401130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7F253-03DC-44A8-ABE8-BC45CBCB05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361D44A-278B-478C-8A0B-058E64DB41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337020D-F78A-472B-A999-93D452CA2426}"/>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D93D80CB-3DEA-42C6-BFFD-DED0AE16276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D45A90F-C75D-4E40-9BDE-05B70A9A258F}"/>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3214268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F4A24-EC30-44A9-BB72-5AC08081713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253B341-3542-4255-9A12-7261CBDA50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DAF2E1-31E1-4679-974D-304DCC91FD4D}"/>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BB50318D-BF66-45A1-9AB9-B49C0610CEC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BDF7AAB-6F68-49E9-9042-34F27BE4E3F5}"/>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956513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1D3E3D-B946-44EF-8B65-FB64C05CFA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9B64AA8-46A5-44DA-ABDC-24902B1DDE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8F67BA1-D465-4526-9EED-E436B12BABDE}"/>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894844FD-EF47-42E2-BAD6-D7EBC150D9F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616887A-1708-44C1-BC1C-A543C0366C70}"/>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412986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364B5-6FAC-40CB-9C35-E68EAA284EF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9BEE137-F3D5-47B7-99EC-EAAFCE7359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378CF23-B71D-428A-B070-6E48CCDEA8E0}"/>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5744F83E-5633-40FA-B122-34BBC29D092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DDBF003-E4F1-4031-871A-31249965BBC5}"/>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916345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6DD10-F398-4856-AB33-A7C8E98EA0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737AEE5-3C4F-4B44-A172-603B6A292D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C0CC56-6228-442F-A09D-4BE8FF8347CF}"/>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8DA4EEA0-593F-4807-AFE5-EDB11F95079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258A022-FC7B-44FE-AB7E-8C917B9B8049}"/>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347975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6DF2B-18A2-4ADF-9D14-C00E9D57920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0B2E8E2-F442-47FB-8EF4-3A59998812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F3D0173-BA45-410E-86BA-548E5DBEAA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2CAEE84-3926-4E49-A717-80FB30B1087A}"/>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6" name="Footer Placeholder 5">
            <a:extLst>
              <a:ext uri="{FF2B5EF4-FFF2-40B4-BE49-F238E27FC236}">
                <a16:creationId xmlns:a16="http://schemas.microsoft.com/office/drawing/2014/main" id="{8EA6815F-80DB-4FF9-98F1-9C1329238CB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2883B4E-8DED-45FC-8ABB-05CFD8AD88D5}"/>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099897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0A4D-538D-4A26-9EE3-7C2A0A439EDF}"/>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197CB4E-BF26-4028-8877-BEBE7FCC57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A6E5AA-4E89-4B21-A2FE-396F657C61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D2D7F50-2AC0-4D97-B6C4-6086F2AC2D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84FD72-80E1-4CD1-AE27-4280AE51C5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8F5CF78-A856-4334-B605-06F57A385D3A}"/>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8" name="Footer Placeholder 7">
            <a:extLst>
              <a:ext uri="{FF2B5EF4-FFF2-40B4-BE49-F238E27FC236}">
                <a16:creationId xmlns:a16="http://schemas.microsoft.com/office/drawing/2014/main" id="{C14AA64E-B4D1-4A99-9ED5-A412A9E43CB9}"/>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D96A9DE-53BC-4A92-97B4-B162E544F0EF}"/>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696469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77CA-7A21-493E-B539-112250A8B06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AFF9E2F-E870-473B-9FB2-20612067FC28}"/>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4" name="Footer Placeholder 3">
            <a:extLst>
              <a:ext uri="{FF2B5EF4-FFF2-40B4-BE49-F238E27FC236}">
                <a16:creationId xmlns:a16="http://schemas.microsoft.com/office/drawing/2014/main" id="{1EF249FA-F4E8-4651-80C7-FBA9F4988B2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A701586-1496-40AD-9BC7-C0B8FE8A2700}"/>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4086803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5ACD4-678A-4ED4-AC61-A4DF116EFF14}"/>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3" name="Footer Placeholder 2">
            <a:extLst>
              <a:ext uri="{FF2B5EF4-FFF2-40B4-BE49-F238E27FC236}">
                <a16:creationId xmlns:a16="http://schemas.microsoft.com/office/drawing/2014/main" id="{AD646433-EA98-42C1-9C9B-FD52E48DC4B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8A19F0A-69EB-4D11-87D4-69FB49F78025}"/>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2633263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95399-510B-4463-B6F7-3F8D026434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40CB47D-3893-4E48-8F8E-951F3B3499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54401BB-A16D-4E08-BD41-A3035957EE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E93F9-65B2-42B8-8CD8-C70722704EEF}"/>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6" name="Footer Placeholder 5">
            <a:extLst>
              <a:ext uri="{FF2B5EF4-FFF2-40B4-BE49-F238E27FC236}">
                <a16:creationId xmlns:a16="http://schemas.microsoft.com/office/drawing/2014/main" id="{94DD125D-9603-4A7F-8293-A6D0B2BAC9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BDD392E-2867-488C-8610-B533F0F6B82F}"/>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912472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D0ABE-182F-406C-AE83-7337C9A9A4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D8680ED-A00E-49C0-AD37-3034BF6CDB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5AD4458-9DDA-42FB-B001-89AB76B1A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0632B-976A-4191-9CE5-3B6577FD45AD}"/>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6" name="Footer Placeholder 5">
            <a:extLst>
              <a:ext uri="{FF2B5EF4-FFF2-40B4-BE49-F238E27FC236}">
                <a16:creationId xmlns:a16="http://schemas.microsoft.com/office/drawing/2014/main" id="{25246E62-193E-4F68-BB29-CC5E15C665B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0847327-D31F-4818-9185-DB439AF56B26}"/>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903717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84CD47-1C83-4807-80F6-589DEF774D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1D06BFB-495C-4D7E-AC26-75A6ED0E3B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231F869-23C1-4256-9E79-727F76DC82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494099CF-0E69-4EEA-90BB-A965B2E604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1519E27-5E53-47E6-AE46-DC636D0648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3EC599-2A73-4D72-A1BA-6D4E9FDBE72D}" type="slidenum">
              <a:rPr lang="en-CA" smtClean="0"/>
              <a:t>‹#›</a:t>
            </a:fld>
            <a:endParaRPr lang="en-CA"/>
          </a:p>
        </p:txBody>
      </p:sp>
    </p:spTree>
    <p:extLst>
      <p:ext uri="{BB962C8B-B14F-4D97-AF65-F5344CB8AC3E}">
        <p14:creationId xmlns:p14="http://schemas.microsoft.com/office/powerpoint/2010/main" val="2758183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2.png"/><Relationship Id="rId5" Type="http://schemas.microsoft.com/office/2011/relationships/inkAction" Target="../ink/inkAction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2.png"/><Relationship Id="rId5" Type="http://schemas.microsoft.com/office/2011/relationships/inkAction" Target="../ink/inkAction5.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42.png"/><Relationship Id="rId18" Type="http://schemas.microsoft.com/office/2011/relationships/inkAction" Target="../ink/inkAction6.xml"/><Relationship Id="rId3" Type="http://schemas.openxmlformats.org/officeDocument/2006/relationships/notesSlide" Target="../notesSlides/notesSlide10.xml"/><Relationship Id="rId7" Type="http://schemas.openxmlformats.org/officeDocument/2006/relationships/image" Target="../media/image5.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slideLayout" Target="../slideLayouts/slideLayout2.xml"/><Relationship Id="rId16" Type="http://schemas.openxmlformats.org/officeDocument/2006/relationships/image" Target="../media/image45.png"/><Relationship Id="rId1" Type="http://schemas.openxmlformats.org/officeDocument/2006/relationships/tags" Target="../tags/tag9.xml"/><Relationship Id="rId6" Type="http://schemas.openxmlformats.org/officeDocument/2006/relationships/image" Target="../media/image14.svg"/><Relationship Id="rId11" Type="http://schemas.openxmlformats.org/officeDocument/2006/relationships/image" Target="../media/image40.png"/><Relationship Id="rId5" Type="http://schemas.openxmlformats.org/officeDocument/2006/relationships/image" Target="../media/image3.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7.png"/><Relationship Id="rId4" Type="http://schemas.openxmlformats.org/officeDocument/2006/relationships/image" Target="../media/image1.jpeg"/><Relationship Id="rId9" Type="http://schemas.openxmlformats.org/officeDocument/2006/relationships/image" Target="../media/image38.png"/><Relationship Id="rId14"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notesSlide" Target="../notesSlides/notesSlide11.xml"/><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12.xml"/><Relationship Id="rId7"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microsoft.com/office/2011/relationships/inkAction" Target="../ink/inkAction7.xml"/><Relationship Id="rId3" Type="http://schemas.openxmlformats.org/officeDocument/2006/relationships/notesSlide" Target="../notesSlides/notesSlide13.xml"/><Relationship Id="rId7" Type="http://schemas.openxmlformats.org/officeDocument/2006/relationships/image" Target="../media/image650.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59.png"/><Relationship Id="rId10" Type="http://schemas.openxmlformats.org/officeDocument/2006/relationships/image" Target="../media/image37.png"/><Relationship Id="rId4" Type="http://schemas.openxmlformats.org/officeDocument/2006/relationships/image" Target="../media/image67.png"/><Relationship Id="rId9" Type="http://schemas.openxmlformats.org/officeDocument/2006/relationships/image" Target="../media/image660.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14.xml"/><Relationship Id="rId7" Type="http://schemas.openxmlformats.org/officeDocument/2006/relationships/image" Target="../media/image650.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59.png"/><Relationship Id="rId11" Type="http://schemas.openxmlformats.org/officeDocument/2006/relationships/image" Target="../media/image37.png"/><Relationship Id="rId5" Type="http://schemas.openxmlformats.org/officeDocument/2006/relationships/image" Target="../media/image670.png"/><Relationship Id="rId10" Type="http://schemas.openxmlformats.org/officeDocument/2006/relationships/image" Target="../media/image69.png"/><Relationship Id="rId9" Type="http://schemas.microsoft.com/office/2011/relationships/inkAction" Target="../ink/inkAction8.xml"/></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tags" Target="../tags/tag14.xml"/><Relationship Id="rId6" Type="http://schemas.microsoft.com/office/2011/relationships/inkAction" Target="../ink/inkAction9.xml"/><Relationship Id="rId5" Type="http://schemas.openxmlformats.org/officeDocument/2006/relationships/image" Target="../media/image72.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15.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510.png"/><Relationship Id="rId11" Type="http://schemas.openxmlformats.org/officeDocument/2006/relationships/image" Target="../media/image74.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80.png"/><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16.xml"/><Relationship Id="rId7"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19.xml.rels><?xml version="1.0" encoding="UTF-8" standalone="yes"?>
<Relationships xmlns="http://schemas.openxmlformats.org/package/2006/relationships"><Relationship Id="rId13" Type="http://schemas.openxmlformats.org/officeDocument/2006/relationships/image" Target="../media/image821.png"/><Relationship Id="rId3" Type="http://schemas.openxmlformats.org/officeDocument/2006/relationships/notesSlide" Target="../notesSlides/notesSlide17.xml"/><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86.png"/><Relationship Id="rId10" Type="http://schemas.openxmlformats.org/officeDocument/2006/relationships/image" Target="../media/image88.png"/><Relationship Id="rId4" Type="http://schemas.openxmlformats.org/officeDocument/2006/relationships/image" Target="../media/image18.png"/><Relationship Id="rId9" Type="http://schemas.openxmlformats.org/officeDocument/2006/relationships/image" Target="../media/image87.png"/><Relationship Id="rId14" Type="http://schemas.microsoft.com/office/2011/relationships/inkAction" Target="../ink/inkAction10.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sv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821.png"/><Relationship Id="rId3" Type="http://schemas.openxmlformats.org/officeDocument/2006/relationships/notesSlide" Target="../notesSlides/notesSlide18.xml"/><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99.png"/><Relationship Id="rId10" Type="http://schemas.openxmlformats.org/officeDocument/2006/relationships/image" Target="../media/image96.png"/><Relationship Id="rId4" Type="http://schemas.openxmlformats.org/officeDocument/2006/relationships/image" Target="../media/image18.png"/><Relationship Id="rId9" Type="http://schemas.openxmlformats.org/officeDocument/2006/relationships/image" Target="../media/image95.png"/><Relationship Id="rId14" Type="http://schemas.microsoft.com/office/2011/relationships/inkAction" Target="../ink/inkAction11.xml"/></Relationships>
</file>

<file path=ppt/slides/_rels/slide2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notesSlide" Target="../notesSlides/notesSlide19.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930.png"/><Relationship Id="rId5" Type="http://schemas.openxmlformats.org/officeDocument/2006/relationships/image" Target="../media/image920.png"/><Relationship Id="rId4" Type="http://schemas.openxmlformats.org/officeDocument/2006/relationships/image" Target="../media/image83.png"/><Relationship Id="rId9" Type="http://schemas.openxmlformats.org/officeDocument/2006/relationships/image" Target="../media/image98.png"/></Relationships>
</file>

<file path=ppt/slides/_rels/slide2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42.png"/><Relationship Id="rId3" Type="http://schemas.openxmlformats.org/officeDocument/2006/relationships/notesSlide" Target="../notesSlides/notesSlide20.xml"/><Relationship Id="rId7" Type="http://schemas.openxmlformats.org/officeDocument/2006/relationships/image" Target="../media/image5.png"/><Relationship Id="rId12" Type="http://schemas.openxmlformats.org/officeDocument/2006/relationships/image" Target="../media/image41.png"/><Relationship Id="rId17" Type="http://schemas.openxmlformats.org/officeDocument/2006/relationships/image" Target="../media/image970.png"/><Relationship Id="rId2" Type="http://schemas.openxmlformats.org/officeDocument/2006/relationships/slideLayout" Target="../slideLayouts/slideLayout2.xml"/><Relationship Id="rId16" Type="http://schemas.openxmlformats.org/officeDocument/2006/relationships/image" Target="../media/image960.png"/><Relationship Id="rId1" Type="http://schemas.openxmlformats.org/officeDocument/2006/relationships/tags" Target="../tags/tag20.xml"/><Relationship Id="rId6" Type="http://schemas.openxmlformats.org/officeDocument/2006/relationships/image" Target="../media/image4.svg"/><Relationship Id="rId11" Type="http://schemas.openxmlformats.org/officeDocument/2006/relationships/image" Target="../media/image40.png"/><Relationship Id="rId5" Type="http://schemas.openxmlformats.org/officeDocument/2006/relationships/image" Target="../media/image3.png"/><Relationship Id="rId15" Type="http://schemas.openxmlformats.org/officeDocument/2006/relationships/image" Target="../media/image950.png"/><Relationship Id="rId10" Type="http://schemas.openxmlformats.org/officeDocument/2006/relationships/image" Target="../media/image39.png"/><Relationship Id="rId4" Type="http://schemas.openxmlformats.org/officeDocument/2006/relationships/image" Target="../media/image1.jpeg"/><Relationship Id="rId9" Type="http://schemas.openxmlformats.org/officeDocument/2006/relationships/image" Target="../media/image38.png"/><Relationship Id="rId14"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0.png"/><Relationship Id="rId3" Type="http://schemas.openxmlformats.org/officeDocument/2006/relationships/notesSlide" Target="../notesSlides/notesSlide21.xml"/><Relationship Id="rId7" Type="http://schemas.openxmlformats.org/officeDocument/2006/relationships/image" Target="../media/image5.png"/><Relationship Id="rId12" Type="http://schemas.openxmlformats.org/officeDocument/2006/relationships/image" Target="../media/image109.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4.svg"/><Relationship Id="rId11" Type="http://schemas.openxmlformats.org/officeDocument/2006/relationships/image" Target="../media/image108.png"/><Relationship Id="rId5" Type="http://schemas.openxmlformats.org/officeDocument/2006/relationships/image" Target="../media/image3.png"/><Relationship Id="rId15" Type="http://schemas.openxmlformats.org/officeDocument/2006/relationships/image" Target="../media/image112.png"/><Relationship Id="rId10" Type="http://schemas.openxmlformats.org/officeDocument/2006/relationships/image" Target="../media/image107.png"/><Relationship Id="rId4" Type="http://schemas.openxmlformats.org/officeDocument/2006/relationships/image" Target="../media/image1.jpeg"/><Relationship Id="rId9" Type="http://schemas.openxmlformats.org/officeDocument/2006/relationships/image" Target="../media/image106.png"/><Relationship Id="rId14" Type="http://schemas.openxmlformats.org/officeDocument/2006/relationships/image" Target="../media/image111.pn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22.xml"/><Relationship Id="rId7" Type="http://schemas.openxmlformats.org/officeDocument/2006/relationships/image" Target="../media/image1010.png"/><Relationship Id="rId12" Type="http://schemas.openxmlformats.org/officeDocument/2006/relationships/image" Target="../media/image1030.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1000.png"/><Relationship Id="rId11" Type="http://schemas.openxmlformats.org/officeDocument/2006/relationships/image" Target="../media/image1020.png"/><Relationship Id="rId5" Type="http://schemas.openxmlformats.org/officeDocument/2006/relationships/image" Target="../media/image990.png"/><Relationship Id="rId10" Type="http://schemas.openxmlformats.org/officeDocument/2006/relationships/image" Target="../media/image90.png"/><Relationship Id="rId4" Type="http://schemas.openxmlformats.org/officeDocument/2006/relationships/image" Target="../media/image83.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13" Type="http://schemas.openxmlformats.org/officeDocument/2006/relationships/image" Target="../media/image1070.png"/><Relationship Id="rId3" Type="http://schemas.openxmlformats.org/officeDocument/2006/relationships/notesSlide" Target="../notesSlides/notesSlide23.xml"/><Relationship Id="rId7" Type="http://schemas.openxmlformats.org/officeDocument/2006/relationships/image" Target="../media/image18.png"/><Relationship Id="rId12" Type="http://schemas.openxmlformats.org/officeDocument/2006/relationships/image" Target="../media/image88.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105.png"/><Relationship Id="rId11" Type="http://schemas.openxmlformats.org/officeDocument/2006/relationships/image" Target="../media/image87.png"/><Relationship Id="rId5" Type="http://schemas.openxmlformats.org/officeDocument/2006/relationships/image" Target="../media/image1040.png"/><Relationship Id="rId15" Type="http://schemas.openxmlformats.org/officeDocument/2006/relationships/image" Target="../media/image1060.png"/><Relationship Id="rId10" Type="http://schemas.openxmlformats.org/officeDocument/2006/relationships/image" Target="../media/image90.png"/><Relationship Id="rId4" Type="http://schemas.openxmlformats.org/officeDocument/2006/relationships/image" Target="../media/image83.png"/><Relationship Id="rId9" Type="http://schemas.openxmlformats.org/officeDocument/2006/relationships/image" Target="../media/image89.png"/><Relationship Id="rId14" Type="http://schemas.microsoft.com/office/2011/relationships/inkAction" Target="../ink/inkAction12.xml"/></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3.png"/><Relationship Id="rId3" Type="http://schemas.openxmlformats.org/officeDocument/2006/relationships/notesSlide" Target="../notesSlides/notesSlide24.xml"/><Relationship Id="rId7" Type="http://schemas.openxmlformats.org/officeDocument/2006/relationships/image" Target="../media/image1102.png"/><Relationship Id="rId12" Type="http://schemas.openxmlformats.org/officeDocument/2006/relationships/image" Target="../media/image1122.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1091.png"/><Relationship Id="rId11" Type="http://schemas.openxmlformats.org/officeDocument/2006/relationships/image" Target="../media/image1112.png"/><Relationship Id="rId5" Type="http://schemas.openxmlformats.org/officeDocument/2006/relationships/image" Target="../media/image1081.png"/><Relationship Id="rId10" Type="http://schemas.openxmlformats.org/officeDocument/2006/relationships/image" Target="../media/image96.png"/><Relationship Id="rId4" Type="http://schemas.openxmlformats.org/officeDocument/2006/relationships/image" Target="../media/image91.png"/><Relationship Id="rId9" Type="http://schemas.openxmlformats.org/officeDocument/2006/relationships/image" Target="../media/image95.png"/></Relationships>
</file>

<file path=ppt/slides/_rels/slide28.xml.rels><?xml version="1.0" encoding="UTF-8" standalone="yes"?>
<Relationships xmlns="http://schemas.openxmlformats.org/package/2006/relationships"><Relationship Id="rId13" Type="http://schemas.openxmlformats.org/officeDocument/2006/relationships/image" Target="../media/image113.png"/><Relationship Id="rId3" Type="http://schemas.openxmlformats.org/officeDocument/2006/relationships/notesSlide" Target="../notesSlides/notesSlide25.xml"/><Relationship Id="rId12" Type="http://schemas.openxmlformats.org/officeDocument/2006/relationships/image" Target="../media/image1122.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8.png"/><Relationship Id="rId11" Type="http://schemas.openxmlformats.org/officeDocument/2006/relationships/image" Target="../media/image88.png"/><Relationship Id="rId5" Type="http://schemas.openxmlformats.org/officeDocument/2006/relationships/image" Target="../media/image1080.png"/><Relationship Id="rId10" Type="http://schemas.openxmlformats.org/officeDocument/2006/relationships/image" Target="../media/image87.png"/><Relationship Id="rId4" Type="http://schemas.openxmlformats.org/officeDocument/2006/relationships/image" Target="../media/image83.png"/><Relationship Id="rId9" Type="http://schemas.openxmlformats.org/officeDocument/2006/relationships/image" Target="../media/image1090.png"/></Relationships>
</file>

<file path=ppt/slides/_rels/slide29.xml.rels><?xml version="1.0" encoding="UTF-8" standalone="yes"?>
<Relationships xmlns="http://schemas.openxmlformats.org/package/2006/relationships"><Relationship Id="rId8" Type="http://schemas.openxmlformats.org/officeDocument/2006/relationships/image" Target="../media/image1130.png"/><Relationship Id="rId13" Type="http://schemas.openxmlformats.org/officeDocument/2006/relationships/image" Target="../media/image118.png"/><Relationship Id="rId3" Type="http://schemas.openxmlformats.org/officeDocument/2006/relationships/notesSlide" Target="../notesSlides/notesSlide26.xml"/><Relationship Id="rId7" Type="http://schemas.openxmlformats.org/officeDocument/2006/relationships/image" Target="../media/image1121.png"/><Relationship Id="rId12" Type="http://schemas.openxmlformats.org/officeDocument/2006/relationships/image" Target="../media/image117.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1111.png"/><Relationship Id="rId11" Type="http://schemas.openxmlformats.org/officeDocument/2006/relationships/image" Target="../media/image116.png"/><Relationship Id="rId5" Type="http://schemas.openxmlformats.org/officeDocument/2006/relationships/image" Target="../media/image1101.png"/><Relationship Id="rId15" Type="http://schemas.openxmlformats.org/officeDocument/2006/relationships/image" Target="../media/image119.png"/><Relationship Id="rId10" Type="http://schemas.openxmlformats.org/officeDocument/2006/relationships/image" Target="../media/image115.png"/><Relationship Id="rId4" Type="http://schemas.openxmlformats.org/officeDocument/2006/relationships/image" Target="../media/image1.jpeg"/><Relationship Id="rId9" Type="http://schemas.openxmlformats.org/officeDocument/2006/relationships/image" Target="../media/image114.png"/><Relationship Id="rId14" Type="http://schemas.microsoft.com/office/2011/relationships/inkAction" Target="../ink/inkAction13.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510.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80.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notesSlide" Target="../notesSlides/notesSlide27.xml"/><Relationship Id="rId7" Type="http://schemas.openxmlformats.org/officeDocument/2006/relationships/image" Target="../media/image123.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122.png"/><Relationship Id="rId11" Type="http://schemas.openxmlformats.org/officeDocument/2006/relationships/image" Target="../media/image126.png"/><Relationship Id="rId5" Type="http://schemas.openxmlformats.org/officeDocument/2006/relationships/image" Target="../media/image121.png"/><Relationship Id="rId10" Type="http://schemas.microsoft.com/office/2011/relationships/inkAction" Target="../ink/inkAction14.xml"/><Relationship Id="rId4" Type="http://schemas.openxmlformats.org/officeDocument/2006/relationships/image" Target="../media/image120.png"/><Relationship Id="rId9" Type="http://schemas.openxmlformats.org/officeDocument/2006/relationships/image" Target="../media/image125.png"/></Relationships>
</file>

<file path=ppt/slides/_rels/slide3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notesSlide" Target="../notesSlides/notesSlide28.xml"/><Relationship Id="rId7" Type="http://schemas.openxmlformats.org/officeDocument/2006/relationships/image" Target="../media/image130.png"/><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129.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32.xml.rels><?xml version="1.0" encoding="UTF-8" standalone="yes"?>
<Relationships xmlns="http://schemas.openxmlformats.org/package/2006/relationships"><Relationship Id="rId3" Type="http://schemas.openxmlformats.org/officeDocument/2006/relationships/image" Target="../media/image12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310.png"/><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9.xml"/><Relationship Id="rId10" Type="http://schemas.openxmlformats.org/officeDocument/2006/relationships/image" Target="../media/image1280.png"/><Relationship Id="rId4" Type="http://schemas.openxmlformats.org/officeDocument/2006/relationships/image" Target="../media/image493.png"/><Relationship Id="rId9" Type="http://schemas.microsoft.com/office/2011/relationships/inkAction" Target="../ink/inkAction15.xml"/></Relationships>
</file>

<file path=ppt/slides/_rels/slide34.xml.rels><?xml version="1.0" encoding="UTF-8" standalone="yes"?>
<Relationships xmlns="http://schemas.openxmlformats.org/package/2006/relationships"><Relationship Id="rId13" Type="http://schemas.openxmlformats.org/officeDocument/2006/relationships/image" Target="../media/image630.png"/><Relationship Id="rId18" Type="http://schemas.openxmlformats.org/officeDocument/2006/relationships/image" Target="../media/image135.png"/><Relationship Id="rId3" Type="http://schemas.openxmlformats.org/officeDocument/2006/relationships/notesSlide" Target="../notesSlides/notesSlide31.xml"/><Relationship Id="rId17" Type="http://schemas.microsoft.com/office/2011/relationships/inkAction" Target="../ink/inkAction16.xml"/><Relationship Id="rId2" Type="http://schemas.openxmlformats.org/officeDocument/2006/relationships/slideLayout" Target="../slideLayouts/slideLayout2.xml"/><Relationship Id="rId16" Type="http://schemas.openxmlformats.org/officeDocument/2006/relationships/image" Target="../media/image1340.png"/><Relationship Id="rId1" Type="http://schemas.openxmlformats.org/officeDocument/2006/relationships/tags" Target="../tags/tag30.xml"/><Relationship Id="rId6" Type="http://schemas.openxmlformats.org/officeDocument/2006/relationships/image" Target="../media/image24.png"/><Relationship Id="rId5" Type="http://schemas.openxmlformats.org/officeDocument/2006/relationships/image" Target="../media/image1300.png"/><Relationship Id="rId15" Type="http://schemas.openxmlformats.org/officeDocument/2006/relationships/image" Target="../media/image1331.png"/><Relationship Id="rId4" Type="http://schemas.openxmlformats.org/officeDocument/2006/relationships/image" Target="../media/image1290.png"/><Relationship Id="rId14" Type="http://schemas.openxmlformats.org/officeDocument/2006/relationships/image" Target="../media/image1321.png"/></Relationships>
</file>

<file path=ppt/slides/_rels/slide35.xml.rels><?xml version="1.0" encoding="UTF-8" standalone="yes"?>
<Relationships xmlns="http://schemas.openxmlformats.org/package/2006/relationships"><Relationship Id="rId13" Type="http://schemas.openxmlformats.org/officeDocument/2006/relationships/image" Target="../media/image630.png"/><Relationship Id="rId18" Type="http://schemas.microsoft.com/office/2011/relationships/inkAction" Target="../ink/inkAction17.xml"/><Relationship Id="rId3" Type="http://schemas.openxmlformats.org/officeDocument/2006/relationships/notesSlide" Target="../notesSlides/notesSlide32.xml"/><Relationship Id="rId17" Type="http://schemas.openxmlformats.org/officeDocument/2006/relationships/image" Target="../media/image137.png"/><Relationship Id="rId2" Type="http://schemas.openxmlformats.org/officeDocument/2006/relationships/slideLayout" Target="../slideLayouts/slideLayout2.xml"/><Relationship Id="rId16" Type="http://schemas.openxmlformats.org/officeDocument/2006/relationships/image" Target="../media/image1340.png"/><Relationship Id="rId1" Type="http://schemas.openxmlformats.org/officeDocument/2006/relationships/tags" Target="../tags/tag31.xml"/><Relationship Id="rId6" Type="http://schemas.openxmlformats.org/officeDocument/2006/relationships/image" Target="../media/image24.png"/><Relationship Id="rId5" Type="http://schemas.openxmlformats.org/officeDocument/2006/relationships/image" Target="../media/image136.png"/><Relationship Id="rId15" Type="http://schemas.openxmlformats.org/officeDocument/2006/relationships/image" Target="../media/image1331.png"/><Relationship Id="rId19" Type="http://schemas.openxmlformats.org/officeDocument/2006/relationships/image" Target="../media/image138.png"/><Relationship Id="rId4" Type="http://schemas.openxmlformats.org/officeDocument/2006/relationships/image" Target="../media/image1290.png"/><Relationship Id="rId14" Type="http://schemas.openxmlformats.org/officeDocument/2006/relationships/image" Target="../media/image1321.png"/></Relationships>
</file>

<file path=ppt/slides/_rels/slide36.xml.rels><?xml version="1.0" encoding="UTF-8" standalone="yes"?>
<Relationships xmlns="http://schemas.openxmlformats.org/package/2006/relationships"><Relationship Id="rId8" Type="http://schemas.microsoft.com/office/2011/relationships/inkAction" Target="../ink/inkAction18.xml"/><Relationship Id="rId3" Type="http://schemas.openxmlformats.org/officeDocument/2006/relationships/notesSlide" Target="../notesSlides/notesSlide33.xml"/><Relationship Id="rId7" Type="http://schemas.openxmlformats.org/officeDocument/2006/relationships/image" Target="../media/image142.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9" Type="http://schemas.openxmlformats.org/officeDocument/2006/relationships/image" Target="../media/image14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145.png"/><Relationship Id="rId4" Type="http://schemas.openxmlformats.org/officeDocument/2006/relationships/image" Target="../media/image144.png"/></Relationships>
</file>

<file path=ppt/slides/_rels/slide3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notesSlide" Target="../notesSlides/notesSlide35.xml"/><Relationship Id="rId7" Type="http://schemas.openxmlformats.org/officeDocument/2006/relationships/image" Target="../media/image146.png"/><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24.png"/><Relationship Id="rId5" Type="http://schemas.openxmlformats.org/officeDocument/2006/relationships/image" Target="../media/image145.png"/><Relationship Id="rId10" Type="http://schemas.openxmlformats.org/officeDocument/2006/relationships/image" Target="../media/image149.png"/><Relationship Id="rId4" Type="http://schemas.openxmlformats.org/officeDocument/2006/relationships/image" Target="../media/image144.png"/><Relationship Id="rId9" Type="http://schemas.openxmlformats.org/officeDocument/2006/relationships/image" Target="../media/image148.png"/></Relationships>
</file>

<file path=ppt/slides/_rels/slide39.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notesSlide" Target="../notesSlides/notesSlide36.xml"/><Relationship Id="rId7" Type="http://schemas.openxmlformats.org/officeDocument/2006/relationships/image" Target="../media/image146.png"/><Relationship Id="rId12" Type="http://schemas.microsoft.com/office/2011/relationships/inkAction" Target="../ink/inkAction19.xml"/><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24.png"/><Relationship Id="rId11" Type="http://schemas.openxmlformats.org/officeDocument/2006/relationships/image" Target="../media/image151.png"/><Relationship Id="rId5" Type="http://schemas.openxmlformats.org/officeDocument/2006/relationships/image" Target="../media/image150.png"/><Relationship Id="rId10" Type="http://schemas.openxmlformats.org/officeDocument/2006/relationships/image" Target="../media/image149.png"/><Relationship Id="rId4" Type="http://schemas.openxmlformats.org/officeDocument/2006/relationships/image" Target="../media/image144.png"/><Relationship Id="rId9" Type="http://schemas.openxmlformats.org/officeDocument/2006/relationships/image" Target="../media/image14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155.png"/><Relationship Id="rId4" Type="http://schemas.openxmlformats.org/officeDocument/2006/relationships/image" Target="../media/image154.png"/></Relationships>
</file>

<file path=ppt/slides/_rels/slide41.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notesSlide" Target="../notesSlides/notesSlide37.xml"/><Relationship Id="rId7" Type="http://schemas.openxmlformats.org/officeDocument/2006/relationships/image" Target="../media/image158.png"/><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157.png"/><Relationship Id="rId11" Type="http://schemas.openxmlformats.org/officeDocument/2006/relationships/image" Target="../media/image161.png"/><Relationship Id="rId5" Type="http://schemas.openxmlformats.org/officeDocument/2006/relationships/image" Target="../media/image156.png"/><Relationship Id="rId10" Type="http://schemas.microsoft.com/office/2011/relationships/inkAction" Target="../ink/inkAction20.xml"/><Relationship Id="rId4" Type="http://schemas.openxmlformats.org/officeDocument/2006/relationships/image" Target="../media/image24.png"/><Relationship Id="rId9" Type="http://schemas.openxmlformats.org/officeDocument/2006/relationships/image" Target="../media/image160.png"/></Relationships>
</file>

<file path=ppt/slides/_rels/slide42.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notesSlide" Target="../notesSlides/notesSlide38.xml"/><Relationship Id="rId7" Type="http://schemas.openxmlformats.org/officeDocument/2006/relationships/image" Target="../media/image158.png"/><Relationship Id="rId12" Type="http://schemas.openxmlformats.org/officeDocument/2006/relationships/image" Target="../media/image164.png"/><Relationship Id="rId2" Type="http://schemas.openxmlformats.org/officeDocument/2006/relationships/slideLayout" Target="../slideLayouts/slideLayout2.xml"/><Relationship Id="rId1" Type="http://schemas.openxmlformats.org/officeDocument/2006/relationships/tags" Target="../tags/tag38.xml"/><Relationship Id="rId6" Type="http://schemas.openxmlformats.org/officeDocument/2006/relationships/image" Target="../media/image157.png"/><Relationship Id="rId11" Type="http://schemas.microsoft.com/office/2011/relationships/inkAction" Target="../ink/inkAction21.xml"/><Relationship Id="rId5" Type="http://schemas.openxmlformats.org/officeDocument/2006/relationships/image" Target="../media/image156.png"/><Relationship Id="rId10" Type="http://schemas.openxmlformats.org/officeDocument/2006/relationships/image" Target="../media/image160.png"/><Relationship Id="rId4" Type="http://schemas.openxmlformats.org/officeDocument/2006/relationships/image" Target="../media/image24.png"/><Relationship Id="rId9" Type="http://schemas.openxmlformats.org/officeDocument/2006/relationships/image" Target="../media/image163.png"/></Relationships>
</file>

<file path=ppt/slides/_rels/slide43.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67.png"/><Relationship Id="rId2" Type="http://schemas.openxmlformats.org/officeDocument/2006/relationships/slideLayout" Target="../slideLayouts/slideLayout2.xml"/><Relationship Id="rId1" Type="http://schemas.openxmlformats.org/officeDocument/2006/relationships/tags" Target="../tags/tag39.xml"/><Relationship Id="rId6" Type="http://schemas.microsoft.com/office/2011/relationships/inkAction" Target="../ink/inkAction22.xml"/><Relationship Id="rId5" Type="http://schemas.openxmlformats.org/officeDocument/2006/relationships/image" Target="../media/image166.png"/><Relationship Id="rId4" Type="http://schemas.openxmlformats.org/officeDocument/2006/relationships/image" Target="../media/image155.png"/></Relationships>
</file>

<file path=ppt/slides/_rels/slide44.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notesSlide" Target="../notesSlides/notesSlide39.xml"/><Relationship Id="rId7" Type="http://schemas.openxmlformats.org/officeDocument/2006/relationships/image" Target="../media/image146.png"/><Relationship Id="rId12"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image" Target="../media/image24.png"/><Relationship Id="rId11" Type="http://schemas.microsoft.com/office/2011/relationships/inkAction" Target="../ink/inkAction23.xml"/><Relationship Id="rId5" Type="http://schemas.openxmlformats.org/officeDocument/2006/relationships/image" Target="../media/image168.png"/><Relationship Id="rId10" Type="http://schemas.openxmlformats.org/officeDocument/2006/relationships/image" Target="../media/image149.png"/><Relationship Id="rId4" Type="http://schemas.openxmlformats.org/officeDocument/2006/relationships/image" Target="../media/image144.png"/><Relationship Id="rId9" Type="http://schemas.openxmlformats.org/officeDocument/2006/relationships/image" Target="../media/image169.png"/></Relationships>
</file>

<file path=ppt/slides/_rels/slide45.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notesSlide" Target="../notesSlides/notesSlide40.xml"/><Relationship Id="rId7" Type="http://schemas.openxmlformats.org/officeDocument/2006/relationships/image" Target="../media/image157.png"/><Relationship Id="rId12"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156.png"/><Relationship Id="rId11" Type="http://schemas.microsoft.com/office/2011/relationships/inkAction" Target="../ink/inkAction24.xml"/><Relationship Id="rId5" Type="http://schemas.openxmlformats.org/officeDocument/2006/relationships/image" Target="../media/image24.png"/><Relationship Id="rId10" Type="http://schemas.openxmlformats.org/officeDocument/2006/relationships/image" Target="../media/image173.png"/><Relationship Id="rId4" Type="http://schemas.openxmlformats.org/officeDocument/2006/relationships/image" Target="../media/image171.png"/><Relationship Id="rId9" Type="http://schemas.openxmlformats.org/officeDocument/2006/relationships/image" Target="../media/image14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176.png"/><Relationship Id="rId4" Type="http://schemas.openxmlformats.org/officeDocument/2006/relationships/image" Target="../media/image175.png"/></Relationships>
</file>

<file path=ppt/slides/_rels/slide47.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4.png"/><Relationship Id="rId3" Type="http://schemas.openxmlformats.org/officeDocument/2006/relationships/notesSlide" Target="../notesSlides/notesSlide42.xml"/><Relationship Id="rId7" Type="http://schemas.openxmlformats.org/officeDocument/2006/relationships/image" Target="../media/image180.png"/><Relationship Id="rId12" Type="http://schemas.openxmlformats.org/officeDocument/2006/relationships/image" Target="../media/image1330.png"/><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179.png"/><Relationship Id="rId11" Type="http://schemas.openxmlformats.org/officeDocument/2006/relationships/image" Target="../media/image1320.png"/><Relationship Id="rId5" Type="http://schemas.openxmlformats.org/officeDocument/2006/relationships/image" Target="../media/image178.png"/><Relationship Id="rId15" Type="http://schemas.openxmlformats.org/officeDocument/2006/relationships/image" Target="../media/image186.png"/><Relationship Id="rId10" Type="http://schemas.openxmlformats.org/officeDocument/2006/relationships/image" Target="../media/image183.pn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185.png"/></Relationships>
</file>

<file path=ppt/slides/_rels/slide48.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notesSlide" Target="../notesSlides/notesSlide43.xml"/><Relationship Id="rId7" Type="http://schemas.openxmlformats.org/officeDocument/2006/relationships/image" Target="../media/image190.png"/><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openxmlformats.org/officeDocument/2006/relationships/image" Target="../media/image192.png"/></Relationships>
</file>

<file path=ppt/slides/_rels/slide49.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2.png"/><Relationship Id="rId3" Type="http://schemas.openxmlformats.org/officeDocument/2006/relationships/notesSlide" Target="../notesSlides/notesSlide44.xml"/><Relationship Id="rId12" Type="http://schemas.openxmlformats.org/officeDocument/2006/relationships/image" Target="../media/image196.png"/><Relationship Id="rId17" Type="http://schemas.openxmlformats.org/officeDocument/2006/relationships/image" Target="../media/image201.png"/><Relationship Id="rId2" Type="http://schemas.openxmlformats.org/officeDocument/2006/relationships/slideLayout" Target="../slideLayouts/slideLayout2.xml"/><Relationship Id="rId16" Type="http://schemas.openxmlformats.org/officeDocument/2006/relationships/image" Target="../media/image200.png"/><Relationship Id="rId1" Type="http://schemas.openxmlformats.org/officeDocument/2006/relationships/tags" Target="../tags/tag45.xml"/><Relationship Id="rId6" Type="http://schemas.openxmlformats.org/officeDocument/2006/relationships/image" Target="../media/image195.png"/><Relationship Id="rId11" Type="http://schemas.openxmlformats.org/officeDocument/2006/relationships/image" Target="../media/image1320.png"/><Relationship Id="rId5" Type="http://schemas.openxmlformats.org/officeDocument/2006/relationships/image" Target="../media/image194.png"/><Relationship Id="rId15" Type="http://schemas.openxmlformats.org/officeDocument/2006/relationships/image" Target="../media/image199.png"/><Relationship Id="rId19" Type="http://schemas.openxmlformats.org/officeDocument/2006/relationships/image" Target="../media/image203.png"/><Relationship Id="rId4" Type="http://schemas.openxmlformats.org/officeDocument/2006/relationships/image" Target="../media/image193.png"/><Relationship Id="rId14" Type="http://schemas.openxmlformats.org/officeDocument/2006/relationships/image" Target="../media/image19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310.png"/><Relationship Id="rId5" Type="http://schemas.microsoft.com/office/2011/relationships/inkAction" Target="../ink/inkAction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notesSlide" Target="../notesSlides/notesSlide45.xml"/><Relationship Id="rId7" Type="http://schemas.openxmlformats.org/officeDocument/2006/relationships/image" Target="../media/image207.png"/><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 Id="rId9" Type="http://schemas.openxmlformats.org/officeDocument/2006/relationships/image" Target="../media/image20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47.xml"/><Relationship Id="rId5" Type="http://schemas.openxmlformats.org/officeDocument/2006/relationships/image" Target="../media/image211.png"/><Relationship Id="rId4" Type="http://schemas.openxmlformats.org/officeDocument/2006/relationships/image" Target="../media/image210.png"/></Relationships>
</file>

<file path=ppt/slides/_rels/slide5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630.png"/><Relationship Id="rId18" Type="http://schemas.openxmlformats.org/officeDocument/2006/relationships/image" Target="../media/image221.png"/><Relationship Id="rId3" Type="http://schemas.openxmlformats.org/officeDocument/2006/relationships/notesSlide" Target="../notesSlides/notesSlide47.xml"/><Relationship Id="rId7" Type="http://schemas.openxmlformats.org/officeDocument/2006/relationships/image" Target="../media/image216.png"/><Relationship Id="rId17" Type="http://schemas.openxmlformats.org/officeDocument/2006/relationships/image" Target="../media/image220.png"/><Relationship Id="rId2" Type="http://schemas.openxmlformats.org/officeDocument/2006/relationships/slideLayout" Target="../slideLayouts/slideLayout2.xml"/><Relationship Id="rId16" Type="http://schemas.openxmlformats.org/officeDocument/2006/relationships/image" Target="../media/image219.png"/><Relationship Id="rId1" Type="http://schemas.openxmlformats.org/officeDocument/2006/relationships/tags" Target="../tags/tag48.xml"/><Relationship Id="rId6" Type="http://schemas.openxmlformats.org/officeDocument/2006/relationships/image" Target="../media/image215.png"/><Relationship Id="rId5" Type="http://schemas.openxmlformats.org/officeDocument/2006/relationships/image" Target="../media/image214.png"/><Relationship Id="rId15" Type="http://schemas.openxmlformats.org/officeDocument/2006/relationships/image" Target="../media/image218.png"/><Relationship Id="rId4" Type="http://schemas.openxmlformats.org/officeDocument/2006/relationships/image" Target="../media/image213.png"/><Relationship Id="rId14" Type="http://schemas.openxmlformats.org/officeDocument/2006/relationships/image" Target="../media/image217.png"/></Relationships>
</file>

<file path=ppt/slides/_rels/slide53.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228.png"/><Relationship Id="rId3" Type="http://schemas.openxmlformats.org/officeDocument/2006/relationships/notesSlide" Target="../notesSlides/notesSlide48.xml"/><Relationship Id="rId7" Type="http://schemas.openxmlformats.org/officeDocument/2006/relationships/image" Target="../media/image224.png"/><Relationship Id="rId12" Type="http://schemas.openxmlformats.org/officeDocument/2006/relationships/image" Target="../media/image227.png"/><Relationship Id="rId2" Type="http://schemas.openxmlformats.org/officeDocument/2006/relationships/slideLayout" Target="../slideLayouts/slideLayout2.xml"/><Relationship Id="rId1" Type="http://schemas.openxmlformats.org/officeDocument/2006/relationships/tags" Target="../tags/tag49.xml"/><Relationship Id="rId6" Type="http://schemas.openxmlformats.org/officeDocument/2006/relationships/image" Target="../media/image223.png"/><Relationship Id="rId11" Type="http://schemas.openxmlformats.org/officeDocument/2006/relationships/image" Target="../media/image226.png"/><Relationship Id="rId5" Type="http://schemas.openxmlformats.org/officeDocument/2006/relationships/image" Target="../media/image222.png"/><Relationship Id="rId10" Type="http://schemas.openxmlformats.org/officeDocument/2006/relationships/image" Target="../media/image225.png"/><Relationship Id="rId4" Type="http://schemas.openxmlformats.org/officeDocument/2006/relationships/image" Target="../media/image24.png"/><Relationship Id="rId9" Type="http://schemas.openxmlformats.org/officeDocument/2006/relationships/image" Target="../media/image157.png"/><Relationship Id="rId14" Type="http://schemas.openxmlformats.org/officeDocument/2006/relationships/image" Target="../media/image229.png"/></Relationships>
</file>

<file path=ppt/slides/_rels/slide54.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notesSlide" Target="../notesSlides/notesSlide49.xml"/><Relationship Id="rId7" Type="http://schemas.microsoft.com/office/2011/relationships/inkAction" Target="../ink/inkAction25.xml"/><Relationship Id="rId2" Type="http://schemas.openxmlformats.org/officeDocument/2006/relationships/slideLayout" Target="../slideLayouts/slideLayout2.xml"/><Relationship Id="rId1" Type="http://schemas.openxmlformats.org/officeDocument/2006/relationships/tags" Target="../tags/tag50.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236.png"/><Relationship Id="rId2" Type="http://schemas.openxmlformats.org/officeDocument/2006/relationships/slideLayout" Target="../slideLayouts/slideLayout2.xml"/><Relationship Id="rId1" Type="http://schemas.openxmlformats.org/officeDocument/2006/relationships/tags" Target="../tags/tag51.xml"/><Relationship Id="rId6" Type="http://schemas.microsoft.com/office/2011/relationships/inkAction" Target="../ink/inkAction26.xml"/><Relationship Id="rId5" Type="http://schemas.openxmlformats.org/officeDocument/2006/relationships/image" Target="../media/image235.png"/><Relationship Id="rId4" Type="http://schemas.openxmlformats.org/officeDocument/2006/relationships/image" Target="../media/image23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52.xml"/><Relationship Id="rId6" Type="http://schemas.openxmlformats.org/officeDocument/2006/relationships/image" Target="../media/image2310.png"/><Relationship Id="rId5" Type="http://schemas.microsoft.com/office/2011/relationships/inkAction" Target="../ink/inkAction27.xml"/><Relationship Id="rId4" Type="http://schemas.openxmlformats.org/officeDocument/2006/relationships/image" Target="../media/image2300.png"/></Relationships>
</file>

<file path=ppt/slides/_rels/slide57.xml.rels><?xml version="1.0" encoding="UTF-8" standalone="yes"?>
<Relationships xmlns="http://schemas.openxmlformats.org/package/2006/relationships"><Relationship Id="rId8" Type="http://schemas.openxmlformats.org/officeDocument/2006/relationships/image" Target="../media/image2360.png"/><Relationship Id="rId3" Type="http://schemas.openxmlformats.org/officeDocument/2006/relationships/notesSlide" Target="../notesSlides/notesSlide52.xml"/><Relationship Id="rId7" Type="http://schemas.openxmlformats.org/officeDocument/2006/relationships/image" Target="../media/image2350.png"/><Relationship Id="rId2" Type="http://schemas.openxmlformats.org/officeDocument/2006/relationships/slideLayout" Target="../slideLayouts/slideLayout2.xml"/><Relationship Id="rId1" Type="http://schemas.openxmlformats.org/officeDocument/2006/relationships/tags" Target="../tags/tag53.xml"/><Relationship Id="rId6" Type="http://schemas.openxmlformats.org/officeDocument/2006/relationships/image" Target="../media/image2340.png"/><Relationship Id="rId11" Type="http://schemas.openxmlformats.org/officeDocument/2006/relationships/image" Target="../media/image239.png"/><Relationship Id="rId5" Type="http://schemas.openxmlformats.org/officeDocument/2006/relationships/image" Target="../media/image2330.png"/><Relationship Id="rId10" Type="http://schemas.openxmlformats.org/officeDocument/2006/relationships/image" Target="../media/image238.png"/><Relationship Id="rId4" Type="http://schemas.openxmlformats.org/officeDocument/2006/relationships/image" Target="../media/image36.png"/><Relationship Id="rId9" Type="http://schemas.openxmlformats.org/officeDocument/2006/relationships/image" Target="../media/image2370.png"/></Relationships>
</file>

<file path=ppt/slides/_rels/slide58.xml.rels><?xml version="1.0" encoding="UTF-8" standalone="yes"?>
<Relationships xmlns="http://schemas.openxmlformats.org/package/2006/relationships"><Relationship Id="rId8" Type="http://schemas.openxmlformats.org/officeDocument/2006/relationships/image" Target="../media/image243.png"/><Relationship Id="rId13" Type="http://schemas.microsoft.com/office/2011/relationships/inkAction" Target="../ink/inkAction28.xml"/><Relationship Id="rId3" Type="http://schemas.openxmlformats.org/officeDocument/2006/relationships/notesSlide" Target="../notesSlides/notesSlide53.xml"/><Relationship Id="rId7" Type="http://schemas.openxmlformats.org/officeDocument/2006/relationships/image" Target="../media/image242.png"/><Relationship Id="rId12" Type="http://schemas.openxmlformats.org/officeDocument/2006/relationships/image" Target="../media/image247.png"/><Relationship Id="rId2" Type="http://schemas.openxmlformats.org/officeDocument/2006/relationships/slideLayout" Target="../slideLayouts/slideLayout2.xml"/><Relationship Id="rId1" Type="http://schemas.openxmlformats.org/officeDocument/2006/relationships/tags" Target="../tags/tag54.xml"/><Relationship Id="rId6" Type="http://schemas.openxmlformats.org/officeDocument/2006/relationships/image" Target="../media/image241.png"/><Relationship Id="rId11" Type="http://schemas.openxmlformats.org/officeDocument/2006/relationships/image" Target="../media/image246.png"/><Relationship Id="rId5" Type="http://schemas.openxmlformats.org/officeDocument/2006/relationships/image" Target="../media/image240.png"/><Relationship Id="rId10" Type="http://schemas.openxmlformats.org/officeDocument/2006/relationships/image" Target="../media/image245.png"/><Relationship Id="rId4" Type="http://schemas.openxmlformats.org/officeDocument/2006/relationships/image" Target="../media/image36.png"/><Relationship Id="rId9" Type="http://schemas.openxmlformats.org/officeDocument/2006/relationships/image" Target="../media/image244.png"/><Relationship Id="rId14" Type="http://schemas.openxmlformats.org/officeDocument/2006/relationships/image" Target="../media/image248.png"/></Relationships>
</file>

<file path=ppt/slides/_rels/slide59.xml.rels><?xml version="1.0" encoding="UTF-8" standalone="yes"?>
<Relationships xmlns="http://schemas.openxmlformats.org/package/2006/relationships"><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slideLayout" Target="../slideLayouts/slideLayout2.xml"/><Relationship Id="rId1" Type="http://schemas.openxmlformats.org/officeDocument/2006/relationships/tags" Target="../tags/tag55.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2.png"/><Relationship Id="rId3" Type="http://schemas.openxmlformats.org/officeDocument/2006/relationships/notesSlide" Target="../notesSlides/notesSlide54.xml"/><Relationship Id="rId7" Type="http://schemas.openxmlformats.org/officeDocument/2006/relationships/image" Target="../media/image256.png"/><Relationship Id="rId12" Type="http://schemas.openxmlformats.org/officeDocument/2006/relationships/image" Target="../media/image261.png"/><Relationship Id="rId2" Type="http://schemas.openxmlformats.org/officeDocument/2006/relationships/slideLayout" Target="../slideLayouts/slideLayout2.xml"/><Relationship Id="rId16" Type="http://schemas.openxmlformats.org/officeDocument/2006/relationships/image" Target="../media/image264.png"/><Relationship Id="rId1" Type="http://schemas.openxmlformats.org/officeDocument/2006/relationships/tags" Target="../tags/tag56.xml"/><Relationship Id="rId6" Type="http://schemas.openxmlformats.org/officeDocument/2006/relationships/image" Target="../media/image255.png"/><Relationship Id="rId11" Type="http://schemas.openxmlformats.org/officeDocument/2006/relationships/image" Target="../media/image260.png"/><Relationship Id="rId5" Type="http://schemas.openxmlformats.org/officeDocument/2006/relationships/image" Target="../media/image254.png"/><Relationship Id="rId15" Type="http://schemas.microsoft.com/office/2011/relationships/inkAction" Target="../ink/inkAction29.xml"/><Relationship Id="rId10" Type="http://schemas.openxmlformats.org/officeDocument/2006/relationships/image" Target="../media/image259.png"/><Relationship Id="rId4" Type="http://schemas.openxmlformats.org/officeDocument/2006/relationships/image" Target="../media/image36.png"/><Relationship Id="rId9" Type="http://schemas.openxmlformats.org/officeDocument/2006/relationships/image" Target="../media/image258.png"/><Relationship Id="rId14" Type="http://schemas.openxmlformats.org/officeDocument/2006/relationships/image" Target="../media/image263.png"/></Relationships>
</file>

<file path=ppt/slides/_rels/slide61.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notesSlide" Target="../notesSlides/notesSlide55.xml"/><Relationship Id="rId7" Type="http://schemas.openxmlformats.org/officeDocument/2006/relationships/image" Target="../media/image267.png"/><Relationship Id="rId2" Type="http://schemas.openxmlformats.org/officeDocument/2006/relationships/slideLayout" Target="../slideLayouts/slideLayout2.xml"/><Relationship Id="rId1" Type="http://schemas.openxmlformats.org/officeDocument/2006/relationships/tags" Target="../tags/tag57.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36.png"/><Relationship Id="rId9" Type="http://schemas.openxmlformats.org/officeDocument/2006/relationships/image" Target="../media/image269.png"/></Relationships>
</file>

<file path=ppt/slides/_rels/slide62.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notesSlide" Target="../notesSlides/notesSlide56.xml"/><Relationship Id="rId7" Type="http://schemas.openxmlformats.org/officeDocument/2006/relationships/image" Target="../media/image265.png"/><Relationship Id="rId2" Type="http://schemas.openxmlformats.org/officeDocument/2006/relationships/slideLayout" Target="../slideLayouts/slideLayout2.xml"/><Relationship Id="rId1" Type="http://schemas.openxmlformats.org/officeDocument/2006/relationships/tags" Target="../tags/tag58.xml"/><Relationship Id="rId6" Type="http://schemas.openxmlformats.org/officeDocument/2006/relationships/image" Target="../media/image271.png"/><Relationship Id="rId5" Type="http://schemas.openxmlformats.org/officeDocument/2006/relationships/image" Target="../media/image270.png"/><Relationship Id="rId10" Type="http://schemas.openxmlformats.org/officeDocument/2006/relationships/image" Target="../media/image268.png"/><Relationship Id="rId4" Type="http://schemas.openxmlformats.org/officeDocument/2006/relationships/image" Target="../media/image36.png"/><Relationship Id="rId9" Type="http://schemas.openxmlformats.org/officeDocument/2006/relationships/image" Target="../media/image267.png"/></Relationships>
</file>

<file path=ppt/slides/_rels/slide63.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notesSlide" Target="../notesSlides/notesSlide57.xml"/><Relationship Id="rId7" Type="http://schemas.openxmlformats.org/officeDocument/2006/relationships/image" Target="../media/image273.png"/><Relationship Id="rId2" Type="http://schemas.openxmlformats.org/officeDocument/2006/relationships/slideLayout" Target="../slideLayouts/slideLayout2.xml"/><Relationship Id="rId1" Type="http://schemas.openxmlformats.org/officeDocument/2006/relationships/tags" Target="../tags/tag59.xml"/><Relationship Id="rId6" Type="http://schemas.openxmlformats.org/officeDocument/2006/relationships/image" Target="../media/image266.png"/><Relationship Id="rId5" Type="http://schemas.openxmlformats.org/officeDocument/2006/relationships/image" Target="../media/image272.png"/><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notesSlide" Target="../notesSlides/notesSlide58.xml"/><Relationship Id="rId7" Type="http://schemas.openxmlformats.org/officeDocument/2006/relationships/image" Target="../media/image277.png"/><Relationship Id="rId2" Type="http://schemas.openxmlformats.org/officeDocument/2006/relationships/slideLayout" Target="../slideLayouts/slideLayout2.xml"/><Relationship Id="rId1" Type="http://schemas.openxmlformats.org/officeDocument/2006/relationships/tags" Target="../tags/tag60.xml"/><Relationship Id="rId6" Type="http://schemas.openxmlformats.org/officeDocument/2006/relationships/image" Target="../media/image276.png"/><Relationship Id="rId5" Type="http://schemas.openxmlformats.org/officeDocument/2006/relationships/image" Target="../media/image275.png"/><Relationship Id="rId10" Type="http://schemas.openxmlformats.org/officeDocument/2006/relationships/image" Target="../media/image279.png"/><Relationship Id="rId4" Type="http://schemas.openxmlformats.org/officeDocument/2006/relationships/image" Target="../media/image36.png"/><Relationship Id="rId9" Type="http://schemas.openxmlformats.org/officeDocument/2006/relationships/image" Target="../media/image278.png"/></Relationships>
</file>

<file path=ppt/slides/_rels/slide65.xml.rels><?xml version="1.0" encoding="UTF-8" standalone="yes"?>
<Relationships xmlns="http://schemas.openxmlformats.org/package/2006/relationships"><Relationship Id="rId8" Type="http://schemas.openxmlformats.org/officeDocument/2006/relationships/image" Target="../media/image2750.png"/><Relationship Id="rId13" Type="http://schemas.microsoft.com/office/2011/relationships/inkAction" Target="../ink/inkAction30.xml"/><Relationship Id="rId3" Type="http://schemas.openxmlformats.org/officeDocument/2006/relationships/notesSlide" Target="../notesSlides/notesSlide59.xml"/><Relationship Id="rId7" Type="http://schemas.openxmlformats.org/officeDocument/2006/relationships/image" Target="../media/image2740.png"/><Relationship Id="rId12" Type="http://schemas.openxmlformats.org/officeDocument/2006/relationships/image" Target="../media/image2790.png"/><Relationship Id="rId2" Type="http://schemas.openxmlformats.org/officeDocument/2006/relationships/slideLayout" Target="../slideLayouts/slideLayout2.xml"/><Relationship Id="rId1" Type="http://schemas.openxmlformats.org/officeDocument/2006/relationships/tags" Target="../tags/tag61.xml"/><Relationship Id="rId6" Type="http://schemas.openxmlformats.org/officeDocument/2006/relationships/image" Target="../media/image2730.png"/><Relationship Id="rId11" Type="http://schemas.openxmlformats.org/officeDocument/2006/relationships/image" Target="../media/image2780.png"/><Relationship Id="rId5" Type="http://schemas.openxmlformats.org/officeDocument/2006/relationships/image" Target="../media/image2720.png"/><Relationship Id="rId10" Type="http://schemas.openxmlformats.org/officeDocument/2006/relationships/image" Target="../media/image2770.png"/><Relationship Id="rId4" Type="http://schemas.openxmlformats.org/officeDocument/2006/relationships/image" Target="../media/image36.png"/><Relationship Id="rId9" Type="http://schemas.openxmlformats.org/officeDocument/2006/relationships/image" Target="../media/image2760.png"/><Relationship Id="rId14" Type="http://schemas.openxmlformats.org/officeDocument/2006/relationships/image" Target="../media/image280.png"/></Relationships>
</file>

<file path=ppt/slides/_rels/slide6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slideLayout" Target="../slideLayouts/slideLayout2.xml"/><Relationship Id="rId1" Type="http://schemas.openxmlformats.org/officeDocument/2006/relationships/tags" Target="../tags/tag62.xml"/><Relationship Id="rId6" Type="http://schemas.openxmlformats.org/officeDocument/2006/relationships/image" Target="../media/image284.png"/><Relationship Id="rId5" Type="http://schemas.openxmlformats.org/officeDocument/2006/relationships/image" Target="../media/image283.png"/><Relationship Id="rId4" Type="http://schemas.openxmlformats.org/officeDocument/2006/relationships/image" Target="../media/image282.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63.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64.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s>
</file>

<file path=ppt/slides/_rels/slide69.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notesSlide" Target="../notesSlides/notesSlide62.xml"/><Relationship Id="rId7" Type="http://schemas.openxmlformats.org/officeDocument/2006/relationships/image" Target="../media/image294.png"/><Relationship Id="rId2" Type="http://schemas.openxmlformats.org/officeDocument/2006/relationships/slideLayout" Target="../slideLayouts/slideLayout2.xml"/><Relationship Id="rId1" Type="http://schemas.openxmlformats.org/officeDocument/2006/relationships/tags" Target="../tags/tag65.xml"/><Relationship Id="rId6" Type="http://schemas.openxmlformats.org/officeDocument/2006/relationships/image" Target="../media/image293.png"/><Relationship Id="rId5" Type="http://schemas.openxmlformats.org/officeDocument/2006/relationships/image" Target="../media/image292.png"/><Relationship Id="rId4" Type="http://schemas.openxmlformats.org/officeDocument/2006/relationships/image" Target="../media/image291.png"/><Relationship Id="rId9" Type="http://schemas.openxmlformats.org/officeDocument/2006/relationships/image" Target="../media/image296.png"/></Relationships>
</file>

<file path=ppt/slides/_rels/slide7.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4.png"/><Relationship Id="rId3" Type="http://schemas.openxmlformats.org/officeDocument/2006/relationships/image" Target="../media/image82.png"/><Relationship Id="rId7" Type="http://schemas.openxmlformats.org/officeDocument/2006/relationships/image" Target="../media/image318.png"/><Relationship Id="rId12" Type="http://schemas.openxmlformats.org/officeDocument/2006/relationships/image" Target="../media/image323.png"/><Relationship Id="rId2" Type="http://schemas.openxmlformats.org/officeDocument/2006/relationships/slideLayout" Target="../slideLayouts/slideLayout2.xml"/><Relationship Id="rId1" Type="http://schemas.openxmlformats.org/officeDocument/2006/relationships/tags" Target="../tags/tag66.xml"/><Relationship Id="rId6" Type="http://schemas.openxmlformats.org/officeDocument/2006/relationships/image" Target="../media/image317.png"/><Relationship Id="rId11" Type="http://schemas.openxmlformats.org/officeDocument/2006/relationships/image" Target="../media/image322.png"/><Relationship Id="rId5" Type="http://schemas.openxmlformats.org/officeDocument/2006/relationships/image" Target="../media/image316.png"/><Relationship Id="rId10" Type="http://schemas.openxmlformats.org/officeDocument/2006/relationships/image" Target="../media/image321.png"/><Relationship Id="rId4" Type="http://schemas.openxmlformats.org/officeDocument/2006/relationships/image" Target="../media/image315.png"/><Relationship Id="rId9" Type="http://schemas.openxmlformats.org/officeDocument/2006/relationships/image" Target="../media/image320.png"/><Relationship Id="rId14" Type="http://schemas.openxmlformats.org/officeDocument/2006/relationships/image" Target="../media/image325.png"/></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327.png"/><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327.png"/><Relationship Id="rId4" Type="http://schemas.openxmlformats.org/officeDocument/2006/relationships/image" Target="../media/image100.png"/></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327.png"/><Relationship Id="rId4" Type="http://schemas.openxmlformats.org/officeDocument/2006/relationships/image" Target="../media/image100.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327.png"/><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8" Type="http://schemas.openxmlformats.org/officeDocument/2006/relationships/image" Target="../media/image314.png"/><Relationship Id="rId3" Type="http://schemas.openxmlformats.org/officeDocument/2006/relationships/notesSlide" Target="../notesSlides/notesSlide67.xml"/><Relationship Id="rId7" Type="http://schemas.openxmlformats.org/officeDocument/2006/relationships/image" Target="../media/image335.png"/><Relationship Id="rId2" Type="http://schemas.openxmlformats.org/officeDocument/2006/relationships/slideLayout" Target="../slideLayouts/slideLayout2.xml"/><Relationship Id="rId1" Type="http://schemas.openxmlformats.org/officeDocument/2006/relationships/tags" Target="../tags/tag67.xml"/><Relationship Id="rId6" Type="http://schemas.openxmlformats.org/officeDocument/2006/relationships/image" Target="../media/image334.png"/><Relationship Id="rId5" Type="http://schemas.openxmlformats.org/officeDocument/2006/relationships/image" Target="../media/image237.png"/><Relationship Id="rId4" Type="http://schemas.openxmlformats.org/officeDocument/2006/relationships/image" Target="../media/image134.png"/></Relationships>
</file>

<file path=ppt/slides/_rels/slide76.xml.rels><?xml version="1.0" encoding="UTF-8" standalone="yes"?>
<Relationships xmlns="http://schemas.openxmlformats.org/package/2006/relationships"><Relationship Id="rId8" Type="http://schemas.openxmlformats.org/officeDocument/2006/relationships/image" Target="../media/image373.png"/><Relationship Id="rId13" Type="http://schemas.openxmlformats.org/officeDocument/2006/relationships/image" Target="../media/image378.png"/><Relationship Id="rId3" Type="http://schemas.openxmlformats.org/officeDocument/2006/relationships/image" Target="../media/image369.png"/><Relationship Id="rId7" Type="http://schemas.openxmlformats.org/officeDocument/2006/relationships/image" Target="../media/image372.png"/><Relationship Id="rId12" Type="http://schemas.openxmlformats.org/officeDocument/2006/relationships/image" Target="../media/image377.png"/><Relationship Id="rId2" Type="http://schemas.openxmlformats.org/officeDocument/2006/relationships/slideLayout" Target="../slideLayouts/slideLayout2.xml"/><Relationship Id="rId1" Type="http://schemas.openxmlformats.org/officeDocument/2006/relationships/tags" Target="../tags/tag68.xml"/><Relationship Id="rId6" Type="http://schemas.openxmlformats.org/officeDocument/2006/relationships/image" Target="../media/image371.png"/><Relationship Id="rId11" Type="http://schemas.openxmlformats.org/officeDocument/2006/relationships/image" Target="../media/image376.png"/><Relationship Id="rId5" Type="http://schemas.openxmlformats.org/officeDocument/2006/relationships/image" Target="../media/image370.png"/><Relationship Id="rId10" Type="http://schemas.openxmlformats.org/officeDocument/2006/relationships/image" Target="../media/image375.png"/><Relationship Id="rId4" Type="http://schemas.openxmlformats.org/officeDocument/2006/relationships/image" Target="../media/image325.png"/><Relationship Id="rId9" Type="http://schemas.openxmlformats.org/officeDocument/2006/relationships/image" Target="../media/image374.png"/><Relationship Id="rId14" Type="http://schemas.openxmlformats.org/officeDocument/2006/relationships/image" Target="../media/image379.png"/></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81.png"/><Relationship Id="rId4" Type="http://schemas.openxmlformats.org/officeDocument/2006/relationships/image" Target="../media/image3800.png"/></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81.png"/><Relationship Id="rId4" Type="http://schemas.openxmlformats.org/officeDocument/2006/relationships/image" Target="../media/image3800.png"/></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381.png"/><Relationship Id="rId4" Type="http://schemas.openxmlformats.org/officeDocument/2006/relationships/image" Target="../media/image3800.png"/></Relationships>
</file>

<file path=ppt/slides/_rels/slide8.xml.rels><?xml version="1.0" encoding="UTF-8" standalone="yes"?>
<Relationships xmlns="http://schemas.openxmlformats.org/package/2006/relationships"><Relationship Id="rId8" Type="http://schemas.microsoft.com/office/2011/relationships/inkAction" Target="../ink/inkAction3.xml"/><Relationship Id="rId3" Type="http://schemas.openxmlformats.org/officeDocument/2006/relationships/notesSlide" Target="../notesSlides/notesSlide7.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381.png"/><Relationship Id="rId4" Type="http://schemas.openxmlformats.org/officeDocument/2006/relationships/image" Target="../media/image3800.png"/></Relationships>
</file>

<file path=ppt/slides/_rels/slide81.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notesSlide" Target="../notesSlides/notesSlide72.xml"/><Relationship Id="rId7" Type="http://schemas.openxmlformats.org/officeDocument/2006/relationships/image" Target="../media/image385.png"/><Relationship Id="rId2" Type="http://schemas.openxmlformats.org/officeDocument/2006/relationships/slideLayout" Target="../slideLayouts/slideLayout2.xml"/><Relationship Id="rId1" Type="http://schemas.openxmlformats.org/officeDocument/2006/relationships/tags" Target="../tags/tag69.xml"/><Relationship Id="rId6" Type="http://schemas.openxmlformats.org/officeDocument/2006/relationships/image" Target="../media/image384.png"/><Relationship Id="rId5" Type="http://schemas.openxmlformats.org/officeDocument/2006/relationships/image" Target="../media/image383.png"/><Relationship Id="rId4" Type="http://schemas.openxmlformats.org/officeDocument/2006/relationships/image" Target="../media/image382.png"/></Relationships>
</file>

<file path=ppt/slides/_rels/slide82.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notesSlide" Target="../notesSlides/notesSlide73.xml"/><Relationship Id="rId7" Type="http://schemas.openxmlformats.org/officeDocument/2006/relationships/image" Target="../media/image395.png"/><Relationship Id="rId12" Type="http://schemas.openxmlformats.org/officeDocument/2006/relationships/image" Target="../media/image399.png"/><Relationship Id="rId2" Type="http://schemas.openxmlformats.org/officeDocument/2006/relationships/slideLayout" Target="../slideLayouts/slideLayout2.xml"/><Relationship Id="rId1" Type="http://schemas.openxmlformats.org/officeDocument/2006/relationships/tags" Target="../tags/tag70.xml"/><Relationship Id="rId6" Type="http://schemas.openxmlformats.org/officeDocument/2006/relationships/image" Target="../media/image336.png"/><Relationship Id="rId11" Type="http://schemas.microsoft.com/office/2011/relationships/inkAction" Target="../ink/inkAction31.xml"/><Relationship Id="rId5" Type="http://schemas.openxmlformats.org/officeDocument/2006/relationships/image" Target="../media/image333.png"/><Relationship Id="rId10" Type="http://schemas.openxmlformats.org/officeDocument/2006/relationships/image" Target="../media/image398.png"/><Relationship Id="rId4" Type="http://schemas.openxmlformats.org/officeDocument/2006/relationships/image" Target="../media/image332.png"/><Relationship Id="rId9" Type="http://schemas.openxmlformats.org/officeDocument/2006/relationships/image" Target="../media/image397.png"/></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3950.png"/><Relationship Id="rId4" Type="http://schemas.microsoft.com/office/2011/relationships/inkAction" Target="../ink/inkAction32.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71.xml"/><Relationship Id="rId6" Type="http://schemas.openxmlformats.org/officeDocument/2006/relationships/image" Target="../media/image407.png"/><Relationship Id="rId5" Type="http://schemas.openxmlformats.org/officeDocument/2006/relationships/image" Target="../media/image406.png"/><Relationship Id="rId4" Type="http://schemas.openxmlformats.org/officeDocument/2006/relationships/image" Target="../media/image405.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6.png"/><Relationship Id="rId18" Type="http://schemas.openxmlformats.org/officeDocument/2006/relationships/image" Target="../media/image30.png"/><Relationship Id="rId3" Type="http://schemas.openxmlformats.org/officeDocument/2006/relationships/notesSlide" Target="../notesSlides/notesSlide8.xml"/><Relationship Id="rId7" Type="http://schemas.openxmlformats.org/officeDocument/2006/relationships/image" Target="../media/image23.png"/><Relationship Id="rId12" Type="http://schemas.openxmlformats.org/officeDocument/2006/relationships/image" Target="../media/image25.png"/><Relationship Id="rId17" Type="http://schemas.microsoft.com/office/2011/relationships/inkAction" Target="../ink/inkAction4.xml"/><Relationship Id="rId2" Type="http://schemas.openxmlformats.org/officeDocument/2006/relationships/slideLayout" Target="../slideLayouts/slideLayout2.xml"/><Relationship Id="rId16" Type="http://schemas.openxmlformats.org/officeDocument/2006/relationships/image" Target="../media/image29.png"/><Relationship Id="rId1" Type="http://schemas.openxmlformats.org/officeDocument/2006/relationships/tags" Target="../tags/tag7.xml"/><Relationship Id="rId6" Type="http://schemas.openxmlformats.org/officeDocument/2006/relationships/image" Target="../media/image22.png"/><Relationship Id="rId11" Type="http://schemas.microsoft.com/office/2007/relationships/hdphoto" Target="../media/hdphoto1.wdp"/><Relationship Id="rId5" Type="http://schemas.openxmlformats.org/officeDocument/2006/relationships/image" Target="../media/image21.png"/><Relationship Id="rId15" Type="http://schemas.openxmlformats.org/officeDocument/2006/relationships/image" Target="../media/image28.png"/><Relationship Id="rId10" Type="http://schemas.openxmlformats.org/officeDocument/2006/relationships/image" Target="../media/image12.png"/><Relationship Id="rId4" Type="http://schemas.openxmlformats.org/officeDocument/2006/relationships/image" Target="../media/image20.png"/><Relationship Id="rId9" Type="http://schemas.microsoft.com/office/2007/relationships/hdphoto" Target="../media/hdphoto2.wdp"/><Relationship Id="rId14" Type="http://schemas.openxmlformats.org/officeDocument/2006/relationships/image" Target="../media/image27.png"/></Relationships>
</file>

<file path=ppt/slides/_rels/slide90.xml.rels><?xml version="1.0" encoding="UTF-8" standalone="yes"?>
<Relationships xmlns="http://schemas.openxmlformats.org/package/2006/relationships"><Relationship Id="rId8" Type="http://schemas.microsoft.com/office/2011/relationships/inkAction" Target="../ink/inkAction33.xml"/><Relationship Id="rId3" Type="http://schemas.openxmlformats.org/officeDocument/2006/relationships/notesSlide" Target="../notesSlides/notesSlide81.xml"/><Relationship Id="rId7" Type="http://schemas.openxmlformats.org/officeDocument/2006/relationships/image" Target="../media/image411.png"/><Relationship Id="rId2" Type="http://schemas.openxmlformats.org/officeDocument/2006/relationships/slideLayout" Target="../slideLayouts/slideLayout2.xml"/><Relationship Id="rId1" Type="http://schemas.openxmlformats.org/officeDocument/2006/relationships/tags" Target="../tags/tag72.xml"/><Relationship Id="rId6" Type="http://schemas.openxmlformats.org/officeDocument/2006/relationships/image" Target="../media/image410.png"/><Relationship Id="rId5" Type="http://schemas.openxmlformats.org/officeDocument/2006/relationships/image" Target="../media/image409.png"/><Relationship Id="rId4" Type="http://schemas.openxmlformats.org/officeDocument/2006/relationships/image" Target="../media/image408.png"/><Relationship Id="rId9" Type="http://schemas.openxmlformats.org/officeDocument/2006/relationships/image" Target="../media/image412.png"/></Relationships>
</file>

<file path=ppt/slides/_rels/slide91.xml.rels><?xml version="1.0" encoding="UTF-8" standalone="yes"?>
<Relationships xmlns="http://schemas.openxmlformats.org/package/2006/relationships"><Relationship Id="rId8" Type="http://schemas.microsoft.com/office/2011/relationships/inkAction" Target="../ink/inkAction34.xml"/><Relationship Id="rId3" Type="http://schemas.openxmlformats.org/officeDocument/2006/relationships/notesSlide" Target="../notesSlides/notesSlide82.xml"/><Relationship Id="rId7" Type="http://schemas.openxmlformats.org/officeDocument/2006/relationships/image" Target="../media/image422.png"/><Relationship Id="rId2" Type="http://schemas.openxmlformats.org/officeDocument/2006/relationships/slideLayout" Target="../slideLayouts/slideLayout2.xml"/><Relationship Id="rId1" Type="http://schemas.openxmlformats.org/officeDocument/2006/relationships/tags" Target="../tags/tag73.xml"/><Relationship Id="rId6" Type="http://schemas.openxmlformats.org/officeDocument/2006/relationships/image" Target="../media/image421.png"/><Relationship Id="rId5" Type="http://schemas.openxmlformats.org/officeDocument/2006/relationships/image" Target="../media/image420.png"/><Relationship Id="rId4" Type="http://schemas.openxmlformats.org/officeDocument/2006/relationships/image" Target="../media/image414.png"/><Relationship Id="rId9" Type="http://schemas.openxmlformats.org/officeDocument/2006/relationships/image" Target="../media/image423.png"/></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microsoft.com/office/2011/relationships/inkAction" Target="../ink/inkAction35.xml"/><Relationship Id="rId3" Type="http://schemas.openxmlformats.org/officeDocument/2006/relationships/notesSlide" Target="../notesSlides/notesSlide85.xml"/><Relationship Id="rId7" Type="http://schemas.openxmlformats.org/officeDocument/2006/relationships/image" Target="../media/image427.png"/><Relationship Id="rId2" Type="http://schemas.openxmlformats.org/officeDocument/2006/relationships/slideLayout" Target="../slideLayouts/slideLayout2.xml"/><Relationship Id="rId1" Type="http://schemas.openxmlformats.org/officeDocument/2006/relationships/tags" Target="../tags/tag74.xml"/><Relationship Id="rId6" Type="http://schemas.openxmlformats.org/officeDocument/2006/relationships/image" Target="../media/image426.png"/><Relationship Id="rId5" Type="http://schemas.openxmlformats.org/officeDocument/2006/relationships/image" Target="../media/image425.png"/><Relationship Id="rId4" Type="http://schemas.openxmlformats.org/officeDocument/2006/relationships/image" Target="../media/image424.png"/><Relationship Id="rId9" Type="http://schemas.openxmlformats.org/officeDocument/2006/relationships/image" Target="../media/image428.png"/></Relationships>
</file>

<file path=ppt/slides/_rels/slide95.xml.rels><?xml version="1.0" encoding="UTF-8" standalone="yes"?>
<Relationships xmlns="http://schemas.openxmlformats.org/package/2006/relationships"><Relationship Id="rId8" Type="http://schemas.openxmlformats.org/officeDocument/2006/relationships/image" Target="../media/image433.png"/><Relationship Id="rId3" Type="http://schemas.openxmlformats.org/officeDocument/2006/relationships/notesSlide" Target="../notesSlides/notesSlide86.xml"/><Relationship Id="rId7" Type="http://schemas.openxmlformats.org/officeDocument/2006/relationships/image" Target="../media/image432.png"/><Relationship Id="rId2" Type="http://schemas.openxmlformats.org/officeDocument/2006/relationships/slideLayout" Target="../slideLayouts/slideLayout2.xml"/><Relationship Id="rId1" Type="http://schemas.openxmlformats.org/officeDocument/2006/relationships/tags" Target="../tags/tag75.xml"/><Relationship Id="rId6" Type="http://schemas.openxmlformats.org/officeDocument/2006/relationships/image" Target="../media/image431.png"/><Relationship Id="rId5" Type="http://schemas.openxmlformats.org/officeDocument/2006/relationships/image" Target="../media/image430.png"/><Relationship Id="rId10" Type="http://schemas.openxmlformats.org/officeDocument/2006/relationships/image" Target="../media/image435.png"/><Relationship Id="rId4" Type="http://schemas.openxmlformats.org/officeDocument/2006/relationships/image" Target="../media/image429.png"/><Relationship Id="rId9" Type="http://schemas.openxmlformats.org/officeDocument/2006/relationships/image" Target="../media/image434.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76.xml"/><Relationship Id="rId6" Type="http://schemas.openxmlformats.org/officeDocument/2006/relationships/image" Target="../media/image437.png"/><Relationship Id="rId5" Type="http://schemas.microsoft.com/office/2011/relationships/inkAction" Target="../ink/inkAction36.xml"/><Relationship Id="rId4" Type="http://schemas.openxmlformats.org/officeDocument/2006/relationships/image" Target="../media/image404.png"/></Relationships>
</file>

<file path=ppt/slides/_rels/slide97.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notesSlide" Target="../notesSlides/notesSlide89.xml"/><Relationship Id="rId7" Type="http://schemas.microsoft.com/office/2011/relationships/inkAction" Target="../ink/inkAction37.xml"/><Relationship Id="rId2" Type="http://schemas.openxmlformats.org/officeDocument/2006/relationships/slideLayout" Target="../slideLayouts/slideLayout2.xml"/><Relationship Id="rId1" Type="http://schemas.openxmlformats.org/officeDocument/2006/relationships/tags" Target="../tags/tag77.xml"/><Relationship Id="rId6" Type="http://schemas.openxmlformats.org/officeDocument/2006/relationships/image" Target="../media/image439.png"/><Relationship Id="rId5" Type="http://schemas.openxmlformats.org/officeDocument/2006/relationships/image" Target="../media/image436.png"/><Relationship Id="rId4" Type="http://schemas.openxmlformats.org/officeDocument/2006/relationships/image" Target="../media/image438.png"/></Relationships>
</file>

<file path=ppt/slides/_rels/slide99.xml.rels><?xml version="1.0" encoding="UTF-8" standalone="yes"?>
<Relationships xmlns="http://schemas.openxmlformats.org/package/2006/relationships"><Relationship Id="rId8" Type="http://schemas.microsoft.com/office/2011/relationships/inkAction" Target="../ink/inkAction38.xml"/><Relationship Id="rId3" Type="http://schemas.openxmlformats.org/officeDocument/2006/relationships/notesSlide" Target="../notesSlides/notesSlide90.xml"/><Relationship Id="rId7" Type="http://schemas.openxmlformats.org/officeDocument/2006/relationships/image" Target="../media/image445.png"/><Relationship Id="rId2" Type="http://schemas.openxmlformats.org/officeDocument/2006/relationships/slideLayout" Target="../slideLayouts/slideLayout2.xml"/><Relationship Id="rId1" Type="http://schemas.openxmlformats.org/officeDocument/2006/relationships/tags" Target="../tags/tag78.xml"/><Relationship Id="rId6" Type="http://schemas.openxmlformats.org/officeDocument/2006/relationships/image" Target="../media/image444.png"/><Relationship Id="rId5" Type="http://schemas.openxmlformats.org/officeDocument/2006/relationships/image" Target="../media/image443.png"/><Relationship Id="rId4" Type="http://schemas.openxmlformats.org/officeDocument/2006/relationships/image" Target="../media/image442.png"/><Relationship Id="rId9" Type="http://schemas.openxmlformats.org/officeDocument/2006/relationships/image" Target="../media/image4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BBB1-B754-4383-91AF-F8DE25C77D95}"/>
              </a:ext>
            </a:extLst>
          </p:cNvPr>
          <p:cNvSpPr>
            <a:spLocks noGrp="1"/>
          </p:cNvSpPr>
          <p:nvPr>
            <p:ph type="ctrTitle"/>
          </p:nvPr>
        </p:nvSpPr>
        <p:spPr>
          <a:xfrm>
            <a:off x="0" y="0"/>
            <a:ext cx="10721009" cy="2114550"/>
          </a:xfrm>
        </p:spPr>
        <p:txBody>
          <a:bodyPr>
            <a:normAutofit fontScale="90000"/>
          </a:bodyPr>
          <a:lstStyle/>
          <a:p>
            <a:pPr algn="l"/>
            <a:r>
              <a:rPr lang="en-US" b="1" dirty="0">
                <a:solidFill>
                  <a:srgbClr val="0070C0"/>
                </a:solidFill>
              </a:rPr>
              <a:t>Relativity 104:</a:t>
            </a:r>
            <a:br>
              <a:rPr lang="en-US" b="1" dirty="0">
                <a:solidFill>
                  <a:srgbClr val="0070C0"/>
                </a:solidFill>
              </a:rPr>
            </a:br>
            <a:r>
              <a:rPr lang="en-US" sz="9600" b="1" dirty="0">
                <a:solidFill>
                  <a:srgbClr val="0070C0"/>
                </a:solidFill>
              </a:rPr>
              <a:t>Special Relativity</a:t>
            </a:r>
            <a:endParaRPr lang="en-CA" b="1" dirty="0">
              <a:solidFill>
                <a:srgbClr val="0070C0"/>
              </a:solidFill>
            </a:endParaRPr>
          </a:p>
        </p:txBody>
      </p:sp>
      <mc:AlternateContent xmlns:mc="http://schemas.openxmlformats.org/markup-compatibility/2006" xmlns:a14="http://schemas.microsoft.com/office/drawing/2010/main">
        <mc:Choice Requires="a14">
          <p:sp>
            <p:nvSpPr>
              <p:cNvPr id="7" name="Subtitle 2">
                <a:extLst>
                  <a:ext uri="{FF2B5EF4-FFF2-40B4-BE49-F238E27FC236}">
                    <a16:creationId xmlns:a16="http://schemas.microsoft.com/office/drawing/2014/main" id="{830F8C65-4898-47A5-BDBC-A47D0B321C19}"/>
                  </a:ext>
                </a:extLst>
              </p:cNvPr>
              <p:cNvSpPr>
                <a:spLocks noGrp="1"/>
              </p:cNvSpPr>
              <p:nvPr>
                <p:ph type="subTitle" idx="1"/>
              </p:nvPr>
            </p:nvSpPr>
            <p:spPr>
              <a:xfrm>
                <a:off x="477906" y="2286000"/>
                <a:ext cx="11452837" cy="4152900"/>
              </a:xfrm>
            </p:spPr>
            <p:txBody>
              <a:bodyPr>
                <a:normAutofit/>
              </a:bodyPr>
              <a:lstStyle/>
              <a:p>
                <a:pPr marL="857250" indent="-857250" algn="l">
                  <a:buFont typeface="+mj-lt"/>
                  <a:buAutoNum type="alphaLcPeriod"/>
                </a:pPr>
                <a:r>
                  <a:rPr lang="en-US" sz="4000" dirty="0"/>
                  <a:t>Lorentz Transformation Geometry</a:t>
                </a:r>
              </a:p>
              <a:p>
                <a:pPr marL="857250" indent="-857250" algn="l">
                  <a:buFont typeface="+mj-lt"/>
                  <a:buAutoNum type="alphaLcPeriod"/>
                </a:pPr>
                <a:r>
                  <a:rPr lang="en-US" sz="4000" dirty="0"/>
                  <a:t>Lorentz Transformation Equations</a:t>
                </a:r>
              </a:p>
              <a:p>
                <a:pPr marL="857250" indent="-857250" algn="l">
                  <a:buFont typeface="+mj-lt"/>
                  <a:buAutoNum type="alphaLcPeriod"/>
                </a:pPr>
                <a:r>
                  <a:rPr lang="en-US" sz="3600" dirty="0"/>
                  <a:t>Time Dilation, Length Contraction</a:t>
                </a:r>
              </a:p>
              <a:p>
                <a:pPr marL="857250" indent="-857250" algn="l">
                  <a:buFont typeface="+mj-lt"/>
                  <a:buAutoNum type="alphaLcPeriod"/>
                </a:pPr>
                <a:r>
                  <a:rPr lang="en-US" sz="3600" dirty="0"/>
                  <a:t>Velocity Addition, Relativity of Simultaneity</a:t>
                </a:r>
              </a:p>
              <a:p>
                <a:pPr marL="857250" indent="-857250" algn="l">
                  <a:buFont typeface="+mj-lt"/>
                  <a:buAutoNum type="alphaLcPeriod"/>
                </a:pPr>
                <a:r>
                  <a:rPr lang="en-US" sz="4000" u="sng" dirty="0" err="1">
                    <a:solidFill>
                      <a:srgbClr val="FF0000"/>
                    </a:solidFill>
                  </a:rPr>
                  <a:t>Minkowski</a:t>
                </a:r>
                <a:r>
                  <a:rPr lang="en-US" sz="4000" u="sng" dirty="0">
                    <a:solidFill>
                      <a:srgbClr val="FF0000"/>
                    </a:solidFill>
                  </a:rPr>
                  <a:t> Metric Tensor</a:t>
                </a:r>
                <a:r>
                  <a:rPr lang="en-US" sz="4000" dirty="0">
                    <a:solidFill>
                      <a:srgbClr val="FF0000"/>
                    </a:solidFill>
                  </a:rPr>
                  <a:t> and Spacetime invariant</a:t>
                </a:r>
                <a:endParaRPr lang="en-US" sz="4000" u="sng" dirty="0">
                  <a:solidFill>
                    <a:srgbClr val="FF0000"/>
                  </a:solidFill>
                </a:endParaRPr>
              </a:p>
              <a:p>
                <a:pPr marL="857250" indent="-857250" algn="l">
                  <a:buFont typeface="+mj-lt"/>
                  <a:buAutoNum type="alphaLcPeriod"/>
                </a:pPr>
                <a:r>
                  <a:rPr lang="en-US" sz="4000" dirty="0">
                    <a:solidFill>
                      <a:schemeClr val="tx1"/>
                    </a:solidFill>
                  </a:rPr>
                  <a:t>Relativistic Dynamics (</a:t>
                </a:r>
                <a14:m>
                  <m:oMath xmlns:m="http://schemas.openxmlformats.org/officeDocument/2006/math">
                    <m:r>
                      <a:rPr lang="en-US" sz="4000" b="0" i="1" smtClean="0">
                        <a:solidFill>
                          <a:schemeClr val="tx1"/>
                        </a:solidFill>
                        <a:latin typeface="Cambria Math" panose="02040503050406030204" pitchFamily="18" charset="0"/>
                      </a:rPr>
                      <m:t>𝐸</m:t>
                    </m:r>
                    <m:r>
                      <a:rPr lang="en-US" sz="4000" b="0" i="1"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𝑚</m:t>
                    </m:r>
                    <m:sSup>
                      <m:sSupPr>
                        <m:ctrlPr>
                          <a:rPr lang="en-US" sz="4000" b="0" i="1" smtClean="0">
                            <a:solidFill>
                              <a:schemeClr val="tx1"/>
                            </a:solidFill>
                            <a:latin typeface="Cambria Math" panose="02040503050406030204" pitchFamily="18" charset="0"/>
                          </a:rPr>
                        </m:ctrlPr>
                      </m:sSupPr>
                      <m:e>
                        <m:r>
                          <a:rPr lang="en-US" sz="4000" b="0" i="1" smtClean="0">
                            <a:solidFill>
                              <a:schemeClr val="tx1"/>
                            </a:solidFill>
                            <a:latin typeface="Cambria Math" panose="02040503050406030204" pitchFamily="18" charset="0"/>
                          </a:rPr>
                          <m:t>𝑐</m:t>
                        </m:r>
                      </m:e>
                      <m:sup>
                        <m:r>
                          <a:rPr lang="en-US" sz="4000" b="0" i="1" smtClean="0">
                            <a:solidFill>
                              <a:schemeClr val="tx1"/>
                            </a:solidFill>
                            <a:latin typeface="Cambria Math" panose="02040503050406030204" pitchFamily="18" charset="0"/>
                          </a:rPr>
                          <m:t>2</m:t>
                        </m:r>
                      </m:sup>
                    </m:sSup>
                  </m:oMath>
                </a14:m>
                <a:r>
                  <a:rPr lang="en-US" sz="4000" dirty="0">
                    <a:solidFill>
                      <a:schemeClr val="tx1"/>
                    </a:solidFill>
                  </a:rPr>
                  <a:t>)</a:t>
                </a:r>
              </a:p>
            </p:txBody>
          </p:sp>
        </mc:Choice>
        <mc:Fallback xmlns="">
          <p:sp>
            <p:nvSpPr>
              <p:cNvPr id="7" name="Subtitle 2">
                <a:extLst>
                  <a:ext uri="{FF2B5EF4-FFF2-40B4-BE49-F238E27FC236}">
                    <a16:creationId xmlns:a16="http://schemas.microsoft.com/office/drawing/2014/main" id="{830F8C65-4898-47A5-BDBC-A47D0B321C19}"/>
                  </a:ext>
                </a:extLst>
              </p:cNvPr>
              <p:cNvSpPr>
                <a:spLocks noGrp="1" noRot="1" noChangeAspect="1" noMove="1" noResize="1" noEditPoints="1" noAdjustHandles="1" noChangeArrowheads="1" noChangeShapeType="1" noTextEdit="1"/>
              </p:cNvSpPr>
              <p:nvPr>
                <p:ph type="subTitle" idx="1"/>
              </p:nvPr>
            </p:nvSpPr>
            <p:spPr>
              <a:xfrm>
                <a:off x="477906" y="2286000"/>
                <a:ext cx="11452837" cy="4152900"/>
              </a:xfrm>
              <a:blipFill>
                <a:blip r:embed="rId4"/>
                <a:stretch>
                  <a:fillRect l="-1916" t="-4258" r="-426" b="-587"/>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id="{D9A17933-3A74-4803-94F5-5C1318F32BCA}"/>
                  </a:ext>
                </a:extLst>
              </p14:cNvPr>
              <p14:cNvContentPartPr/>
              <p14:nvPr>
                <p:extLst>
                  <p:ext uri="{42D2F446-02D8-4167-A562-619A0277C38B}">
                    <p15:isNarration xmlns:p15="http://schemas.microsoft.com/office/powerpoint/2012/main" val="1"/>
                  </p:ext>
                </p:extLst>
              </p14:nvPr>
            </p14:nvContentPartPr>
            <p14:xfrm>
              <a:off x="92880" y="4912560"/>
              <a:ext cx="455400" cy="560880"/>
            </p14:xfrm>
          </p:contentPart>
        </mc:Choice>
        <mc:Fallback xmlns="">
          <p:pic>
            <p:nvPicPr>
              <p:cNvPr id="3" name="Ink 2">
                <a:extLst>
                  <a:ext uri="{FF2B5EF4-FFF2-40B4-BE49-F238E27FC236}">
                    <a16:creationId xmlns:a16="http://schemas.microsoft.com/office/drawing/2014/main" id="{D9A17933-3A74-4803-94F5-5C1318F32BCA}"/>
                  </a:ext>
                </a:extLst>
              </p:cNvPr>
              <p:cNvPicPr>
                <a:picLocks noGrp="1" noRot="1" noChangeAspect="1" noMove="1" noResize="1" noEditPoints="1" noAdjustHandles="1" noChangeArrowheads="1" noChangeShapeType="1"/>
              </p:cNvPicPr>
              <p:nvPr/>
            </p:nvPicPr>
            <p:blipFill>
              <a:blip r:embed="rId6"/>
              <a:stretch>
                <a:fillRect/>
              </a:stretch>
            </p:blipFill>
            <p:spPr>
              <a:xfrm>
                <a:off x="83520" y="4903200"/>
                <a:ext cx="474120" cy="579600"/>
              </a:xfrm>
              <a:prstGeom prst="rect">
                <a:avLst/>
              </a:prstGeom>
            </p:spPr>
          </p:pic>
        </mc:Fallback>
      </mc:AlternateContent>
    </p:spTree>
    <p:custDataLst>
      <p:tags r:id="rId1"/>
    </p:custDataLst>
    <p:extLst>
      <p:ext uri="{BB962C8B-B14F-4D97-AF65-F5344CB8AC3E}">
        <p14:creationId xmlns:p14="http://schemas.microsoft.com/office/powerpoint/2010/main" val="3020265664"/>
      </p:ext>
    </p:extLst>
  </p:cSld>
  <p:clrMapOvr>
    <a:masterClrMapping/>
  </p:clrMapOvr>
  <mc:AlternateContent xmlns:mc="http://schemas.openxmlformats.org/markup-compatibility/2006" xmlns:p14="http://schemas.microsoft.com/office/powerpoint/2010/main">
    <mc:Choice Requires="p14">
      <p:transition spd="slow" p14:dur="2000" advTm="9727"/>
    </mc:Choice>
    <mc:Fallback xmlns="">
      <p:transition spd="slow" advTm="9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85ABB7-E9E8-4AEE-86B2-93CD8939FA2D}"/>
              </a:ext>
            </a:extLst>
          </p:cNvPr>
          <p:cNvSpPr/>
          <p:nvPr/>
        </p:nvSpPr>
        <p:spPr>
          <a:xfrm>
            <a:off x="202622" y="249384"/>
            <a:ext cx="5446338" cy="830997"/>
          </a:xfrm>
          <a:prstGeom prst="rect">
            <a:avLst/>
          </a:prstGeom>
        </p:spPr>
        <p:txBody>
          <a:bodyPr wrap="square">
            <a:spAutoFit/>
          </a:bodyPr>
          <a:lstStyle/>
          <a:p>
            <a:pPr lvl="0">
              <a:defRPr/>
            </a:pPr>
            <a:r>
              <a:rPr lang="en-US" sz="4800" u="sng" dirty="0"/>
              <a:t>Spacetime Invariant</a:t>
            </a:r>
            <a:endParaRPr lang="en-CA" sz="4800" u="sng"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4A1C766-7A2C-4482-ACEE-24FA316CADE4}"/>
                  </a:ext>
                </a:extLst>
              </p:cNvPr>
              <p:cNvSpPr/>
              <p:nvPr/>
            </p:nvSpPr>
            <p:spPr>
              <a:xfrm>
                <a:off x="6648450" y="172529"/>
                <a:ext cx="5372100" cy="10156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6000" i="1" smtClean="0">
                              <a:latin typeface="Cambria Math" panose="02040503050406030204" pitchFamily="18" charset="0"/>
                            </a:rPr>
                          </m:ctrlPr>
                        </m:sSupPr>
                        <m:e>
                          <m:r>
                            <a:rPr lang="en-US" sz="6000" b="0" i="1" smtClean="0">
                              <a:solidFill>
                                <a:schemeClr val="accent4">
                                  <a:lumMod val="75000"/>
                                </a:schemeClr>
                              </a:solidFill>
                              <a:latin typeface="Cambria Math" panose="02040503050406030204" pitchFamily="18" charset="0"/>
                            </a:rPr>
                            <m:t>𝑠</m:t>
                          </m:r>
                        </m:e>
                        <m:sup>
                          <m:r>
                            <a:rPr lang="en-US" sz="6000" i="1">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d>
                            <m:dPr>
                              <m:ctrlPr>
                                <a:rPr lang="en-US" sz="6000" i="1">
                                  <a:latin typeface="Cambria Math" panose="02040503050406030204" pitchFamily="18" charset="0"/>
                                </a:rPr>
                              </m:ctrlPr>
                            </m:dPr>
                            <m:e>
                              <m:r>
                                <a:rPr lang="en-US" sz="6000" i="1">
                                  <a:latin typeface="Cambria Math" panose="02040503050406030204" pitchFamily="18" charset="0"/>
                                </a:rPr>
                                <m:t>𝑐</m:t>
                              </m:r>
                              <m:r>
                                <a:rPr lang="en-US" sz="6000" i="1">
                                  <a:solidFill>
                                    <a:srgbClr val="0070C0"/>
                                  </a:solidFill>
                                  <a:latin typeface="Cambria Math" panose="02040503050406030204" pitchFamily="18" charset="0"/>
                                </a:rPr>
                                <m:t>𝑡</m:t>
                              </m:r>
                            </m:e>
                          </m:d>
                        </m:e>
                        <m:sup>
                          <m:r>
                            <a:rPr lang="en-US" sz="6000" i="1">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i="1">
                              <a:latin typeface="Cambria Math" panose="02040503050406030204" pitchFamily="18" charset="0"/>
                            </a:rPr>
                            <m:t>2</m:t>
                          </m:r>
                        </m:sup>
                      </m:sSup>
                    </m:oMath>
                  </m:oMathPara>
                </a14:m>
                <a:endParaRPr lang="en-CA" sz="4000" dirty="0"/>
              </a:p>
            </p:txBody>
          </p:sp>
        </mc:Choice>
        <mc:Fallback xmlns="">
          <p:sp>
            <p:nvSpPr>
              <p:cNvPr id="5" name="Rectangle 4">
                <a:extLst>
                  <a:ext uri="{FF2B5EF4-FFF2-40B4-BE49-F238E27FC236}">
                    <a16:creationId xmlns:a16="http://schemas.microsoft.com/office/drawing/2014/main" id="{A4A1C766-7A2C-4482-ACEE-24FA316CADE4}"/>
                  </a:ext>
                </a:extLst>
              </p:cNvPr>
              <p:cNvSpPr>
                <a:spLocks noRot="1" noChangeAspect="1" noMove="1" noResize="1" noEditPoints="1" noAdjustHandles="1" noChangeArrowheads="1" noChangeShapeType="1" noTextEdit="1"/>
              </p:cNvSpPr>
              <p:nvPr/>
            </p:nvSpPr>
            <p:spPr>
              <a:xfrm>
                <a:off x="6648450" y="172529"/>
                <a:ext cx="5372100" cy="1015663"/>
              </a:xfrm>
              <a:prstGeom prst="rect">
                <a:avLst/>
              </a:prstGeom>
              <a:blipFill>
                <a:blip r:embed="rId4"/>
                <a:stretch>
                  <a:fillRect/>
                </a:stretch>
              </a:blipFill>
            </p:spPr>
            <p:txBody>
              <a:bodyPr/>
              <a:lstStyle/>
              <a:p>
                <a:r>
                  <a:rPr lang="en-CA">
                    <a:noFill/>
                  </a:rPr>
                  <a:t> </a:t>
                </a:r>
              </a:p>
            </p:txBody>
          </p:sp>
        </mc:Fallback>
      </mc:AlternateContent>
      <p:sp>
        <p:nvSpPr>
          <p:cNvPr id="6" name="Rectangle 5">
            <a:extLst>
              <a:ext uri="{FF2B5EF4-FFF2-40B4-BE49-F238E27FC236}">
                <a16:creationId xmlns:a16="http://schemas.microsoft.com/office/drawing/2014/main" id="{C5FBC494-B329-4231-9EFD-A508407F7353}"/>
              </a:ext>
            </a:extLst>
          </p:cNvPr>
          <p:cNvSpPr/>
          <p:nvPr/>
        </p:nvSpPr>
        <p:spPr>
          <a:xfrm>
            <a:off x="278822" y="1620984"/>
            <a:ext cx="11417877" cy="707886"/>
          </a:xfrm>
          <a:prstGeom prst="rect">
            <a:avLst/>
          </a:prstGeom>
        </p:spPr>
        <p:txBody>
          <a:bodyPr wrap="square">
            <a:spAutoFit/>
          </a:bodyPr>
          <a:lstStyle/>
          <a:p>
            <a:pPr lvl="0">
              <a:defRPr/>
            </a:pPr>
            <a:r>
              <a:rPr lang="en-US" sz="4000" dirty="0"/>
              <a:t>A “distance” between two events in spacetime...</a:t>
            </a:r>
            <a:endParaRPr lang="en-CA" sz="4000" dirty="0"/>
          </a:p>
        </p:txBody>
      </p:sp>
      <p:sp>
        <p:nvSpPr>
          <p:cNvPr id="7" name="Rectangle 6">
            <a:extLst>
              <a:ext uri="{FF2B5EF4-FFF2-40B4-BE49-F238E27FC236}">
                <a16:creationId xmlns:a16="http://schemas.microsoft.com/office/drawing/2014/main" id="{F9F5699C-4469-48DB-988E-EE3182A18F1D}"/>
              </a:ext>
            </a:extLst>
          </p:cNvPr>
          <p:cNvSpPr/>
          <p:nvPr/>
        </p:nvSpPr>
        <p:spPr>
          <a:xfrm>
            <a:off x="278822" y="2440134"/>
            <a:ext cx="11836978" cy="707886"/>
          </a:xfrm>
          <a:prstGeom prst="rect">
            <a:avLst/>
          </a:prstGeom>
        </p:spPr>
        <p:txBody>
          <a:bodyPr wrap="square">
            <a:spAutoFit/>
          </a:bodyPr>
          <a:lstStyle/>
          <a:p>
            <a:pPr lvl="0">
              <a:defRPr/>
            </a:pPr>
            <a:r>
              <a:rPr lang="en-US" sz="4000" dirty="0"/>
              <a:t>Result is the same in any </a:t>
            </a:r>
            <a:r>
              <a:rPr lang="en-US" sz="4000" u="sng" dirty="0"/>
              <a:t>orthonormal spacetime basis</a:t>
            </a:r>
            <a:r>
              <a:rPr lang="en-US" sz="4000" dirty="0"/>
              <a:t>.</a:t>
            </a:r>
            <a:endParaRPr lang="en-CA" sz="4000" dirty="0"/>
          </a:p>
        </p:txBody>
      </p:sp>
      <p:grpSp>
        <p:nvGrpSpPr>
          <p:cNvPr id="8" name="Group 7">
            <a:extLst>
              <a:ext uri="{FF2B5EF4-FFF2-40B4-BE49-F238E27FC236}">
                <a16:creationId xmlns:a16="http://schemas.microsoft.com/office/drawing/2014/main" id="{7A832A40-FF50-4857-9C8F-4474FD0CDA90}"/>
              </a:ext>
            </a:extLst>
          </p:cNvPr>
          <p:cNvGrpSpPr/>
          <p:nvPr/>
        </p:nvGrpSpPr>
        <p:grpSpPr>
          <a:xfrm>
            <a:off x="1240201" y="4370070"/>
            <a:ext cx="1522049" cy="1514883"/>
            <a:chOff x="1144951" y="4770120"/>
            <a:chExt cx="1522049" cy="1514883"/>
          </a:xfrm>
        </p:grpSpPr>
        <p:cxnSp>
          <p:nvCxnSpPr>
            <p:cNvPr id="9" name="Straight Arrow Connector 8">
              <a:extLst>
                <a:ext uri="{FF2B5EF4-FFF2-40B4-BE49-F238E27FC236}">
                  <a16:creationId xmlns:a16="http://schemas.microsoft.com/office/drawing/2014/main" id="{55692EB1-6498-4E08-BDDE-0916C70C4B36}"/>
                </a:ext>
              </a:extLst>
            </p:cNvPr>
            <p:cNvCxnSpPr>
              <a:cxnSpLocks/>
            </p:cNvCxnSpPr>
            <p:nvPr/>
          </p:nvCxnSpPr>
          <p:spPr>
            <a:xfrm>
              <a:off x="1144951" y="6280847"/>
              <a:ext cx="1522049"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C1931DFF-F39E-4154-AB52-5657349754AC}"/>
                </a:ext>
              </a:extLst>
            </p:cNvPr>
            <p:cNvCxnSpPr>
              <a:cxnSpLocks/>
            </p:cNvCxnSpPr>
            <p:nvPr/>
          </p:nvCxnSpPr>
          <p:spPr>
            <a:xfrm flipV="1">
              <a:off x="1153206" y="4770120"/>
              <a:ext cx="0" cy="1514883"/>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29" name="Group 28">
            <a:extLst>
              <a:ext uri="{FF2B5EF4-FFF2-40B4-BE49-F238E27FC236}">
                <a16:creationId xmlns:a16="http://schemas.microsoft.com/office/drawing/2014/main" id="{0380801E-8E10-4FCC-A396-E2C332ACF787}"/>
              </a:ext>
            </a:extLst>
          </p:cNvPr>
          <p:cNvGrpSpPr/>
          <p:nvPr/>
        </p:nvGrpSpPr>
        <p:grpSpPr>
          <a:xfrm>
            <a:off x="9163708" y="3640195"/>
            <a:ext cx="2304394" cy="2287144"/>
            <a:chOff x="-1859799" y="1528071"/>
            <a:chExt cx="1962554" cy="1947863"/>
          </a:xfrm>
        </p:grpSpPr>
        <p:cxnSp>
          <p:nvCxnSpPr>
            <p:cNvPr id="30" name="Straight Arrow Connector 29">
              <a:extLst>
                <a:ext uri="{FF2B5EF4-FFF2-40B4-BE49-F238E27FC236}">
                  <a16:creationId xmlns:a16="http://schemas.microsoft.com/office/drawing/2014/main" id="{A4BDA5B7-DAF2-4F8E-B050-91E54AB66D83}"/>
                </a:ext>
              </a:extLst>
            </p:cNvPr>
            <p:cNvCxnSpPr>
              <a:cxnSpLocks/>
            </p:cNvCxnSpPr>
            <p:nvPr/>
          </p:nvCxnSpPr>
          <p:spPr>
            <a:xfrm flipV="1">
              <a:off x="-1859799" y="1528071"/>
              <a:ext cx="1591583" cy="1947863"/>
            </a:xfrm>
            <a:prstGeom prst="straightConnector1">
              <a:avLst/>
            </a:prstGeom>
            <a:ln w="1524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0EE873C8-E7E4-4314-9CD1-51640C37D8B2}"/>
                </a:ext>
              </a:extLst>
            </p:cNvPr>
            <p:cNvCxnSpPr>
              <a:cxnSpLocks/>
            </p:cNvCxnSpPr>
            <p:nvPr/>
          </p:nvCxnSpPr>
          <p:spPr>
            <a:xfrm flipV="1">
              <a:off x="-1859799" y="1892304"/>
              <a:ext cx="1962554" cy="1583629"/>
            </a:xfrm>
            <a:prstGeom prst="straightConnector1">
              <a:avLst/>
            </a:prstGeom>
            <a:ln w="1524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grpSp>
      <p:grpSp>
        <p:nvGrpSpPr>
          <p:cNvPr id="40" name="Group 39">
            <a:extLst>
              <a:ext uri="{FF2B5EF4-FFF2-40B4-BE49-F238E27FC236}">
                <a16:creationId xmlns:a16="http://schemas.microsoft.com/office/drawing/2014/main" id="{745F56C6-6E1D-410C-8094-6972688FC5E4}"/>
              </a:ext>
            </a:extLst>
          </p:cNvPr>
          <p:cNvGrpSpPr/>
          <p:nvPr/>
        </p:nvGrpSpPr>
        <p:grpSpPr>
          <a:xfrm>
            <a:off x="5487433" y="4192252"/>
            <a:ext cx="1704356" cy="1723429"/>
            <a:chOff x="4611916" y="637672"/>
            <a:chExt cx="3516345" cy="3555693"/>
          </a:xfrm>
        </p:grpSpPr>
        <p:cxnSp>
          <p:nvCxnSpPr>
            <p:cNvPr id="41" name="Straight Arrow Connector 40">
              <a:extLst>
                <a:ext uri="{FF2B5EF4-FFF2-40B4-BE49-F238E27FC236}">
                  <a16:creationId xmlns:a16="http://schemas.microsoft.com/office/drawing/2014/main" id="{3735C0BB-7823-489D-88C1-AFDD536CBCD9}"/>
                </a:ext>
              </a:extLst>
            </p:cNvPr>
            <p:cNvCxnSpPr>
              <a:cxnSpLocks/>
            </p:cNvCxnSpPr>
            <p:nvPr/>
          </p:nvCxnSpPr>
          <p:spPr>
            <a:xfrm flipV="1">
              <a:off x="4611916" y="2403709"/>
              <a:ext cx="3516345" cy="1772165"/>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3D366E9C-4533-4579-BC2E-7F2B9763105F}"/>
                </a:ext>
              </a:extLst>
            </p:cNvPr>
            <p:cNvCxnSpPr>
              <a:cxnSpLocks/>
            </p:cNvCxnSpPr>
            <p:nvPr/>
          </p:nvCxnSpPr>
          <p:spPr>
            <a:xfrm flipV="1">
              <a:off x="4616034" y="637672"/>
              <a:ext cx="1781747" cy="3555693"/>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sp>
        <p:nvSpPr>
          <p:cNvPr id="51" name="Rectangle 50">
            <a:extLst>
              <a:ext uri="{FF2B5EF4-FFF2-40B4-BE49-F238E27FC236}">
                <a16:creationId xmlns:a16="http://schemas.microsoft.com/office/drawing/2014/main" id="{68EB8EED-2DFE-4DDF-8147-6B59034921BE}"/>
              </a:ext>
            </a:extLst>
          </p:cNvPr>
          <p:cNvSpPr/>
          <p:nvPr/>
        </p:nvSpPr>
        <p:spPr>
          <a:xfrm>
            <a:off x="6022123" y="6071736"/>
            <a:ext cx="6152458" cy="707886"/>
          </a:xfrm>
          <a:prstGeom prst="rect">
            <a:avLst/>
          </a:prstGeom>
        </p:spPr>
        <p:txBody>
          <a:bodyPr wrap="square">
            <a:spAutoFit/>
          </a:bodyPr>
          <a:lstStyle/>
          <a:p>
            <a:pPr lvl="0">
              <a:defRPr/>
            </a:pPr>
            <a:r>
              <a:rPr lang="en-US" sz="4000" b="1" dirty="0">
                <a:solidFill>
                  <a:srgbClr val="7030A0"/>
                </a:solidFill>
              </a:rPr>
              <a:t>(“</a:t>
            </a:r>
            <a:r>
              <a:rPr lang="en-US" sz="4000" b="1" dirty="0" err="1">
                <a:solidFill>
                  <a:srgbClr val="7030A0"/>
                </a:solidFill>
              </a:rPr>
              <a:t>Minkowski</a:t>
            </a:r>
            <a:r>
              <a:rPr lang="en-US" sz="4000" b="1" dirty="0">
                <a:solidFill>
                  <a:srgbClr val="7030A0"/>
                </a:solidFill>
              </a:rPr>
              <a:t> Orthonormal”)</a:t>
            </a:r>
            <a:endParaRPr lang="en-CA" sz="4000" b="1" dirty="0">
              <a:solidFill>
                <a:srgbClr val="7030A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id="{5E3B58F7-8A33-4166-8F19-A57B34A3AEB6}"/>
                  </a:ext>
                </a:extLst>
              </p14:cNvPr>
              <p14:cNvContentPartPr/>
              <p14:nvPr>
                <p:extLst>
                  <p:ext uri="{42D2F446-02D8-4167-A562-619A0277C38B}">
                    <p15:isNarration xmlns:p15="http://schemas.microsoft.com/office/powerpoint/2012/main" val="1"/>
                  </p:ext>
                </p:extLst>
              </p14:nvPr>
            </p14:nvContentPartPr>
            <p14:xfrm>
              <a:off x="6585480" y="979200"/>
              <a:ext cx="5252400" cy="769320"/>
            </p14:xfrm>
          </p:contentPart>
        </mc:Choice>
        <mc:Fallback xmlns="">
          <p:pic>
            <p:nvPicPr>
              <p:cNvPr id="3" name="Ink 2">
                <a:extLst>
                  <a:ext uri="{FF2B5EF4-FFF2-40B4-BE49-F238E27FC236}">
                    <a16:creationId xmlns:a16="http://schemas.microsoft.com/office/drawing/2014/main" id="{5E3B58F7-8A33-4166-8F19-A57B34A3AEB6}"/>
                  </a:ext>
                </a:extLst>
              </p:cNvPr>
              <p:cNvPicPr>
                <a:picLocks noGrp="1" noRot="1" noChangeAspect="1" noMove="1" noResize="1" noEditPoints="1" noAdjustHandles="1" noChangeArrowheads="1" noChangeShapeType="1"/>
              </p:cNvPicPr>
              <p:nvPr/>
            </p:nvPicPr>
            <p:blipFill>
              <a:blip r:embed="rId6"/>
              <a:stretch>
                <a:fillRect/>
              </a:stretch>
            </p:blipFill>
            <p:spPr>
              <a:xfrm>
                <a:off x="6576120" y="969840"/>
                <a:ext cx="5271120" cy="788040"/>
              </a:xfrm>
              <a:prstGeom prst="rect">
                <a:avLst/>
              </a:prstGeom>
            </p:spPr>
          </p:pic>
        </mc:Fallback>
      </mc:AlternateContent>
    </p:spTree>
    <p:custDataLst>
      <p:tags r:id="rId1"/>
    </p:custDataLst>
    <p:extLst>
      <p:ext uri="{BB962C8B-B14F-4D97-AF65-F5344CB8AC3E}">
        <p14:creationId xmlns:p14="http://schemas.microsoft.com/office/powerpoint/2010/main" val="1106531142"/>
      </p:ext>
    </p:extLst>
  </p:cSld>
  <p:clrMapOvr>
    <a:masterClrMapping/>
  </p:clrMapOvr>
  <mc:AlternateContent xmlns:mc="http://schemas.openxmlformats.org/markup-compatibility/2006" xmlns:p14="http://schemas.microsoft.com/office/powerpoint/2010/main">
    <mc:Choice Requires="p14">
      <p:transition spd="slow" p14:dur="2000" advTm="52490"/>
    </mc:Choice>
    <mc:Fallback xmlns="">
      <p:transition spd="slow" advTm="52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1000"/>
                                        <p:tgtEl>
                                          <p:spTgt spid="51"/>
                                        </p:tgtEl>
                                      </p:cBhvr>
                                    </p:animEffect>
                                    <p:anim calcmode="lin" valueType="num">
                                      <p:cBhvr>
                                        <p:cTn id="33" dur="1000" fill="hold"/>
                                        <p:tgtEl>
                                          <p:spTgt spid="51"/>
                                        </p:tgtEl>
                                        <p:attrNameLst>
                                          <p:attrName>ppt_x</p:attrName>
                                        </p:attrNameLst>
                                      </p:cBhvr>
                                      <p:tavLst>
                                        <p:tav tm="0">
                                          <p:val>
                                            <p:strVal val="#ppt_x"/>
                                          </p:val>
                                        </p:tav>
                                        <p:tav tm="100000">
                                          <p:val>
                                            <p:strVal val="#ppt_x"/>
                                          </p:val>
                                        </p:tav>
                                      </p:tavLst>
                                    </p:anim>
                                    <p:anim calcmode="lin" valueType="num">
                                      <p:cBhvr>
                                        <p:cTn id="34"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4" descr="Image result for universe">
            <a:extLst>
              <a:ext uri="{FF2B5EF4-FFF2-40B4-BE49-F238E27FC236}">
                <a16:creationId xmlns:a16="http://schemas.microsoft.com/office/drawing/2014/main" id="{7CAB7C05-3D86-486F-91C9-AAF59B7D9E70}"/>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t="2059" r="26409" b="1849"/>
          <a:stretch/>
        </p:blipFill>
        <p:spPr bwMode="auto">
          <a:xfrm>
            <a:off x="0" y="-1"/>
            <a:ext cx="5751871" cy="6858001"/>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91" name="Graphic 90" descr="Collision">
            <a:extLst>
              <a:ext uri="{FF2B5EF4-FFF2-40B4-BE49-F238E27FC236}">
                <a16:creationId xmlns:a16="http://schemas.microsoft.com/office/drawing/2014/main" id="{9173801F-6308-40CA-A02E-5A626E4C93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0857" y="123008"/>
            <a:ext cx="914400" cy="914400"/>
          </a:xfrm>
          <a:prstGeom prst="rect">
            <a:avLst/>
          </a:prstGeom>
        </p:spPr>
      </p:pic>
      <p:pic>
        <p:nvPicPr>
          <p:cNvPr id="92" name="Graphic 91" descr="Collision">
            <a:extLst>
              <a:ext uri="{FF2B5EF4-FFF2-40B4-BE49-F238E27FC236}">
                <a16:creationId xmlns:a16="http://schemas.microsoft.com/office/drawing/2014/main" id="{3FABD7AA-3166-4261-A61C-34757838AC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7279" y="5943600"/>
            <a:ext cx="914400" cy="914400"/>
          </a:xfrm>
          <a:prstGeom prst="rect">
            <a:avLst/>
          </a:prstGeom>
        </p:spPr>
      </p:pic>
      <p:grpSp>
        <p:nvGrpSpPr>
          <p:cNvPr id="24" name="Group 23">
            <a:extLst>
              <a:ext uri="{FF2B5EF4-FFF2-40B4-BE49-F238E27FC236}">
                <a16:creationId xmlns:a16="http://schemas.microsoft.com/office/drawing/2014/main" id="{C6C1C6A5-EED0-41FC-A872-3119C381458A}"/>
              </a:ext>
            </a:extLst>
          </p:cNvPr>
          <p:cNvGrpSpPr/>
          <p:nvPr/>
        </p:nvGrpSpPr>
        <p:grpSpPr>
          <a:xfrm>
            <a:off x="1659712" y="627014"/>
            <a:ext cx="3480530" cy="5813829"/>
            <a:chOff x="1659712" y="627014"/>
            <a:chExt cx="3480530" cy="5813829"/>
          </a:xfrm>
        </p:grpSpPr>
        <p:cxnSp>
          <p:nvCxnSpPr>
            <p:cNvPr id="82" name="Straight Arrow Connector 81">
              <a:extLst>
                <a:ext uri="{FF2B5EF4-FFF2-40B4-BE49-F238E27FC236}">
                  <a16:creationId xmlns:a16="http://schemas.microsoft.com/office/drawing/2014/main" id="{C9B6CB51-43D8-4575-9939-96B105F48F13}"/>
                </a:ext>
              </a:extLst>
            </p:cNvPr>
            <p:cNvCxnSpPr>
              <a:cxnSpLocks/>
            </p:cNvCxnSpPr>
            <p:nvPr/>
          </p:nvCxnSpPr>
          <p:spPr>
            <a:xfrm flipV="1">
              <a:off x="1659712" y="627014"/>
              <a:ext cx="3480530" cy="5813829"/>
            </a:xfrm>
            <a:prstGeom prst="straightConnector1">
              <a:avLst/>
            </a:prstGeom>
            <a:ln w="1524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5AC54A6E-DFF3-4AD9-B354-2E6911551443}"/>
                    </a:ext>
                  </a:extLst>
                </p:cNvPr>
                <p:cNvSpPr txBox="1"/>
                <p:nvPr/>
              </p:nvSpPr>
              <p:spPr>
                <a:xfrm>
                  <a:off x="3849521" y="2910962"/>
                  <a:ext cx="776751"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oMath>
                    </m:oMathPara>
                  </a14:m>
                  <a:endParaRPr lang="en-US" sz="6000" b="0" i="1" dirty="0">
                    <a:latin typeface="Cambria Math" panose="02040503050406030204" pitchFamily="18" charset="0"/>
                  </a:endParaRPr>
                </a:p>
              </p:txBody>
            </p:sp>
          </mc:Choice>
          <mc:Fallback xmlns="">
            <p:sp>
              <p:nvSpPr>
                <p:cNvPr id="83" name="TextBox 82">
                  <a:extLst>
                    <a:ext uri="{FF2B5EF4-FFF2-40B4-BE49-F238E27FC236}">
                      <a16:creationId xmlns:a16="http://schemas.microsoft.com/office/drawing/2014/main" id="{5AC54A6E-DFF3-4AD9-B354-2E6911551443}"/>
                    </a:ext>
                  </a:extLst>
                </p:cNvPr>
                <p:cNvSpPr txBox="1">
                  <a:spLocks noRot="1" noChangeAspect="1" noMove="1" noResize="1" noEditPoints="1" noAdjustHandles="1" noChangeArrowheads="1" noChangeShapeType="1" noTextEdit="1"/>
                </p:cNvSpPr>
                <p:nvPr/>
              </p:nvSpPr>
              <p:spPr>
                <a:xfrm>
                  <a:off x="3849521" y="2910962"/>
                  <a:ext cx="776751" cy="1133772"/>
                </a:xfrm>
                <a:prstGeom prst="rect">
                  <a:avLst/>
                </a:prstGeom>
                <a:blipFill>
                  <a:blip r:embed="rId9"/>
                  <a:stretch>
                    <a:fillRect/>
                  </a:stretch>
                </a:blipFill>
              </p:spPr>
              <p:txBody>
                <a:bodyPr/>
                <a:lstStyle/>
                <a:p>
                  <a:r>
                    <a:rPr lang="en-CA">
                      <a:noFill/>
                    </a:rPr>
                    <a:t> </a:t>
                  </a:r>
                </a:p>
              </p:txBody>
            </p:sp>
          </mc:Fallback>
        </mc:AlternateContent>
      </p:grpSp>
      <p:grpSp>
        <p:nvGrpSpPr>
          <p:cNvPr id="20" name="Group 19">
            <a:extLst>
              <a:ext uri="{FF2B5EF4-FFF2-40B4-BE49-F238E27FC236}">
                <a16:creationId xmlns:a16="http://schemas.microsoft.com/office/drawing/2014/main" id="{5B562F8F-E400-41E2-8DDE-13D5BEC2BD5A}"/>
              </a:ext>
            </a:extLst>
          </p:cNvPr>
          <p:cNvGrpSpPr/>
          <p:nvPr/>
        </p:nvGrpSpPr>
        <p:grpSpPr>
          <a:xfrm>
            <a:off x="2899190" y="381000"/>
            <a:ext cx="1761326" cy="4694290"/>
            <a:chOff x="-4963007" y="-1993520"/>
            <a:chExt cx="2338097" cy="6231501"/>
          </a:xfrm>
        </p:grpSpPr>
        <p:cxnSp>
          <p:nvCxnSpPr>
            <p:cNvPr id="36" name="Straight Arrow Connector 35">
              <a:extLst>
                <a:ext uri="{FF2B5EF4-FFF2-40B4-BE49-F238E27FC236}">
                  <a16:creationId xmlns:a16="http://schemas.microsoft.com/office/drawing/2014/main" id="{59BC2241-31F8-4E0A-9464-1AE1294FD185}"/>
                </a:ext>
              </a:extLst>
            </p:cNvPr>
            <p:cNvCxnSpPr>
              <a:cxnSpLocks/>
            </p:cNvCxnSpPr>
            <p:nvPr/>
          </p:nvCxnSpPr>
          <p:spPr>
            <a:xfrm rot="18054446">
              <a:off x="-6113860" y="3087129"/>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B56CDE5F-A2D5-4BEF-A33B-E31137B82CA8}"/>
                </a:ext>
              </a:extLst>
            </p:cNvPr>
            <p:cNvCxnSpPr>
              <a:cxnSpLocks/>
            </p:cNvCxnSpPr>
            <p:nvPr/>
          </p:nvCxnSpPr>
          <p:spPr>
            <a:xfrm rot="18054446">
              <a:off x="-4925984" y="1108143"/>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C2031213-7121-4BA4-B232-A2E058066D21}"/>
                </a:ext>
              </a:extLst>
            </p:cNvPr>
            <p:cNvCxnSpPr>
              <a:cxnSpLocks/>
            </p:cNvCxnSpPr>
            <p:nvPr/>
          </p:nvCxnSpPr>
          <p:spPr>
            <a:xfrm rot="18054446">
              <a:off x="-3775763" y="-842667"/>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8" name="Group 17">
            <a:extLst>
              <a:ext uri="{FF2B5EF4-FFF2-40B4-BE49-F238E27FC236}">
                <a16:creationId xmlns:a16="http://schemas.microsoft.com/office/drawing/2014/main" id="{30EFFC3C-E6B6-4B97-989A-E478263481A6}"/>
              </a:ext>
            </a:extLst>
          </p:cNvPr>
          <p:cNvGrpSpPr/>
          <p:nvPr/>
        </p:nvGrpSpPr>
        <p:grpSpPr>
          <a:xfrm>
            <a:off x="1570005" y="487109"/>
            <a:ext cx="3703" cy="4731610"/>
            <a:chOff x="-6756949" y="-1882161"/>
            <a:chExt cx="4915" cy="6281042"/>
          </a:xfrm>
        </p:grpSpPr>
        <p:cxnSp>
          <p:nvCxnSpPr>
            <p:cNvPr id="31" name="Straight Arrow Connector 30">
              <a:extLst>
                <a:ext uri="{FF2B5EF4-FFF2-40B4-BE49-F238E27FC236}">
                  <a16:creationId xmlns:a16="http://schemas.microsoft.com/office/drawing/2014/main" id="{5E525147-58FB-4770-A91E-DCE875D013C6}"/>
                </a:ext>
              </a:extLst>
            </p:cNvPr>
            <p:cNvCxnSpPr>
              <a:cxnSpLocks/>
            </p:cNvCxnSpPr>
            <p:nvPr/>
          </p:nvCxnSpPr>
          <p:spPr>
            <a:xfrm rot="16200000">
              <a:off x="-7540186" y="3615645"/>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9CAAEB10-85E7-4CB2-B685-C1EE60EAB1A5}"/>
                </a:ext>
              </a:extLst>
            </p:cNvPr>
            <p:cNvCxnSpPr>
              <a:cxnSpLocks/>
            </p:cNvCxnSpPr>
            <p:nvPr/>
          </p:nvCxnSpPr>
          <p:spPr>
            <a:xfrm rot="16200000">
              <a:off x="-7540186" y="2034495"/>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E70C2AE0-1CF5-4A23-8177-A32EFE0B025E}"/>
                </a:ext>
              </a:extLst>
            </p:cNvPr>
            <p:cNvCxnSpPr>
              <a:cxnSpLocks/>
            </p:cNvCxnSpPr>
            <p:nvPr/>
          </p:nvCxnSpPr>
          <p:spPr>
            <a:xfrm rot="16200000">
              <a:off x="-7535271" y="463176"/>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94E78836-9150-4171-BC20-7F798771B0A0}"/>
                </a:ext>
              </a:extLst>
            </p:cNvPr>
            <p:cNvCxnSpPr>
              <a:cxnSpLocks/>
            </p:cNvCxnSpPr>
            <p:nvPr/>
          </p:nvCxnSpPr>
          <p:spPr>
            <a:xfrm rot="16200000">
              <a:off x="-7535271" y="-1098924"/>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 name="Group 4">
            <a:extLst>
              <a:ext uri="{FF2B5EF4-FFF2-40B4-BE49-F238E27FC236}">
                <a16:creationId xmlns:a16="http://schemas.microsoft.com/office/drawing/2014/main" id="{FC2FD60F-A611-45A3-87CF-0A84EDEDA2BA}"/>
              </a:ext>
            </a:extLst>
          </p:cNvPr>
          <p:cNvGrpSpPr/>
          <p:nvPr/>
        </p:nvGrpSpPr>
        <p:grpSpPr>
          <a:xfrm>
            <a:off x="1591504" y="532734"/>
            <a:ext cx="3533559" cy="0"/>
            <a:chOff x="1176727" y="5552599"/>
            <a:chExt cx="4690673" cy="0"/>
          </a:xfrm>
        </p:grpSpPr>
        <p:cxnSp>
          <p:nvCxnSpPr>
            <p:cNvPr id="66" name="Straight Arrow Connector 65">
              <a:extLst>
                <a:ext uri="{FF2B5EF4-FFF2-40B4-BE49-F238E27FC236}">
                  <a16:creationId xmlns:a16="http://schemas.microsoft.com/office/drawing/2014/main" id="{16C42064-4722-4DFF-A3DB-09A88EF9FFE6}"/>
                </a:ext>
              </a:extLst>
            </p:cNvPr>
            <p:cNvCxnSpPr>
              <a:cxnSpLocks/>
            </p:cNvCxnSpPr>
            <p:nvPr/>
          </p:nvCxnSpPr>
          <p:spPr>
            <a:xfrm>
              <a:off x="1176727" y="55525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66">
              <a:extLst>
                <a:ext uri="{FF2B5EF4-FFF2-40B4-BE49-F238E27FC236}">
                  <a16:creationId xmlns:a16="http://schemas.microsoft.com/office/drawing/2014/main" id="{C8AAB8FA-4EC7-4F92-B5CD-9B3EB5605DAF}"/>
                </a:ext>
              </a:extLst>
            </p:cNvPr>
            <p:cNvCxnSpPr>
              <a:cxnSpLocks/>
            </p:cNvCxnSpPr>
            <p:nvPr/>
          </p:nvCxnSpPr>
          <p:spPr>
            <a:xfrm>
              <a:off x="2738827" y="55525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410249C5-1FFA-4991-B83D-E4CB6D7212FB}"/>
                </a:ext>
              </a:extLst>
            </p:cNvPr>
            <p:cNvCxnSpPr>
              <a:cxnSpLocks/>
            </p:cNvCxnSpPr>
            <p:nvPr/>
          </p:nvCxnSpPr>
          <p:spPr>
            <a:xfrm>
              <a:off x="4300927" y="55525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25" name="Group 24">
            <a:extLst>
              <a:ext uri="{FF2B5EF4-FFF2-40B4-BE49-F238E27FC236}">
                <a16:creationId xmlns:a16="http://schemas.microsoft.com/office/drawing/2014/main" id="{504AC766-0761-4A90-A8EF-A8D2F07622A6}"/>
              </a:ext>
            </a:extLst>
          </p:cNvPr>
          <p:cNvGrpSpPr/>
          <p:nvPr/>
        </p:nvGrpSpPr>
        <p:grpSpPr>
          <a:xfrm>
            <a:off x="573499" y="5215425"/>
            <a:ext cx="3065052" cy="1680675"/>
            <a:chOff x="573499" y="5215425"/>
            <a:chExt cx="3065052" cy="1680675"/>
          </a:xfrm>
        </p:grpSpPr>
        <mc:AlternateContent xmlns:mc="http://schemas.openxmlformats.org/markup-compatibility/2006" xmlns:a14="http://schemas.microsoft.com/office/drawing/2010/main">
          <mc:Choice Requires="a14">
            <p:sp>
              <p:nvSpPr>
                <p:cNvPr id="10" name="Subtitle 2">
                  <a:extLst>
                    <a:ext uri="{FF2B5EF4-FFF2-40B4-BE49-F238E27FC236}">
                      <a16:creationId xmlns:a16="http://schemas.microsoft.com/office/drawing/2014/main" id="{20472037-7C2D-4896-9850-7CC8DD8E876A}"/>
                    </a:ext>
                  </a:extLst>
                </p:cNvPr>
                <p:cNvSpPr txBox="1">
                  <a:spLocks/>
                </p:cNvSpPr>
                <p:nvPr/>
              </p:nvSpPr>
              <p:spPr>
                <a:xfrm>
                  <a:off x="2897599" y="6032704"/>
                  <a:ext cx="740952"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10" name="Subtitle 2">
                  <a:extLst>
                    <a:ext uri="{FF2B5EF4-FFF2-40B4-BE49-F238E27FC236}">
                      <a16:creationId xmlns:a16="http://schemas.microsoft.com/office/drawing/2014/main" id="{20472037-7C2D-4896-9850-7CC8DD8E876A}"/>
                    </a:ext>
                  </a:extLst>
                </p:cNvPr>
                <p:cNvSpPr txBox="1">
                  <a:spLocks noRot="1" noChangeAspect="1" noMove="1" noResize="1" noEditPoints="1" noAdjustHandles="1" noChangeArrowheads="1" noChangeShapeType="1" noTextEdit="1"/>
                </p:cNvSpPr>
                <p:nvPr/>
              </p:nvSpPr>
              <p:spPr>
                <a:xfrm>
                  <a:off x="2897599" y="6032704"/>
                  <a:ext cx="740952" cy="86339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Subtitle 2">
                  <a:extLst>
                    <a:ext uri="{FF2B5EF4-FFF2-40B4-BE49-F238E27FC236}">
                      <a16:creationId xmlns:a16="http://schemas.microsoft.com/office/drawing/2014/main" id="{016E29E9-B0F5-4C14-A565-51A85BA52987}"/>
                    </a:ext>
                  </a:extLst>
                </p:cNvPr>
                <p:cNvSpPr txBox="1">
                  <a:spLocks/>
                </p:cNvSpPr>
                <p:nvPr/>
              </p:nvSpPr>
              <p:spPr>
                <a:xfrm>
                  <a:off x="573499" y="5429250"/>
                  <a:ext cx="740952"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US" sz="4800" dirty="0">
                    <a:solidFill>
                      <a:srgbClr val="002060"/>
                    </a:solidFill>
                  </a:endParaRPr>
                </a:p>
              </p:txBody>
            </p:sp>
          </mc:Choice>
          <mc:Fallback xmlns="">
            <p:sp>
              <p:nvSpPr>
                <p:cNvPr id="42" name="Subtitle 2">
                  <a:extLst>
                    <a:ext uri="{FF2B5EF4-FFF2-40B4-BE49-F238E27FC236}">
                      <a16:creationId xmlns:a16="http://schemas.microsoft.com/office/drawing/2014/main" id="{016E29E9-B0F5-4C14-A565-51A85BA52987}"/>
                    </a:ext>
                  </a:extLst>
                </p:cNvPr>
                <p:cNvSpPr txBox="1">
                  <a:spLocks noRot="1" noChangeAspect="1" noMove="1" noResize="1" noEditPoints="1" noAdjustHandles="1" noChangeArrowheads="1" noChangeShapeType="1" noTextEdit="1"/>
                </p:cNvSpPr>
                <p:nvPr/>
              </p:nvSpPr>
              <p:spPr>
                <a:xfrm>
                  <a:off x="573499" y="5429250"/>
                  <a:ext cx="740952" cy="863396"/>
                </a:xfrm>
                <a:prstGeom prst="rect">
                  <a:avLst/>
                </a:prstGeom>
                <a:blipFill>
                  <a:blip r:embed="rId11"/>
                  <a:stretch>
                    <a:fillRect/>
                  </a:stretch>
                </a:blipFill>
              </p:spPr>
              <p:txBody>
                <a:bodyPr/>
                <a:lstStyle/>
                <a:p>
                  <a:r>
                    <a:rPr lang="en-CA">
                      <a:noFill/>
                    </a:rPr>
                    <a:t> </a:t>
                  </a:r>
                </a:p>
              </p:txBody>
            </p:sp>
          </mc:Fallback>
        </mc:AlternateContent>
        <p:grpSp>
          <p:nvGrpSpPr>
            <p:cNvPr id="17" name="Group 16">
              <a:extLst>
                <a:ext uri="{FF2B5EF4-FFF2-40B4-BE49-F238E27FC236}">
                  <a16:creationId xmlns:a16="http://schemas.microsoft.com/office/drawing/2014/main" id="{2D702DD6-9EE2-41CB-9D8C-63207BE3B16E}"/>
                </a:ext>
              </a:extLst>
            </p:cNvPr>
            <p:cNvGrpSpPr/>
            <p:nvPr/>
          </p:nvGrpSpPr>
          <p:grpSpPr>
            <a:xfrm>
              <a:off x="1570005" y="5215425"/>
              <a:ext cx="1200623" cy="1227935"/>
              <a:chOff x="-6756949" y="4394508"/>
              <a:chExt cx="1593784" cy="1630040"/>
            </a:xfrm>
          </p:grpSpPr>
          <p:cxnSp>
            <p:nvCxnSpPr>
              <p:cNvPr id="30" name="Straight Arrow Connector 29">
                <a:extLst>
                  <a:ext uri="{FF2B5EF4-FFF2-40B4-BE49-F238E27FC236}">
                    <a16:creationId xmlns:a16="http://schemas.microsoft.com/office/drawing/2014/main" id="{CED3F945-9645-4A1F-A8CC-BB0778300D82}"/>
                  </a:ext>
                </a:extLst>
              </p:cNvPr>
              <p:cNvCxnSpPr>
                <a:cxnSpLocks/>
              </p:cNvCxnSpPr>
              <p:nvPr/>
            </p:nvCxnSpPr>
            <p:spPr>
              <a:xfrm rot="16200000">
                <a:off x="-7540186" y="5177745"/>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7FCA746E-AA67-42C7-A4AD-42927A72E794}"/>
                  </a:ext>
                </a:extLst>
              </p:cNvPr>
              <p:cNvCxnSpPr>
                <a:cxnSpLocks/>
              </p:cNvCxnSpPr>
              <p:nvPr/>
            </p:nvCxnSpPr>
            <p:spPr>
              <a:xfrm>
                <a:off x="-6729638" y="6024548"/>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33" name="Group 32">
            <a:extLst>
              <a:ext uri="{FF2B5EF4-FFF2-40B4-BE49-F238E27FC236}">
                <a16:creationId xmlns:a16="http://schemas.microsoft.com/office/drawing/2014/main" id="{A2BD8A1D-B055-4374-9F31-46E10DF86CED}"/>
              </a:ext>
            </a:extLst>
          </p:cNvPr>
          <p:cNvGrpSpPr/>
          <p:nvPr/>
        </p:nvGrpSpPr>
        <p:grpSpPr>
          <a:xfrm>
            <a:off x="1448083" y="4103913"/>
            <a:ext cx="2476218" cy="2454917"/>
            <a:chOff x="1448083" y="4103913"/>
            <a:chExt cx="2476218" cy="2454917"/>
          </a:xfrm>
        </p:grpSpPr>
        <mc:AlternateContent xmlns:mc="http://schemas.openxmlformats.org/markup-compatibility/2006" xmlns:a14="http://schemas.microsoft.com/office/drawing/2010/main">
          <mc:Choice Requires="a14">
            <p:sp>
              <p:nvSpPr>
                <p:cNvPr id="39" name="Subtitle 2">
                  <a:extLst>
                    <a:ext uri="{FF2B5EF4-FFF2-40B4-BE49-F238E27FC236}">
                      <a16:creationId xmlns:a16="http://schemas.microsoft.com/office/drawing/2014/main" id="{699A95EE-2DDC-4AFD-A437-487B7BE878AE}"/>
                    </a:ext>
                  </a:extLst>
                </p:cNvPr>
                <p:cNvSpPr txBox="1">
                  <a:spLocks/>
                </p:cNvSpPr>
                <p:nvPr/>
              </p:nvSpPr>
              <p:spPr>
                <a:xfrm>
                  <a:off x="3210565" y="5015592"/>
                  <a:ext cx="713736"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39" name="Subtitle 2">
                  <a:extLst>
                    <a:ext uri="{FF2B5EF4-FFF2-40B4-BE49-F238E27FC236}">
                      <a16:creationId xmlns:a16="http://schemas.microsoft.com/office/drawing/2014/main" id="{699A95EE-2DDC-4AFD-A437-487B7BE878AE}"/>
                    </a:ext>
                  </a:extLst>
                </p:cNvPr>
                <p:cNvSpPr txBox="1">
                  <a:spLocks noRot="1" noChangeAspect="1" noMove="1" noResize="1" noEditPoints="1" noAdjustHandles="1" noChangeArrowheads="1" noChangeShapeType="1" noTextEdit="1"/>
                </p:cNvSpPr>
                <p:nvPr/>
              </p:nvSpPr>
              <p:spPr>
                <a:xfrm>
                  <a:off x="3210565" y="5015592"/>
                  <a:ext cx="713736" cy="863396"/>
                </a:xfrm>
                <a:prstGeom prst="rect">
                  <a:avLst/>
                </a:prstGeom>
                <a:blipFill>
                  <a:blip r:embed="rId12"/>
                  <a:stretch>
                    <a:fillRect l="-170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Subtitle 2">
                  <a:extLst>
                    <a:ext uri="{FF2B5EF4-FFF2-40B4-BE49-F238E27FC236}">
                      <a16:creationId xmlns:a16="http://schemas.microsoft.com/office/drawing/2014/main" id="{2058AB49-0561-4EC4-8286-923BF4910A7D}"/>
                    </a:ext>
                  </a:extLst>
                </p:cNvPr>
                <p:cNvSpPr txBox="1">
                  <a:spLocks/>
                </p:cNvSpPr>
                <p:nvPr/>
              </p:nvSpPr>
              <p:spPr>
                <a:xfrm>
                  <a:off x="1901557" y="4103913"/>
                  <a:ext cx="713736"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US" sz="4800" dirty="0">
                    <a:solidFill>
                      <a:srgbClr val="C00000"/>
                    </a:solidFill>
                  </a:endParaRPr>
                </a:p>
              </p:txBody>
            </p:sp>
          </mc:Choice>
          <mc:Fallback xmlns="">
            <p:sp>
              <p:nvSpPr>
                <p:cNvPr id="40" name="Subtitle 2">
                  <a:extLst>
                    <a:ext uri="{FF2B5EF4-FFF2-40B4-BE49-F238E27FC236}">
                      <a16:creationId xmlns:a16="http://schemas.microsoft.com/office/drawing/2014/main" id="{2058AB49-0561-4EC4-8286-923BF4910A7D}"/>
                    </a:ext>
                  </a:extLst>
                </p:cNvPr>
                <p:cNvSpPr txBox="1">
                  <a:spLocks noRot="1" noChangeAspect="1" noMove="1" noResize="1" noEditPoints="1" noAdjustHandles="1" noChangeArrowheads="1" noChangeShapeType="1" noTextEdit="1"/>
                </p:cNvSpPr>
                <p:nvPr/>
              </p:nvSpPr>
              <p:spPr>
                <a:xfrm>
                  <a:off x="1901557" y="4103913"/>
                  <a:ext cx="713736" cy="863396"/>
                </a:xfrm>
                <a:prstGeom prst="rect">
                  <a:avLst/>
                </a:prstGeom>
                <a:blipFill>
                  <a:blip r:embed="rId13"/>
                  <a:stretch>
                    <a:fillRect/>
                  </a:stretch>
                </a:blipFill>
              </p:spPr>
              <p:txBody>
                <a:bodyPr/>
                <a:lstStyle/>
                <a:p>
                  <a:r>
                    <a:rPr lang="en-CA">
                      <a:noFill/>
                    </a:rPr>
                    <a:t> </a:t>
                  </a:r>
                </a:p>
              </p:txBody>
            </p:sp>
          </mc:Fallback>
        </mc:AlternateContent>
        <p:grpSp>
          <p:nvGrpSpPr>
            <p:cNvPr id="19" name="Group 18">
              <a:extLst>
                <a:ext uri="{FF2B5EF4-FFF2-40B4-BE49-F238E27FC236}">
                  <a16:creationId xmlns:a16="http://schemas.microsoft.com/office/drawing/2014/main" id="{166AD6B5-8FA5-461E-83E7-0801AE601B88}"/>
                </a:ext>
              </a:extLst>
            </p:cNvPr>
            <p:cNvGrpSpPr/>
            <p:nvPr/>
          </p:nvGrpSpPr>
          <p:grpSpPr>
            <a:xfrm>
              <a:off x="1448083" y="4824919"/>
              <a:ext cx="1733911" cy="1733911"/>
              <a:chOff x="-6889299" y="3905622"/>
              <a:chExt cx="2301705" cy="2301705"/>
            </a:xfrm>
          </p:grpSpPr>
          <p:cxnSp>
            <p:nvCxnSpPr>
              <p:cNvPr id="35" name="Straight Arrow Connector 34">
                <a:extLst>
                  <a:ext uri="{FF2B5EF4-FFF2-40B4-BE49-F238E27FC236}">
                    <a16:creationId xmlns:a16="http://schemas.microsoft.com/office/drawing/2014/main" id="{6F84DE8F-333D-49B2-93BE-41B2904B9176}"/>
                  </a:ext>
                </a:extLst>
              </p:cNvPr>
              <p:cNvCxnSpPr>
                <a:cxnSpLocks/>
              </p:cNvCxnSpPr>
              <p:nvPr/>
            </p:nvCxnSpPr>
            <p:spPr>
              <a:xfrm rot="18054446">
                <a:off x="-7292833" y="5056475"/>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A5CE851D-4FD9-4D2F-AD07-4EA504D7A26C}"/>
                  </a:ext>
                </a:extLst>
              </p:cNvPr>
              <p:cNvCxnSpPr>
                <a:cxnSpLocks/>
              </p:cNvCxnSpPr>
              <p:nvPr/>
            </p:nvCxnSpPr>
            <p:spPr>
              <a:xfrm rot="19651655">
                <a:off x="-6889299" y="5465110"/>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F6997BC0-E83C-41E8-ADB7-E533F560578D}"/>
                  </a:ext>
                </a:extLst>
              </p:cNvPr>
              <p:cNvSpPr txBox="1"/>
              <p:nvPr/>
            </p:nvSpPr>
            <p:spPr>
              <a:xfrm>
                <a:off x="5999713" y="0"/>
                <a:ext cx="4149276" cy="96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000" b="0" i="1" smtClean="0">
                              <a:solidFill>
                                <a:srgbClr val="7030A0"/>
                              </a:solidFill>
                              <a:latin typeface="Cambria Math" panose="02040503050406030204" pitchFamily="18" charset="0"/>
                            </a:rPr>
                          </m:ctrlPr>
                        </m:accPr>
                        <m:e>
                          <m:r>
                            <a:rPr lang="en-US" sz="5000" b="0" i="1" smtClean="0">
                              <a:solidFill>
                                <a:srgbClr val="7030A0"/>
                              </a:solidFill>
                              <a:latin typeface="Cambria Math" panose="02040503050406030204" pitchFamily="18" charset="0"/>
                            </a:rPr>
                            <m:t>𝑆</m:t>
                          </m:r>
                        </m:e>
                      </m:acc>
                      <m:r>
                        <a:rPr lang="en-US" sz="5000" b="0" i="1" smtClean="0">
                          <a:latin typeface="Cambria Math" panose="02040503050406030204" pitchFamily="18" charset="0"/>
                        </a:rPr>
                        <m:t>=5</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b="0" i="1" smtClean="0">
                                  <a:solidFill>
                                    <a:srgbClr val="002060"/>
                                  </a:solidFill>
                                  <a:latin typeface="Cambria Math" panose="02040503050406030204" pitchFamily="18" charset="0"/>
                                </a:rPr>
                                <m:t>𝑡</m:t>
                              </m:r>
                            </m:sub>
                          </m:sSub>
                        </m:e>
                      </m:acc>
                      <m:r>
                        <a:rPr lang="en-US" sz="5000" b="0" i="1" smtClean="0">
                          <a:latin typeface="Cambria Math" panose="02040503050406030204" pitchFamily="18" charset="0"/>
                        </a:rPr>
                        <m:t>+3</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b="0" i="1" smtClean="0">
                                  <a:solidFill>
                                    <a:srgbClr val="002060"/>
                                  </a:solidFill>
                                  <a:latin typeface="Cambria Math" panose="02040503050406030204" pitchFamily="18" charset="0"/>
                                </a:rPr>
                                <m:t>𝑥</m:t>
                              </m:r>
                            </m:sub>
                          </m:sSub>
                        </m:e>
                      </m:acc>
                    </m:oMath>
                  </m:oMathPara>
                </a14:m>
                <a:endParaRPr lang="en-US" sz="5000" dirty="0">
                  <a:solidFill>
                    <a:srgbClr val="002060"/>
                  </a:solidFill>
                </a:endParaRPr>
              </a:p>
            </p:txBody>
          </p:sp>
        </mc:Choice>
        <mc:Fallback xmlns="">
          <p:sp>
            <p:nvSpPr>
              <p:cNvPr id="85" name="TextBox 84">
                <a:extLst>
                  <a:ext uri="{FF2B5EF4-FFF2-40B4-BE49-F238E27FC236}">
                    <a16:creationId xmlns:a16="http://schemas.microsoft.com/office/drawing/2014/main" id="{F6997BC0-E83C-41E8-ADB7-E533F560578D}"/>
                  </a:ext>
                </a:extLst>
              </p:cNvPr>
              <p:cNvSpPr txBox="1">
                <a:spLocks noRot="1" noChangeAspect="1" noMove="1" noResize="1" noEditPoints="1" noAdjustHandles="1" noChangeArrowheads="1" noChangeShapeType="1" noTextEdit="1"/>
              </p:cNvSpPr>
              <p:nvPr/>
            </p:nvSpPr>
            <p:spPr>
              <a:xfrm>
                <a:off x="5999713" y="0"/>
                <a:ext cx="4149276" cy="960199"/>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468A388-D3A1-4CBE-B593-23A658904381}"/>
                  </a:ext>
                </a:extLst>
              </p:cNvPr>
              <p:cNvSpPr txBox="1"/>
              <p:nvPr/>
            </p:nvSpPr>
            <p:spPr>
              <a:xfrm>
                <a:off x="5997869" y="3554975"/>
                <a:ext cx="4149277" cy="9623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000" i="1">
                              <a:solidFill>
                                <a:srgbClr val="7030A0"/>
                              </a:solidFill>
                              <a:latin typeface="Cambria Math" panose="02040503050406030204" pitchFamily="18" charset="0"/>
                            </a:rPr>
                          </m:ctrlPr>
                        </m:accPr>
                        <m:e>
                          <m:r>
                            <a:rPr lang="en-US" sz="5000" i="1">
                              <a:solidFill>
                                <a:srgbClr val="7030A0"/>
                              </a:solidFill>
                              <a:latin typeface="Cambria Math" panose="02040503050406030204" pitchFamily="18" charset="0"/>
                            </a:rPr>
                            <m:t>𝑆</m:t>
                          </m:r>
                        </m:e>
                      </m:acc>
                      <m:r>
                        <a:rPr lang="en-US" sz="5000" b="0" i="1" smtClean="0">
                          <a:latin typeface="Cambria Math" panose="02040503050406030204" pitchFamily="18" charset="0"/>
                        </a:rPr>
                        <m:t>=4</m:t>
                      </m:r>
                      <m:acc>
                        <m:accPr>
                          <m:chr m:val="̃"/>
                          <m:ctrlPr>
                            <a:rPr lang="en-US" sz="5000" b="0" i="1" smtClean="0">
                              <a:solidFill>
                                <a:srgbClr val="C00000"/>
                              </a:solidFill>
                              <a:latin typeface="Cambria Math" panose="02040503050406030204" pitchFamily="18" charset="0"/>
                            </a:rPr>
                          </m:ctrlPr>
                        </m:accPr>
                        <m:e>
                          <m:acc>
                            <m:accPr>
                              <m:chr m:val="⃗"/>
                              <m:ctrlPr>
                                <a:rPr lang="en-US" sz="5000" i="1">
                                  <a:solidFill>
                                    <a:srgbClr val="C00000"/>
                                  </a:solidFill>
                                  <a:latin typeface="Cambria Math" panose="02040503050406030204" pitchFamily="18" charset="0"/>
                                </a:rPr>
                              </m:ctrlPr>
                            </m:accPr>
                            <m:e>
                              <m:sSub>
                                <m:sSubPr>
                                  <m:ctrlPr>
                                    <a:rPr lang="en-US" sz="5000" i="1">
                                      <a:solidFill>
                                        <a:srgbClr val="C00000"/>
                                      </a:solidFill>
                                      <a:latin typeface="Cambria Math" panose="02040503050406030204" pitchFamily="18" charset="0"/>
                                    </a:rPr>
                                  </m:ctrlPr>
                                </m:sSubPr>
                                <m:e>
                                  <m:r>
                                    <a:rPr lang="en-US" sz="5000" i="1">
                                      <a:solidFill>
                                        <a:srgbClr val="C00000"/>
                                      </a:solidFill>
                                      <a:latin typeface="Cambria Math" panose="02040503050406030204" pitchFamily="18" charset="0"/>
                                    </a:rPr>
                                    <m:t>𝑒</m:t>
                                  </m:r>
                                </m:e>
                                <m:sub>
                                  <m:r>
                                    <a:rPr lang="en-US" sz="5000" b="0" i="1" smtClean="0">
                                      <a:solidFill>
                                        <a:srgbClr val="C00000"/>
                                      </a:solidFill>
                                      <a:latin typeface="Cambria Math" panose="02040503050406030204" pitchFamily="18" charset="0"/>
                                    </a:rPr>
                                    <m:t>𝑡</m:t>
                                  </m:r>
                                </m:sub>
                              </m:sSub>
                            </m:e>
                          </m:acc>
                        </m:e>
                      </m:acc>
                      <m:r>
                        <a:rPr lang="en-US" sz="5000" b="0" i="1" smtClean="0">
                          <a:latin typeface="Cambria Math" panose="02040503050406030204" pitchFamily="18" charset="0"/>
                        </a:rPr>
                        <m:t>+0</m:t>
                      </m:r>
                      <m:acc>
                        <m:accPr>
                          <m:chr m:val="̃"/>
                          <m:ctrlPr>
                            <a:rPr lang="en-US" sz="5000" b="0" i="1" smtClean="0">
                              <a:solidFill>
                                <a:srgbClr val="C00000"/>
                              </a:solidFill>
                              <a:latin typeface="Cambria Math" panose="02040503050406030204" pitchFamily="18" charset="0"/>
                            </a:rPr>
                          </m:ctrlPr>
                        </m:accPr>
                        <m:e>
                          <m:acc>
                            <m:accPr>
                              <m:chr m:val="⃗"/>
                              <m:ctrlPr>
                                <a:rPr lang="en-US" sz="5000" i="1">
                                  <a:solidFill>
                                    <a:srgbClr val="C00000"/>
                                  </a:solidFill>
                                  <a:latin typeface="Cambria Math" panose="02040503050406030204" pitchFamily="18" charset="0"/>
                                </a:rPr>
                              </m:ctrlPr>
                            </m:accPr>
                            <m:e>
                              <m:sSub>
                                <m:sSubPr>
                                  <m:ctrlPr>
                                    <a:rPr lang="en-US" sz="5000" i="1">
                                      <a:solidFill>
                                        <a:srgbClr val="C00000"/>
                                      </a:solidFill>
                                      <a:latin typeface="Cambria Math" panose="02040503050406030204" pitchFamily="18" charset="0"/>
                                    </a:rPr>
                                  </m:ctrlPr>
                                </m:sSubPr>
                                <m:e>
                                  <m:r>
                                    <a:rPr lang="en-US" sz="5000" i="1">
                                      <a:solidFill>
                                        <a:srgbClr val="C00000"/>
                                      </a:solidFill>
                                      <a:latin typeface="Cambria Math" panose="02040503050406030204" pitchFamily="18" charset="0"/>
                                    </a:rPr>
                                    <m:t>𝑒</m:t>
                                  </m:r>
                                </m:e>
                                <m:sub>
                                  <m:r>
                                    <a:rPr lang="en-US" sz="5000" b="0" i="1" smtClean="0">
                                      <a:solidFill>
                                        <a:srgbClr val="C00000"/>
                                      </a:solidFill>
                                      <a:latin typeface="Cambria Math" panose="02040503050406030204" pitchFamily="18" charset="0"/>
                                    </a:rPr>
                                    <m:t>𝑥</m:t>
                                  </m:r>
                                </m:sub>
                              </m:sSub>
                            </m:e>
                          </m:acc>
                        </m:e>
                      </m:acc>
                    </m:oMath>
                  </m:oMathPara>
                </a14:m>
                <a:endParaRPr lang="en-US" sz="5000" dirty="0">
                  <a:solidFill>
                    <a:srgbClr val="002060"/>
                  </a:solidFill>
                </a:endParaRPr>
              </a:p>
            </p:txBody>
          </p:sp>
        </mc:Choice>
        <mc:Fallback xmlns="">
          <p:sp>
            <p:nvSpPr>
              <p:cNvPr id="86" name="TextBox 85">
                <a:extLst>
                  <a:ext uri="{FF2B5EF4-FFF2-40B4-BE49-F238E27FC236}">
                    <a16:creationId xmlns:a16="http://schemas.microsoft.com/office/drawing/2014/main" id="{4468A388-D3A1-4CBE-B593-23A658904381}"/>
                  </a:ext>
                </a:extLst>
              </p:cNvPr>
              <p:cNvSpPr txBox="1">
                <a:spLocks noRot="1" noChangeAspect="1" noMove="1" noResize="1" noEditPoints="1" noAdjustHandles="1" noChangeArrowheads="1" noChangeShapeType="1" noTextEdit="1"/>
              </p:cNvSpPr>
              <p:nvPr/>
            </p:nvSpPr>
            <p:spPr>
              <a:xfrm>
                <a:off x="5997869" y="3554975"/>
                <a:ext cx="4149277" cy="962379"/>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F752AE94-4CFD-49C3-9861-3E3648698408}"/>
                  </a:ext>
                </a:extLst>
              </p:cNvPr>
              <p:cNvSpPr/>
              <p:nvPr/>
            </p:nvSpPr>
            <p:spPr>
              <a:xfrm>
                <a:off x="6412476" y="972312"/>
                <a:ext cx="5779524" cy="230832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4800" i="1" smtClean="0">
                              <a:latin typeface="Cambria Math" panose="02040503050406030204" pitchFamily="18" charset="0"/>
                            </a:rPr>
                          </m:ctrlPr>
                        </m:sSupPr>
                        <m:e>
                          <m:r>
                            <a:rPr lang="en-US" sz="4800" b="0" i="1" smtClean="0">
                              <a:solidFill>
                                <a:schemeClr val="accent4">
                                  <a:lumMod val="75000"/>
                                </a:schemeClr>
                              </a:solidFill>
                              <a:latin typeface="Cambria Math" panose="02040503050406030204" pitchFamily="18" charset="0"/>
                            </a:rPr>
                            <m:t>𝑠</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oMath>
                  </m:oMathPara>
                </a14:m>
                <a:endParaRPr lang="en-CA" sz="4800" dirty="0"/>
              </a:p>
              <a:p>
                <a:pPr/>
                <a14:m>
                  <m:oMathPara xmlns:m="http://schemas.openxmlformats.org/officeDocument/2006/math">
                    <m:oMathParaPr>
                      <m:jc m:val="left"/>
                    </m:oMathParaPr>
                    <m:oMath xmlns:m="http://schemas.openxmlformats.org/officeDocument/2006/math">
                      <m:sSup>
                        <m:sSupPr>
                          <m:ctrlPr>
                            <a:rPr lang="en-US" sz="4800" i="1">
                              <a:latin typeface="Cambria Math" panose="02040503050406030204" pitchFamily="18" charset="0"/>
                            </a:rPr>
                          </m:ctrlPr>
                        </m:sSupPr>
                        <m:e>
                          <m:r>
                            <a:rPr lang="en-US" sz="4800" i="1">
                              <a:solidFill>
                                <a:schemeClr val="accent4">
                                  <a:lumMod val="75000"/>
                                </a:schemeClr>
                              </a:solidFill>
                              <a:latin typeface="Cambria Math" panose="02040503050406030204" pitchFamily="18" charset="0"/>
                            </a:rPr>
                            <m:t>𝑠</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b="0" i="1" smtClean="0">
                                  <a:latin typeface="Cambria Math" panose="02040503050406030204" pitchFamily="18" charset="0"/>
                                </a:rPr>
                                <m:t>5</m:t>
                              </m:r>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b="0" i="1" smtClean="0">
                                  <a:latin typeface="Cambria Math" panose="02040503050406030204" pitchFamily="18" charset="0"/>
                                </a:rPr>
                              </m:ctrlPr>
                            </m:dPr>
                            <m:e>
                              <m:r>
                                <a:rPr lang="en-US" sz="4800" b="0" i="1" smtClean="0">
                                  <a:latin typeface="Cambria Math" panose="02040503050406030204" pitchFamily="18" charset="0"/>
                                </a:rPr>
                                <m:t>3</m:t>
                              </m:r>
                            </m:e>
                          </m:d>
                        </m:e>
                        <m:sup>
                          <m:r>
                            <a:rPr lang="en-US" sz="4800" i="1">
                              <a:latin typeface="Cambria Math" panose="02040503050406030204" pitchFamily="18" charset="0"/>
                            </a:rPr>
                            <m:t>2</m:t>
                          </m:r>
                        </m:sup>
                      </m:sSup>
                    </m:oMath>
                  </m:oMathPara>
                </a14:m>
                <a:endParaRPr lang="en-CA" sz="4800" dirty="0"/>
              </a:p>
              <a:p>
                <a:pPr/>
                <a14:m>
                  <m:oMathPara xmlns:m="http://schemas.openxmlformats.org/officeDocument/2006/math">
                    <m:oMathParaPr>
                      <m:jc m:val="left"/>
                    </m:oMathParaPr>
                    <m:oMath xmlns:m="http://schemas.openxmlformats.org/officeDocument/2006/math">
                      <m:sSup>
                        <m:sSupPr>
                          <m:ctrlPr>
                            <a:rPr lang="en-US" sz="4800" i="1">
                              <a:latin typeface="Cambria Math" panose="02040503050406030204" pitchFamily="18" charset="0"/>
                            </a:rPr>
                          </m:ctrlPr>
                        </m:sSupPr>
                        <m:e>
                          <m:r>
                            <a:rPr lang="en-US" sz="4800" i="1">
                              <a:solidFill>
                                <a:schemeClr val="accent4">
                                  <a:lumMod val="75000"/>
                                </a:schemeClr>
                              </a:solidFill>
                              <a:latin typeface="Cambria Math" panose="02040503050406030204" pitchFamily="18" charset="0"/>
                            </a:rPr>
                            <m:t>𝑠</m:t>
                          </m:r>
                        </m:e>
                        <m:sup>
                          <m:r>
                            <a:rPr lang="en-US" sz="4800" i="1">
                              <a:latin typeface="Cambria Math" panose="02040503050406030204" pitchFamily="18" charset="0"/>
                            </a:rPr>
                            <m:t>2</m:t>
                          </m:r>
                        </m:sup>
                      </m:sSup>
                      <m:r>
                        <a:rPr lang="en-US" sz="4800" i="1">
                          <a:latin typeface="Cambria Math" panose="02040503050406030204" pitchFamily="18" charset="0"/>
                        </a:rPr>
                        <m:t>=</m:t>
                      </m:r>
                      <m:r>
                        <a:rPr lang="en-US" sz="4800" b="0" i="1" smtClean="0">
                          <a:latin typeface="Cambria Math" panose="02040503050406030204" pitchFamily="18" charset="0"/>
                        </a:rPr>
                        <m:t>25</m:t>
                      </m:r>
                      <m:r>
                        <a:rPr lang="en-US" sz="4800" i="1">
                          <a:latin typeface="Cambria Math" panose="02040503050406030204" pitchFamily="18" charset="0"/>
                        </a:rPr>
                        <m:t>−</m:t>
                      </m:r>
                      <m:r>
                        <a:rPr lang="en-US" sz="4800" b="0" i="1" smtClean="0">
                          <a:latin typeface="Cambria Math" panose="02040503050406030204" pitchFamily="18" charset="0"/>
                        </a:rPr>
                        <m:t>9    =16</m:t>
                      </m:r>
                    </m:oMath>
                  </m:oMathPara>
                </a14:m>
                <a:endParaRPr lang="en-CA" sz="4800" dirty="0"/>
              </a:p>
            </p:txBody>
          </p:sp>
        </mc:Choice>
        <mc:Fallback xmlns="">
          <p:sp>
            <p:nvSpPr>
              <p:cNvPr id="87" name="Rectangle 86">
                <a:extLst>
                  <a:ext uri="{FF2B5EF4-FFF2-40B4-BE49-F238E27FC236}">
                    <a16:creationId xmlns:a16="http://schemas.microsoft.com/office/drawing/2014/main" id="{F752AE94-4CFD-49C3-9861-3E3648698408}"/>
                  </a:ext>
                </a:extLst>
              </p:cNvPr>
              <p:cNvSpPr>
                <a:spLocks noRot="1" noChangeAspect="1" noMove="1" noResize="1" noEditPoints="1" noAdjustHandles="1" noChangeArrowheads="1" noChangeShapeType="1" noTextEdit="1"/>
              </p:cNvSpPr>
              <p:nvPr/>
            </p:nvSpPr>
            <p:spPr>
              <a:xfrm>
                <a:off x="6412476" y="972312"/>
                <a:ext cx="5779524" cy="2308324"/>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D8E8A36C-72D8-4ED0-AC57-776C7EF885D4}"/>
                  </a:ext>
                </a:extLst>
              </p:cNvPr>
              <p:cNvSpPr/>
              <p:nvPr/>
            </p:nvSpPr>
            <p:spPr>
              <a:xfrm>
                <a:off x="6417393" y="4549676"/>
                <a:ext cx="5179757" cy="230832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4800" i="1" smtClean="0">
                              <a:latin typeface="Cambria Math" panose="02040503050406030204" pitchFamily="18" charset="0"/>
                            </a:rPr>
                          </m:ctrlPr>
                        </m:sSupPr>
                        <m:e>
                          <m:r>
                            <a:rPr lang="en-US" sz="4800" b="0" i="1" smtClean="0">
                              <a:solidFill>
                                <a:schemeClr val="accent4">
                                  <a:lumMod val="75000"/>
                                </a:schemeClr>
                              </a:solidFill>
                              <a:latin typeface="Cambria Math" panose="02040503050406030204" pitchFamily="18" charset="0"/>
                            </a:rPr>
                            <m:t>𝑠</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sup>
                          <m:r>
                            <a:rPr lang="en-US" sz="4800" i="1">
                              <a:latin typeface="Cambria Math" panose="02040503050406030204" pitchFamily="18" charset="0"/>
                            </a:rPr>
                            <m:t>2</m:t>
                          </m:r>
                        </m:sup>
                      </m:sSup>
                    </m:oMath>
                  </m:oMathPara>
                </a14:m>
                <a:endParaRPr lang="en-CA" sz="4800" dirty="0"/>
              </a:p>
              <a:p>
                <a:pPr/>
                <a14:m>
                  <m:oMathPara xmlns:m="http://schemas.openxmlformats.org/officeDocument/2006/math">
                    <m:oMathParaPr>
                      <m:jc m:val="left"/>
                    </m:oMathParaPr>
                    <m:oMath xmlns:m="http://schemas.openxmlformats.org/officeDocument/2006/math">
                      <m:sSup>
                        <m:sSupPr>
                          <m:ctrlPr>
                            <a:rPr lang="en-US" sz="4800" i="1">
                              <a:latin typeface="Cambria Math" panose="02040503050406030204" pitchFamily="18" charset="0"/>
                            </a:rPr>
                          </m:ctrlPr>
                        </m:sSupPr>
                        <m:e>
                          <m:r>
                            <a:rPr lang="en-US" sz="4800" i="1">
                              <a:solidFill>
                                <a:schemeClr val="accent4">
                                  <a:lumMod val="75000"/>
                                </a:schemeClr>
                              </a:solidFill>
                              <a:latin typeface="Cambria Math" panose="02040503050406030204" pitchFamily="18" charset="0"/>
                            </a:rPr>
                            <m:t>𝑠</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b="0" i="1" smtClean="0">
                                  <a:latin typeface="Cambria Math" panose="02040503050406030204" pitchFamily="18" charset="0"/>
                                </a:rPr>
                                <m:t>4</m:t>
                              </m:r>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b="0" i="1" smtClean="0">
                                  <a:latin typeface="Cambria Math" panose="02040503050406030204" pitchFamily="18" charset="0"/>
                                </a:rPr>
                              </m:ctrlPr>
                            </m:dPr>
                            <m:e>
                              <m:r>
                                <a:rPr lang="en-US" sz="4800" b="0" i="1" smtClean="0">
                                  <a:latin typeface="Cambria Math" panose="02040503050406030204" pitchFamily="18" charset="0"/>
                                </a:rPr>
                                <m:t>0</m:t>
                              </m:r>
                            </m:e>
                          </m:d>
                        </m:e>
                        <m:sup>
                          <m:r>
                            <a:rPr lang="en-US" sz="4800" i="1">
                              <a:latin typeface="Cambria Math" panose="02040503050406030204" pitchFamily="18" charset="0"/>
                            </a:rPr>
                            <m:t>2</m:t>
                          </m:r>
                        </m:sup>
                      </m:sSup>
                    </m:oMath>
                  </m:oMathPara>
                </a14:m>
                <a:endParaRPr lang="en-CA" sz="4800" dirty="0"/>
              </a:p>
              <a:p>
                <a:pPr/>
                <a14:m>
                  <m:oMathPara xmlns:m="http://schemas.openxmlformats.org/officeDocument/2006/math">
                    <m:oMathParaPr>
                      <m:jc m:val="left"/>
                    </m:oMathParaPr>
                    <m:oMath xmlns:m="http://schemas.openxmlformats.org/officeDocument/2006/math">
                      <m:sSup>
                        <m:sSupPr>
                          <m:ctrlPr>
                            <a:rPr lang="en-US" sz="4800" i="1">
                              <a:latin typeface="Cambria Math" panose="02040503050406030204" pitchFamily="18" charset="0"/>
                            </a:rPr>
                          </m:ctrlPr>
                        </m:sSupPr>
                        <m:e>
                          <m:r>
                            <a:rPr lang="en-US" sz="4800" i="1">
                              <a:solidFill>
                                <a:schemeClr val="accent4">
                                  <a:lumMod val="75000"/>
                                </a:schemeClr>
                              </a:solidFill>
                              <a:latin typeface="Cambria Math" panose="02040503050406030204" pitchFamily="18" charset="0"/>
                            </a:rPr>
                            <m:t>𝑠</m:t>
                          </m:r>
                        </m:e>
                        <m:sup>
                          <m:r>
                            <a:rPr lang="en-US" sz="4800" i="1">
                              <a:latin typeface="Cambria Math" panose="02040503050406030204" pitchFamily="18" charset="0"/>
                            </a:rPr>
                            <m:t>2</m:t>
                          </m:r>
                        </m:sup>
                      </m:sSup>
                      <m:r>
                        <a:rPr lang="en-US" sz="4800" i="1">
                          <a:latin typeface="Cambria Math" panose="02040503050406030204" pitchFamily="18" charset="0"/>
                        </a:rPr>
                        <m:t>=</m:t>
                      </m:r>
                      <m:r>
                        <a:rPr lang="en-US" sz="4800" b="0" i="1" smtClean="0">
                          <a:latin typeface="Cambria Math" panose="02040503050406030204" pitchFamily="18" charset="0"/>
                        </a:rPr>
                        <m:t>16</m:t>
                      </m:r>
                    </m:oMath>
                  </m:oMathPara>
                </a14:m>
                <a:endParaRPr lang="en-CA" sz="4800" dirty="0"/>
              </a:p>
            </p:txBody>
          </p:sp>
        </mc:Choice>
        <mc:Fallback xmlns="">
          <p:sp>
            <p:nvSpPr>
              <p:cNvPr id="88" name="Rectangle 87">
                <a:extLst>
                  <a:ext uri="{FF2B5EF4-FFF2-40B4-BE49-F238E27FC236}">
                    <a16:creationId xmlns:a16="http://schemas.microsoft.com/office/drawing/2014/main" id="{D8E8A36C-72D8-4ED0-AC57-776C7EF885D4}"/>
                  </a:ext>
                </a:extLst>
              </p:cNvPr>
              <p:cNvSpPr>
                <a:spLocks noRot="1" noChangeAspect="1" noMove="1" noResize="1" noEditPoints="1" noAdjustHandles="1" noChangeArrowheads="1" noChangeShapeType="1" noTextEdit="1"/>
              </p:cNvSpPr>
              <p:nvPr/>
            </p:nvSpPr>
            <p:spPr>
              <a:xfrm>
                <a:off x="6417393" y="4549676"/>
                <a:ext cx="5179757" cy="2308324"/>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8">
            <p14:nvContentPartPr>
              <p14:cNvPr id="89" name="Ink 88">
                <a:extLst>
                  <a:ext uri="{FF2B5EF4-FFF2-40B4-BE49-F238E27FC236}">
                    <a16:creationId xmlns:a16="http://schemas.microsoft.com/office/drawing/2014/main" id="{6B278AE0-5270-469A-8A41-44FB1E45B8AD}"/>
                  </a:ext>
                </a:extLst>
              </p14:cNvPr>
              <p14:cNvContentPartPr/>
              <p14:nvPr>
                <p:extLst>
                  <p:ext uri="{42D2F446-02D8-4167-A562-619A0277C38B}">
                    <p15:isNarration xmlns:p15="http://schemas.microsoft.com/office/powerpoint/2012/main" val="1"/>
                  </p:ext>
                </p:extLst>
              </p14:nvPr>
            </p14:nvContentPartPr>
            <p14:xfrm>
              <a:off x="7496640" y="838800"/>
              <a:ext cx="4207320" cy="5943960"/>
            </p14:xfrm>
          </p:contentPart>
        </mc:Choice>
        <mc:Fallback xmlns="">
          <p:pic>
            <p:nvPicPr>
              <p:cNvPr id="89" name="Ink 88">
                <a:extLst>
                  <a:ext uri="{FF2B5EF4-FFF2-40B4-BE49-F238E27FC236}">
                    <a16:creationId xmlns:a16="http://schemas.microsoft.com/office/drawing/2014/main" id="{6B278AE0-5270-469A-8A41-44FB1E45B8AD}"/>
                  </a:ext>
                </a:extLst>
              </p:cNvPr>
              <p:cNvPicPr>
                <a:picLocks noGrp="1" noRot="1" noChangeAspect="1" noMove="1" noResize="1" noEditPoints="1" noAdjustHandles="1" noChangeArrowheads="1" noChangeShapeType="1"/>
              </p:cNvPicPr>
              <p:nvPr/>
            </p:nvPicPr>
            <p:blipFill>
              <a:blip r:embed="rId19"/>
              <a:stretch>
                <a:fillRect/>
              </a:stretch>
            </p:blipFill>
            <p:spPr>
              <a:xfrm>
                <a:off x="7487280" y="829440"/>
                <a:ext cx="4226040" cy="5962680"/>
              </a:xfrm>
              <a:prstGeom prst="rect">
                <a:avLst/>
              </a:prstGeom>
            </p:spPr>
          </p:pic>
        </mc:Fallback>
      </mc:AlternateContent>
    </p:spTree>
    <p:custDataLst>
      <p:tags r:id="rId1"/>
    </p:custDataLst>
    <p:extLst>
      <p:ext uri="{BB962C8B-B14F-4D97-AF65-F5344CB8AC3E}">
        <p14:creationId xmlns:p14="http://schemas.microsoft.com/office/powerpoint/2010/main" val="1695809836"/>
      </p:ext>
    </p:extLst>
  </p:cSld>
  <p:clrMapOvr>
    <a:masterClrMapping/>
  </p:clrMapOvr>
  <mc:AlternateContent xmlns:mc="http://schemas.openxmlformats.org/markup-compatibility/2006" xmlns:p14="http://schemas.microsoft.com/office/powerpoint/2010/main">
    <mc:Choice Requires="p14">
      <p:transition p14:dur="0" advTm="47304"/>
    </mc:Choice>
    <mc:Fallback xmlns="">
      <p:transition advTm="47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9"/>
                                        </p:tgtEl>
                                        <p:attrNameLst>
                                          <p:attrName>style.visibility</p:attrName>
                                        </p:attrNameLst>
                                      </p:cBhvr>
                                      <p:to>
                                        <p:strVal val="visible"/>
                                      </p:to>
                                    </p:set>
                                    <p:cmd type="call" cmd="playFrom(0.0)">
                                      <p:cBhvr>
                                        <p:cTn id="7" dur="1" fill="hold"/>
                                        <p:tgtEl>
                                          <p:spTgt spid="89"/>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87">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87">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7">
                                            <p:txEl>
                                              <p:pRg st="2" end="2"/>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8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87" grpId="0" build="p"/>
      <p:bldP spid="8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4A1C766-7A2C-4482-ACEE-24FA316CADE4}"/>
                  </a:ext>
                </a:extLst>
              </p:cNvPr>
              <p:cNvSpPr/>
              <p:nvPr/>
            </p:nvSpPr>
            <p:spPr>
              <a:xfrm>
                <a:off x="6217625" y="3846071"/>
                <a:ext cx="5372100" cy="2862322"/>
              </a:xfrm>
              <a:prstGeom prst="rect">
                <a:avLst/>
              </a:prstGeom>
              <a:ln w="5715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6000" i="1" smtClean="0">
                              <a:latin typeface="Cambria Math" panose="02040503050406030204" pitchFamily="18" charset="0"/>
                            </a:rPr>
                          </m:ctrlPr>
                        </m:sSupPr>
                        <m:e>
                          <m:r>
                            <a:rPr lang="en-US" sz="6000" b="0" i="1" smtClean="0">
                              <a:solidFill>
                                <a:schemeClr val="accent4">
                                  <a:lumMod val="75000"/>
                                </a:schemeClr>
                              </a:solidFill>
                              <a:latin typeface="Cambria Math" panose="02040503050406030204" pitchFamily="18" charset="0"/>
                            </a:rPr>
                            <m:t>𝑠</m:t>
                          </m:r>
                        </m:e>
                        <m:sup>
                          <m:r>
                            <a:rPr lang="en-US" sz="6000" i="1">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d>
                            <m:dPr>
                              <m:ctrlPr>
                                <a:rPr lang="en-US" sz="6000" i="1">
                                  <a:latin typeface="Cambria Math" panose="02040503050406030204" pitchFamily="18" charset="0"/>
                                </a:rPr>
                              </m:ctrlPr>
                            </m:dPr>
                            <m:e>
                              <m:r>
                                <a:rPr lang="en-US" sz="6000" i="1">
                                  <a:latin typeface="Cambria Math" panose="02040503050406030204" pitchFamily="18" charset="0"/>
                                </a:rPr>
                                <m:t>𝑐</m:t>
                              </m:r>
                              <m:r>
                                <a:rPr lang="en-US" sz="6000" i="1">
                                  <a:solidFill>
                                    <a:srgbClr val="0070C0"/>
                                  </a:solidFill>
                                  <a:latin typeface="Cambria Math" panose="02040503050406030204" pitchFamily="18" charset="0"/>
                                </a:rPr>
                                <m:t>𝑡</m:t>
                              </m:r>
                            </m:e>
                          </m:d>
                        </m:e>
                        <m:sup>
                          <m:r>
                            <a:rPr lang="en-US" sz="6000" i="1">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i="1">
                              <a:latin typeface="Cambria Math" panose="02040503050406030204" pitchFamily="18" charset="0"/>
                            </a:rPr>
                            <m:t>2</m:t>
                          </m:r>
                        </m:sup>
                      </m:sSup>
                    </m:oMath>
                  </m:oMathPara>
                </a14:m>
                <a:endParaRPr lang="en-CA" sz="6000" dirty="0"/>
              </a:p>
              <a:p>
                <a:pPr/>
                <a14:m>
                  <m:oMathPara xmlns:m="http://schemas.openxmlformats.org/officeDocument/2006/math">
                    <m:oMathParaPr>
                      <m:jc m:val="centerGroup"/>
                    </m:oMathParaPr>
                    <m:oMath xmlns:m="http://schemas.openxmlformats.org/officeDocument/2006/math">
                      <m:sSup>
                        <m:sSupPr>
                          <m:ctrlPr>
                            <a:rPr lang="en-US" sz="6000" i="1" smtClean="0">
                              <a:solidFill>
                                <a:schemeClr val="bg1"/>
                              </a:solidFill>
                              <a:latin typeface="Cambria Math" panose="02040503050406030204" pitchFamily="18" charset="0"/>
                            </a:rPr>
                          </m:ctrlPr>
                        </m:sSupPr>
                        <m:e>
                          <m:r>
                            <a:rPr lang="en-US" sz="6000" i="1">
                              <a:solidFill>
                                <a:schemeClr val="bg1"/>
                              </a:solidFill>
                              <a:latin typeface="Cambria Math" panose="02040503050406030204" pitchFamily="18" charset="0"/>
                            </a:rPr>
                            <m:t>𝑠</m:t>
                          </m:r>
                        </m:e>
                        <m:sup>
                          <m:r>
                            <a:rPr lang="en-US" sz="6000" i="1">
                              <a:solidFill>
                                <a:schemeClr val="bg1"/>
                              </a:solidFill>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d>
                            <m:dPr>
                              <m:ctrlPr>
                                <a:rPr lang="en-US" sz="6000" i="1">
                                  <a:latin typeface="Cambria Math" panose="02040503050406030204" pitchFamily="18" charset="0"/>
                                </a:rPr>
                              </m:ctrlPr>
                            </m:dPr>
                            <m:e>
                              <m:r>
                                <a:rPr lang="en-US" sz="6000" i="1">
                                  <a:latin typeface="Cambria Math" panose="02040503050406030204" pitchFamily="18" charset="0"/>
                                </a:rPr>
                                <m:t>𝑐</m:t>
                              </m:r>
                              <m:acc>
                                <m:accPr>
                                  <m:chr m:val="̃"/>
                                  <m:ctrlPr>
                                    <a:rPr lang="en-US" sz="6000" b="0" i="1" smtClean="0">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𝑡</m:t>
                                  </m:r>
                                </m:e>
                              </m:acc>
                            </m:e>
                          </m:d>
                        </m:e>
                        <m:sup>
                          <m:r>
                            <a:rPr lang="en-US" sz="6000" i="1">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acc>
                            <m:accPr>
                              <m:chr m:val="̃"/>
                              <m:ctrlPr>
                                <a:rPr lang="en-US" sz="6000" b="0" i="1" smtClean="0">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𝑥</m:t>
                              </m:r>
                            </m:e>
                          </m:acc>
                        </m:e>
                        <m:sup>
                          <m:r>
                            <a:rPr lang="en-US" sz="6000" i="1">
                              <a:latin typeface="Cambria Math" panose="02040503050406030204" pitchFamily="18" charset="0"/>
                            </a:rPr>
                            <m:t>2</m:t>
                          </m:r>
                        </m:sup>
                      </m:sSup>
                    </m:oMath>
                  </m:oMathPara>
                </a14:m>
                <a:endParaRPr lang="en-CA" sz="6000" dirty="0"/>
              </a:p>
              <a:p>
                <a:pPr/>
                <a14:m>
                  <m:oMathPara xmlns:m="http://schemas.openxmlformats.org/officeDocument/2006/math">
                    <m:oMathParaPr>
                      <m:jc m:val="centerGroup"/>
                    </m:oMathParaPr>
                    <m:oMath xmlns:m="http://schemas.openxmlformats.org/officeDocument/2006/math">
                      <m:sSup>
                        <m:sSupPr>
                          <m:ctrlPr>
                            <a:rPr lang="en-US" sz="6000" i="1" smtClean="0">
                              <a:solidFill>
                                <a:schemeClr val="bg1"/>
                              </a:solidFill>
                              <a:latin typeface="Cambria Math" panose="02040503050406030204" pitchFamily="18" charset="0"/>
                            </a:rPr>
                          </m:ctrlPr>
                        </m:sSupPr>
                        <m:e>
                          <m:r>
                            <a:rPr lang="en-US" sz="6000" i="1">
                              <a:solidFill>
                                <a:schemeClr val="bg1"/>
                              </a:solidFill>
                              <a:latin typeface="Cambria Math" panose="02040503050406030204" pitchFamily="18" charset="0"/>
                            </a:rPr>
                            <m:t>𝑠</m:t>
                          </m:r>
                        </m:e>
                        <m:sup>
                          <m:r>
                            <a:rPr lang="en-US" sz="6000" i="1">
                              <a:solidFill>
                                <a:schemeClr val="bg1"/>
                              </a:solidFill>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d>
                            <m:dPr>
                              <m:ctrlPr>
                                <a:rPr lang="en-US" sz="6000" i="1">
                                  <a:latin typeface="Cambria Math" panose="02040503050406030204" pitchFamily="18" charset="0"/>
                                </a:rPr>
                              </m:ctrlPr>
                            </m:dPr>
                            <m:e>
                              <m:r>
                                <a:rPr lang="en-US" sz="6000" i="1">
                                  <a:latin typeface="Cambria Math" panose="02040503050406030204" pitchFamily="18" charset="0"/>
                                </a:rPr>
                                <m:t>𝑐</m:t>
                              </m:r>
                              <m:acc>
                                <m:accPr>
                                  <m:chr m:val="̆"/>
                                  <m:ctrlPr>
                                    <a:rPr lang="en-US" sz="6000" b="0" i="1" smtClean="0">
                                      <a:solidFill>
                                        <a:srgbClr val="00B050"/>
                                      </a:solidFill>
                                      <a:latin typeface="Cambria Math" panose="02040503050406030204" pitchFamily="18" charset="0"/>
                                    </a:rPr>
                                  </m:ctrlPr>
                                </m:accPr>
                                <m:e>
                                  <m:r>
                                    <a:rPr lang="en-US" sz="6000" i="1">
                                      <a:solidFill>
                                        <a:srgbClr val="00B050"/>
                                      </a:solidFill>
                                      <a:latin typeface="Cambria Math" panose="02040503050406030204" pitchFamily="18" charset="0"/>
                                    </a:rPr>
                                    <m:t>𝑡</m:t>
                                  </m:r>
                                </m:e>
                              </m:acc>
                            </m:e>
                          </m:d>
                        </m:e>
                        <m:sup>
                          <m:r>
                            <a:rPr lang="en-US" sz="6000" i="1">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acc>
                            <m:accPr>
                              <m:chr m:val="̆"/>
                              <m:ctrlPr>
                                <a:rPr lang="en-US" sz="6000" b="0" i="1" smtClean="0">
                                  <a:solidFill>
                                    <a:srgbClr val="00B050"/>
                                  </a:solidFill>
                                  <a:latin typeface="Cambria Math" panose="02040503050406030204" pitchFamily="18" charset="0"/>
                                </a:rPr>
                              </m:ctrlPr>
                            </m:accPr>
                            <m:e>
                              <m:r>
                                <a:rPr lang="en-US" sz="6000" i="1">
                                  <a:solidFill>
                                    <a:srgbClr val="00B050"/>
                                  </a:solidFill>
                                  <a:latin typeface="Cambria Math" panose="02040503050406030204" pitchFamily="18" charset="0"/>
                                </a:rPr>
                                <m:t>𝑥</m:t>
                              </m:r>
                            </m:e>
                          </m:acc>
                        </m:e>
                        <m:sup>
                          <m:r>
                            <a:rPr lang="en-US" sz="6000" i="1">
                              <a:latin typeface="Cambria Math" panose="02040503050406030204" pitchFamily="18" charset="0"/>
                            </a:rPr>
                            <m:t>2</m:t>
                          </m:r>
                        </m:sup>
                      </m:sSup>
                    </m:oMath>
                  </m:oMathPara>
                </a14:m>
                <a:endParaRPr lang="en-CA" sz="6000" dirty="0"/>
              </a:p>
            </p:txBody>
          </p:sp>
        </mc:Choice>
        <mc:Fallback xmlns="">
          <p:sp>
            <p:nvSpPr>
              <p:cNvPr id="5" name="Rectangle 4">
                <a:extLst>
                  <a:ext uri="{FF2B5EF4-FFF2-40B4-BE49-F238E27FC236}">
                    <a16:creationId xmlns:a16="http://schemas.microsoft.com/office/drawing/2014/main" id="{A4A1C766-7A2C-4482-ACEE-24FA316CADE4}"/>
                  </a:ext>
                </a:extLst>
              </p:cNvPr>
              <p:cNvSpPr>
                <a:spLocks noRot="1" noChangeAspect="1" noMove="1" noResize="1" noEditPoints="1" noAdjustHandles="1" noChangeArrowheads="1" noChangeShapeType="1" noTextEdit="1"/>
              </p:cNvSpPr>
              <p:nvPr/>
            </p:nvSpPr>
            <p:spPr>
              <a:xfrm>
                <a:off x="6217625" y="3846071"/>
                <a:ext cx="5372100" cy="2862322"/>
              </a:xfrm>
              <a:prstGeom prst="rect">
                <a:avLst/>
              </a:prstGeom>
              <a:blipFill>
                <a:blip r:embed="rId4"/>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5FBC494-B329-4231-9EFD-A508407F7353}"/>
                  </a:ext>
                </a:extLst>
              </p:cNvPr>
              <p:cNvSpPr/>
              <p:nvPr/>
            </p:nvSpPr>
            <p:spPr>
              <a:xfrm>
                <a:off x="95250" y="3004307"/>
                <a:ext cx="12096750" cy="707886"/>
              </a:xfrm>
              <a:prstGeom prst="rect">
                <a:avLst/>
              </a:prstGeom>
            </p:spPr>
            <p:txBody>
              <a:bodyPr wrap="square">
                <a:spAutoFit/>
              </a:bodyPr>
              <a:lstStyle/>
              <a:p>
                <a:pPr lvl="0">
                  <a:defRPr/>
                </a:pPr>
                <a:r>
                  <a:rPr lang="en-US" sz="4000" dirty="0"/>
                  <a:t>Minkowski-orthonormal basis </a:t>
                </a:r>
                <a14:m>
                  <m:oMath xmlns:m="http://schemas.openxmlformats.org/officeDocument/2006/math">
                    <m:r>
                      <a:rPr lang="en-US" sz="4000" b="0" i="1" smtClean="0">
                        <a:latin typeface="Cambria Math" panose="02040503050406030204" pitchFamily="18" charset="0"/>
                      </a:rPr>
                      <m:t>⇒</m:t>
                    </m:r>
                  </m:oMath>
                </a14:m>
                <a:r>
                  <a:rPr lang="en-CA" sz="4000" dirty="0"/>
                  <a:t> inertial reference frame.</a:t>
                </a:r>
              </a:p>
            </p:txBody>
          </p:sp>
        </mc:Choice>
        <mc:Fallback xmlns="">
          <p:sp>
            <p:nvSpPr>
              <p:cNvPr id="6" name="Rectangle 5">
                <a:extLst>
                  <a:ext uri="{FF2B5EF4-FFF2-40B4-BE49-F238E27FC236}">
                    <a16:creationId xmlns:a16="http://schemas.microsoft.com/office/drawing/2014/main" id="{C5FBC494-B329-4231-9EFD-A508407F7353}"/>
                  </a:ext>
                </a:extLst>
              </p:cNvPr>
              <p:cNvSpPr>
                <a:spLocks noRot="1" noChangeAspect="1" noMove="1" noResize="1" noEditPoints="1" noAdjustHandles="1" noChangeArrowheads="1" noChangeShapeType="1" noTextEdit="1"/>
              </p:cNvSpPr>
              <p:nvPr/>
            </p:nvSpPr>
            <p:spPr>
              <a:xfrm>
                <a:off x="95250" y="3004307"/>
                <a:ext cx="12096750" cy="707886"/>
              </a:xfrm>
              <a:prstGeom prst="rect">
                <a:avLst/>
              </a:prstGeom>
              <a:blipFill>
                <a:blip r:embed="rId5"/>
                <a:stretch>
                  <a:fillRect l="-1815" t="-15517" r="-756" b="-36207"/>
                </a:stretch>
              </a:blipFill>
            </p:spPr>
            <p:txBody>
              <a:bodyPr/>
              <a:lstStyle/>
              <a:p>
                <a:r>
                  <a:rPr lang="en-CA">
                    <a:noFill/>
                  </a:rPr>
                  <a:t> </a:t>
                </a:r>
              </a:p>
            </p:txBody>
          </p:sp>
        </mc:Fallback>
      </mc:AlternateContent>
      <p:grpSp>
        <p:nvGrpSpPr>
          <p:cNvPr id="3" name="Group 2">
            <a:extLst>
              <a:ext uri="{FF2B5EF4-FFF2-40B4-BE49-F238E27FC236}">
                <a16:creationId xmlns:a16="http://schemas.microsoft.com/office/drawing/2014/main" id="{E9762F35-D0E7-4C6B-B062-7ED678DA1C4F}"/>
              </a:ext>
            </a:extLst>
          </p:cNvPr>
          <p:cNvGrpSpPr/>
          <p:nvPr/>
        </p:nvGrpSpPr>
        <p:grpSpPr>
          <a:xfrm>
            <a:off x="1364229" y="3924300"/>
            <a:ext cx="1755155" cy="2516544"/>
            <a:chOff x="1411121" y="3924300"/>
            <a:chExt cx="1755155" cy="2516544"/>
          </a:xfrm>
        </p:grpSpPr>
        <p:cxnSp>
          <p:nvCxnSpPr>
            <p:cNvPr id="15" name="Straight Arrow Connector 14">
              <a:extLst>
                <a:ext uri="{FF2B5EF4-FFF2-40B4-BE49-F238E27FC236}">
                  <a16:creationId xmlns:a16="http://schemas.microsoft.com/office/drawing/2014/main" id="{021A2E1E-D2CF-40B0-B12B-639B53DBDCEF}"/>
                </a:ext>
              </a:extLst>
            </p:cNvPr>
            <p:cNvCxnSpPr>
              <a:cxnSpLocks/>
            </p:cNvCxnSpPr>
            <p:nvPr/>
          </p:nvCxnSpPr>
          <p:spPr>
            <a:xfrm flipV="1">
              <a:off x="1659712" y="3924300"/>
              <a:ext cx="1506564" cy="2516544"/>
            </a:xfrm>
            <a:prstGeom prst="straightConnector1">
              <a:avLst/>
            </a:prstGeom>
            <a:ln w="1524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A3A5BFD-1153-4A65-A472-00B9DBB043CC}"/>
                    </a:ext>
                  </a:extLst>
                </p:cNvPr>
                <p:cNvSpPr txBox="1"/>
                <p:nvPr/>
              </p:nvSpPr>
              <p:spPr>
                <a:xfrm>
                  <a:off x="1411121" y="4270839"/>
                  <a:ext cx="776751"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oMath>
                    </m:oMathPara>
                  </a14:m>
                  <a:endParaRPr lang="en-US" sz="6000" b="0" i="1" dirty="0">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7A3A5BFD-1153-4A65-A472-00B9DBB043CC}"/>
                    </a:ext>
                  </a:extLst>
                </p:cNvPr>
                <p:cNvSpPr txBox="1">
                  <a:spLocks noRot="1" noChangeAspect="1" noMove="1" noResize="1" noEditPoints="1" noAdjustHandles="1" noChangeArrowheads="1" noChangeShapeType="1" noTextEdit="1"/>
                </p:cNvSpPr>
                <p:nvPr/>
              </p:nvSpPr>
              <p:spPr>
                <a:xfrm>
                  <a:off x="1411121" y="4270839"/>
                  <a:ext cx="776751" cy="1133772"/>
                </a:xfrm>
                <a:prstGeom prst="rect">
                  <a:avLst/>
                </a:prstGeom>
                <a:blipFill>
                  <a:blip r:embed="rId6"/>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2887DE83-28AA-4A88-A009-A7B3396D11F2}"/>
                  </a:ext>
                </a:extLst>
              </p:cNvPr>
              <p:cNvSpPr/>
              <p:nvPr/>
            </p:nvSpPr>
            <p:spPr>
              <a:xfrm>
                <a:off x="3952143" y="4540030"/>
                <a:ext cx="1534258" cy="1323439"/>
              </a:xfrm>
              <a:prstGeom prst="rect">
                <a:avLst/>
              </a:prstGeom>
            </p:spPr>
            <p:txBody>
              <a:bodyPr wrap="square">
                <a:spAutoFit/>
              </a:bodyPr>
              <a:lstStyle/>
              <a:p>
                <a:pPr lvl="0">
                  <a:defRPr/>
                </a:pPr>
                <a14:m>
                  <m:oMathPara xmlns:m="http://schemas.openxmlformats.org/officeDocument/2006/math">
                    <m:oMathParaPr>
                      <m:jc m:val="centerGroup"/>
                    </m:oMathParaPr>
                    <m:oMath xmlns:m="http://schemas.openxmlformats.org/officeDocument/2006/math">
                      <m:r>
                        <a:rPr lang="en-US" sz="8000" i="1">
                          <a:latin typeface="Cambria Math" panose="02040503050406030204" pitchFamily="18" charset="0"/>
                        </a:rPr>
                        <m:t>⇒</m:t>
                      </m:r>
                    </m:oMath>
                  </m:oMathPara>
                </a14:m>
                <a:endParaRPr lang="en-CA" sz="8000" dirty="0"/>
              </a:p>
            </p:txBody>
          </p:sp>
        </mc:Choice>
        <mc:Fallback xmlns="">
          <p:sp>
            <p:nvSpPr>
              <p:cNvPr id="19" name="Rectangle 18">
                <a:extLst>
                  <a:ext uri="{FF2B5EF4-FFF2-40B4-BE49-F238E27FC236}">
                    <a16:creationId xmlns:a16="http://schemas.microsoft.com/office/drawing/2014/main" id="{2887DE83-28AA-4A88-A009-A7B3396D11F2}"/>
                  </a:ext>
                </a:extLst>
              </p:cNvPr>
              <p:cNvSpPr>
                <a:spLocks noRot="1" noChangeAspect="1" noMove="1" noResize="1" noEditPoints="1" noAdjustHandles="1" noChangeArrowheads="1" noChangeShapeType="1" noTextEdit="1"/>
              </p:cNvSpPr>
              <p:nvPr/>
            </p:nvSpPr>
            <p:spPr>
              <a:xfrm>
                <a:off x="3952143" y="4540030"/>
                <a:ext cx="1534258" cy="1323439"/>
              </a:xfrm>
              <a:prstGeom prst="rect">
                <a:avLst/>
              </a:prstGeom>
              <a:blipFill>
                <a:blip r:embed="rId7"/>
                <a:stretch>
                  <a:fillRect/>
                </a:stretch>
              </a:blipFill>
            </p:spPr>
            <p:txBody>
              <a:bodyPr/>
              <a:lstStyle/>
              <a:p>
                <a:r>
                  <a:rPr lang="en-CA">
                    <a:noFill/>
                  </a:rPr>
                  <a:t> </a:t>
                </a:r>
              </a:p>
            </p:txBody>
          </p:sp>
        </mc:Fallback>
      </mc:AlternateContent>
      <p:grpSp>
        <p:nvGrpSpPr>
          <p:cNvPr id="11" name="Group 10">
            <a:extLst>
              <a:ext uri="{FF2B5EF4-FFF2-40B4-BE49-F238E27FC236}">
                <a16:creationId xmlns:a16="http://schemas.microsoft.com/office/drawing/2014/main" id="{35DA8B7B-F668-4758-8971-2A246BD04FF3}"/>
              </a:ext>
            </a:extLst>
          </p:cNvPr>
          <p:cNvGrpSpPr/>
          <p:nvPr/>
        </p:nvGrpSpPr>
        <p:grpSpPr>
          <a:xfrm>
            <a:off x="959942" y="280692"/>
            <a:ext cx="2626358" cy="2618174"/>
            <a:chOff x="959942" y="280692"/>
            <a:chExt cx="2626358" cy="2618174"/>
          </a:xfrm>
        </p:grpSpPr>
        <p:grpSp>
          <p:nvGrpSpPr>
            <p:cNvPr id="8" name="Group 7">
              <a:extLst>
                <a:ext uri="{FF2B5EF4-FFF2-40B4-BE49-F238E27FC236}">
                  <a16:creationId xmlns:a16="http://schemas.microsoft.com/office/drawing/2014/main" id="{7A832A40-FF50-4857-9C8F-4474FD0CDA90}"/>
                </a:ext>
              </a:extLst>
            </p:cNvPr>
            <p:cNvGrpSpPr/>
            <p:nvPr/>
          </p:nvGrpSpPr>
          <p:grpSpPr>
            <a:xfrm>
              <a:off x="1240201" y="946932"/>
              <a:ext cx="1522049" cy="1514883"/>
              <a:chOff x="1144951" y="4770120"/>
              <a:chExt cx="1522049" cy="1514883"/>
            </a:xfrm>
          </p:grpSpPr>
          <p:cxnSp>
            <p:nvCxnSpPr>
              <p:cNvPr id="9" name="Straight Arrow Connector 8">
                <a:extLst>
                  <a:ext uri="{FF2B5EF4-FFF2-40B4-BE49-F238E27FC236}">
                    <a16:creationId xmlns:a16="http://schemas.microsoft.com/office/drawing/2014/main" id="{55692EB1-6498-4E08-BDDE-0916C70C4B36}"/>
                  </a:ext>
                </a:extLst>
              </p:cNvPr>
              <p:cNvCxnSpPr>
                <a:cxnSpLocks/>
              </p:cNvCxnSpPr>
              <p:nvPr/>
            </p:nvCxnSpPr>
            <p:spPr>
              <a:xfrm>
                <a:off x="1144951" y="6280847"/>
                <a:ext cx="1522049"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C1931DFF-F39E-4154-AB52-5657349754AC}"/>
                  </a:ext>
                </a:extLst>
              </p:cNvPr>
              <p:cNvCxnSpPr>
                <a:cxnSpLocks/>
              </p:cNvCxnSpPr>
              <p:nvPr/>
            </p:nvCxnSpPr>
            <p:spPr>
              <a:xfrm flipV="1">
                <a:off x="1153206" y="4770120"/>
                <a:ext cx="0" cy="1514883"/>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Subtitle 2">
                  <a:extLst>
                    <a:ext uri="{FF2B5EF4-FFF2-40B4-BE49-F238E27FC236}">
                      <a16:creationId xmlns:a16="http://schemas.microsoft.com/office/drawing/2014/main" id="{D13E34EC-2CA2-4F9D-B1A9-16B4A1212E96}"/>
                    </a:ext>
                  </a:extLst>
                </p:cNvPr>
                <p:cNvSpPr txBox="1">
                  <a:spLocks/>
                </p:cNvSpPr>
                <p:nvPr/>
              </p:nvSpPr>
              <p:spPr>
                <a:xfrm>
                  <a:off x="2845348" y="2035470"/>
                  <a:ext cx="740952"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20" name="Subtitle 2">
                  <a:extLst>
                    <a:ext uri="{FF2B5EF4-FFF2-40B4-BE49-F238E27FC236}">
                      <a16:creationId xmlns:a16="http://schemas.microsoft.com/office/drawing/2014/main" id="{D13E34EC-2CA2-4F9D-B1A9-16B4A1212E96}"/>
                    </a:ext>
                  </a:extLst>
                </p:cNvPr>
                <p:cNvSpPr txBox="1">
                  <a:spLocks noRot="1" noChangeAspect="1" noMove="1" noResize="1" noEditPoints="1" noAdjustHandles="1" noChangeArrowheads="1" noChangeShapeType="1" noTextEdit="1"/>
                </p:cNvSpPr>
                <p:nvPr/>
              </p:nvSpPr>
              <p:spPr>
                <a:xfrm>
                  <a:off x="2845348" y="2035470"/>
                  <a:ext cx="740952" cy="863396"/>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193AFC67-7A3B-4B09-BBCF-822126706CF2}"/>
                    </a:ext>
                  </a:extLst>
                </p:cNvPr>
                <p:cNvSpPr txBox="1">
                  <a:spLocks/>
                </p:cNvSpPr>
                <p:nvPr/>
              </p:nvSpPr>
              <p:spPr>
                <a:xfrm>
                  <a:off x="959942" y="280692"/>
                  <a:ext cx="740952"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US" sz="4800" dirty="0">
                    <a:solidFill>
                      <a:srgbClr val="002060"/>
                    </a:solidFill>
                  </a:endParaRPr>
                </a:p>
              </p:txBody>
            </p:sp>
          </mc:Choice>
          <mc:Fallback xmlns="">
            <p:sp>
              <p:nvSpPr>
                <p:cNvPr id="21" name="Subtitle 2">
                  <a:extLst>
                    <a:ext uri="{FF2B5EF4-FFF2-40B4-BE49-F238E27FC236}">
                      <a16:creationId xmlns:a16="http://schemas.microsoft.com/office/drawing/2014/main" id="{193AFC67-7A3B-4B09-BBCF-822126706CF2}"/>
                    </a:ext>
                  </a:extLst>
                </p:cNvPr>
                <p:cNvSpPr txBox="1">
                  <a:spLocks noRot="1" noChangeAspect="1" noMove="1" noResize="1" noEditPoints="1" noAdjustHandles="1" noChangeArrowheads="1" noChangeShapeType="1" noTextEdit="1"/>
                </p:cNvSpPr>
                <p:nvPr/>
              </p:nvSpPr>
              <p:spPr>
                <a:xfrm>
                  <a:off x="959942" y="280692"/>
                  <a:ext cx="740952" cy="863396"/>
                </a:xfrm>
                <a:prstGeom prst="rect">
                  <a:avLst/>
                </a:prstGeom>
                <a:blipFill>
                  <a:blip r:embed="rId9"/>
                  <a:stretch>
                    <a:fillRect/>
                  </a:stretch>
                </a:blipFill>
              </p:spPr>
              <p:txBody>
                <a:bodyPr/>
                <a:lstStyle/>
                <a:p>
                  <a:r>
                    <a:rPr lang="en-CA">
                      <a:noFill/>
                    </a:rPr>
                    <a:t> </a:t>
                  </a:r>
                </a:p>
              </p:txBody>
            </p:sp>
          </mc:Fallback>
        </mc:AlternateContent>
      </p:grpSp>
      <p:grpSp>
        <p:nvGrpSpPr>
          <p:cNvPr id="12" name="Group 11">
            <a:extLst>
              <a:ext uri="{FF2B5EF4-FFF2-40B4-BE49-F238E27FC236}">
                <a16:creationId xmlns:a16="http://schemas.microsoft.com/office/drawing/2014/main" id="{7337F4E4-DBC9-4F00-891F-C98921CD0213}"/>
              </a:ext>
            </a:extLst>
          </p:cNvPr>
          <p:cNvGrpSpPr/>
          <p:nvPr/>
        </p:nvGrpSpPr>
        <p:grpSpPr>
          <a:xfrm>
            <a:off x="5396958" y="302463"/>
            <a:ext cx="2208346" cy="2539798"/>
            <a:chOff x="5396958" y="302463"/>
            <a:chExt cx="2208346" cy="2539798"/>
          </a:xfrm>
        </p:grpSpPr>
        <p:grpSp>
          <p:nvGrpSpPr>
            <p:cNvPr id="40" name="Group 39">
              <a:extLst>
                <a:ext uri="{FF2B5EF4-FFF2-40B4-BE49-F238E27FC236}">
                  <a16:creationId xmlns:a16="http://schemas.microsoft.com/office/drawing/2014/main" id="{745F56C6-6E1D-410C-8094-6972688FC5E4}"/>
                </a:ext>
              </a:extLst>
            </p:cNvPr>
            <p:cNvGrpSpPr/>
            <p:nvPr/>
          </p:nvGrpSpPr>
          <p:grpSpPr>
            <a:xfrm>
              <a:off x="5487433" y="769114"/>
              <a:ext cx="1704356" cy="1723429"/>
              <a:chOff x="4611916" y="637672"/>
              <a:chExt cx="3516345" cy="3555693"/>
            </a:xfrm>
          </p:grpSpPr>
          <p:cxnSp>
            <p:nvCxnSpPr>
              <p:cNvPr id="41" name="Straight Arrow Connector 40">
                <a:extLst>
                  <a:ext uri="{FF2B5EF4-FFF2-40B4-BE49-F238E27FC236}">
                    <a16:creationId xmlns:a16="http://schemas.microsoft.com/office/drawing/2014/main" id="{3735C0BB-7823-489D-88C1-AFDD536CBCD9}"/>
                  </a:ext>
                </a:extLst>
              </p:cNvPr>
              <p:cNvCxnSpPr>
                <a:cxnSpLocks/>
              </p:cNvCxnSpPr>
              <p:nvPr/>
            </p:nvCxnSpPr>
            <p:spPr>
              <a:xfrm flipV="1">
                <a:off x="4611916" y="2403709"/>
                <a:ext cx="3516345" cy="1772165"/>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3D366E9C-4533-4579-BC2E-7F2B9763105F}"/>
                  </a:ext>
                </a:extLst>
              </p:cNvPr>
              <p:cNvCxnSpPr>
                <a:cxnSpLocks/>
              </p:cNvCxnSpPr>
              <p:nvPr/>
            </p:nvCxnSpPr>
            <p:spPr>
              <a:xfrm flipV="1">
                <a:off x="4616034" y="637672"/>
                <a:ext cx="1781747" cy="3555693"/>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Subtitle 2">
                  <a:extLst>
                    <a:ext uri="{FF2B5EF4-FFF2-40B4-BE49-F238E27FC236}">
                      <a16:creationId xmlns:a16="http://schemas.microsoft.com/office/drawing/2014/main" id="{E9E36CDF-F3FD-4056-B02D-0FE513963FCA}"/>
                    </a:ext>
                  </a:extLst>
                </p:cNvPr>
                <p:cNvSpPr txBox="1">
                  <a:spLocks/>
                </p:cNvSpPr>
                <p:nvPr/>
              </p:nvSpPr>
              <p:spPr>
                <a:xfrm>
                  <a:off x="6864352" y="1978865"/>
                  <a:ext cx="740952"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22" name="Subtitle 2">
                  <a:extLst>
                    <a:ext uri="{FF2B5EF4-FFF2-40B4-BE49-F238E27FC236}">
                      <a16:creationId xmlns:a16="http://schemas.microsoft.com/office/drawing/2014/main" id="{E9E36CDF-F3FD-4056-B02D-0FE513963FCA}"/>
                    </a:ext>
                  </a:extLst>
                </p:cNvPr>
                <p:cNvSpPr txBox="1">
                  <a:spLocks noRot="1" noChangeAspect="1" noMove="1" noResize="1" noEditPoints="1" noAdjustHandles="1" noChangeArrowheads="1" noChangeShapeType="1" noTextEdit="1"/>
                </p:cNvSpPr>
                <p:nvPr/>
              </p:nvSpPr>
              <p:spPr>
                <a:xfrm>
                  <a:off x="6864352" y="1978865"/>
                  <a:ext cx="740952" cy="86339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Subtitle 2">
                  <a:extLst>
                    <a:ext uri="{FF2B5EF4-FFF2-40B4-BE49-F238E27FC236}">
                      <a16:creationId xmlns:a16="http://schemas.microsoft.com/office/drawing/2014/main" id="{537DF21F-B908-40D9-8F2D-A4B3FB95FBFC}"/>
                    </a:ext>
                  </a:extLst>
                </p:cNvPr>
                <p:cNvSpPr txBox="1">
                  <a:spLocks/>
                </p:cNvSpPr>
                <p:nvPr/>
              </p:nvSpPr>
              <p:spPr>
                <a:xfrm>
                  <a:off x="5396958" y="302463"/>
                  <a:ext cx="740952"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US" sz="4800" dirty="0">
                    <a:solidFill>
                      <a:srgbClr val="C00000"/>
                    </a:solidFill>
                  </a:endParaRPr>
                </a:p>
              </p:txBody>
            </p:sp>
          </mc:Choice>
          <mc:Fallback xmlns="">
            <p:sp>
              <p:nvSpPr>
                <p:cNvPr id="23" name="Subtitle 2">
                  <a:extLst>
                    <a:ext uri="{FF2B5EF4-FFF2-40B4-BE49-F238E27FC236}">
                      <a16:creationId xmlns:a16="http://schemas.microsoft.com/office/drawing/2014/main" id="{537DF21F-B908-40D9-8F2D-A4B3FB95FBFC}"/>
                    </a:ext>
                  </a:extLst>
                </p:cNvPr>
                <p:cNvSpPr txBox="1">
                  <a:spLocks noRot="1" noChangeAspect="1" noMove="1" noResize="1" noEditPoints="1" noAdjustHandles="1" noChangeArrowheads="1" noChangeShapeType="1" noTextEdit="1"/>
                </p:cNvSpPr>
                <p:nvPr/>
              </p:nvSpPr>
              <p:spPr>
                <a:xfrm>
                  <a:off x="5396958" y="302463"/>
                  <a:ext cx="740952" cy="863396"/>
                </a:xfrm>
                <a:prstGeom prst="rect">
                  <a:avLst/>
                </a:prstGeom>
                <a:blipFill>
                  <a:blip r:embed="rId11"/>
                  <a:stretch>
                    <a:fillRect/>
                  </a:stretch>
                </a:blipFill>
              </p:spPr>
              <p:txBody>
                <a:bodyPr/>
                <a:lstStyle/>
                <a:p>
                  <a:r>
                    <a:rPr lang="en-CA">
                      <a:noFill/>
                    </a:rPr>
                    <a:t> </a:t>
                  </a:r>
                </a:p>
              </p:txBody>
            </p:sp>
          </mc:Fallback>
        </mc:AlternateContent>
      </p:grpSp>
      <p:grpSp>
        <p:nvGrpSpPr>
          <p:cNvPr id="13" name="Group 12">
            <a:extLst>
              <a:ext uri="{FF2B5EF4-FFF2-40B4-BE49-F238E27FC236}">
                <a16:creationId xmlns:a16="http://schemas.microsoft.com/office/drawing/2014/main" id="{15C895ED-8602-49CF-8678-ED90CE6D855F}"/>
              </a:ext>
            </a:extLst>
          </p:cNvPr>
          <p:cNvGrpSpPr/>
          <p:nvPr/>
        </p:nvGrpSpPr>
        <p:grpSpPr>
          <a:xfrm>
            <a:off x="9163708" y="52252"/>
            <a:ext cx="2591230" cy="2451949"/>
            <a:chOff x="9163708" y="52252"/>
            <a:chExt cx="2591230" cy="2451949"/>
          </a:xfrm>
        </p:grpSpPr>
        <p:grpSp>
          <p:nvGrpSpPr>
            <p:cNvPr id="29" name="Group 28">
              <a:extLst>
                <a:ext uri="{FF2B5EF4-FFF2-40B4-BE49-F238E27FC236}">
                  <a16:creationId xmlns:a16="http://schemas.microsoft.com/office/drawing/2014/main" id="{0380801E-8E10-4FCC-A396-E2C332ACF787}"/>
                </a:ext>
              </a:extLst>
            </p:cNvPr>
            <p:cNvGrpSpPr/>
            <p:nvPr/>
          </p:nvGrpSpPr>
          <p:grpSpPr>
            <a:xfrm>
              <a:off x="9163708" y="217057"/>
              <a:ext cx="2304394" cy="2287144"/>
              <a:chOff x="-1859799" y="1528071"/>
              <a:chExt cx="1962554" cy="1947863"/>
            </a:xfrm>
          </p:grpSpPr>
          <p:cxnSp>
            <p:nvCxnSpPr>
              <p:cNvPr id="30" name="Straight Arrow Connector 29">
                <a:extLst>
                  <a:ext uri="{FF2B5EF4-FFF2-40B4-BE49-F238E27FC236}">
                    <a16:creationId xmlns:a16="http://schemas.microsoft.com/office/drawing/2014/main" id="{A4BDA5B7-DAF2-4F8E-B050-91E54AB66D83}"/>
                  </a:ext>
                </a:extLst>
              </p:cNvPr>
              <p:cNvCxnSpPr>
                <a:cxnSpLocks/>
              </p:cNvCxnSpPr>
              <p:nvPr/>
            </p:nvCxnSpPr>
            <p:spPr>
              <a:xfrm flipV="1">
                <a:off x="-1859799" y="1528071"/>
                <a:ext cx="1591583" cy="1947863"/>
              </a:xfrm>
              <a:prstGeom prst="straightConnector1">
                <a:avLst/>
              </a:prstGeom>
              <a:ln w="1524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0EE873C8-E7E4-4314-9CD1-51640C37D8B2}"/>
                  </a:ext>
                </a:extLst>
              </p:cNvPr>
              <p:cNvCxnSpPr>
                <a:cxnSpLocks/>
              </p:cNvCxnSpPr>
              <p:nvPr/>
            </p:nvCxnSpPr>
            <p:spPr>
              <a:xfrm flipV="1">
                <a:off x="-1859799" y="1892304"/>
                <a:ext cx="1962554" cy="1583629"/>
              </a:xfrm>
              <a:prstGeom prst="straightConnector1">
                <a:avLst/>
              </a:prstGeom>
              <a:ln w="1524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Subtitle 2">
                  <a:extLst>
                    <a:ext uri="{FF2B5EF4-FFF2-40B4-BE49-F238E27FC236}">
                      <a16:creationId xmlns:a16="http://schemas.microsoft.com/office/drawing/2014/main" id="{822867B0-78AC-4524-A919-5D57E8A7466E}"/>
                    </a:ext>
                  </a:extLst>
                </p:cNvPr>
                <p:cNvSpPr txBox="1">
                  <a:spLocks/>
                </p:cNvSpPr>
                <p:nvPr/>
              </p:nvSpPr>
              <p:spPr>
                <a:xfrm>
                  <a:off x="11013986" y="1190739"/>
                  <a:ext cx="740952"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chemeClr val="accent6">
                                    <a:lumMod val="50000"/>
                                  </a:schemeClr>
                                </a:solidFill>
                                <a:latin typeface="Cambria Math" panose="02040503050406030204" pitchFamily="18" charset="0"/>
                              </a:rPr>
                            </m:ctrlPr>
                          </m:accPr>
                          <m:e>
                            <m:acc>
                              <m:accPr>
                                <m:chr m:val="⃗"/>
                                <m:ctrlPr>
                                  <a:rPr lang="en-US" sz="4800" i="1" smtClean="0">
                                    <a:solidFill>
                                      <a:schemeClr val="accent6">
                                        <a:lumMod val="50000"/>
                                      </a:schemeClr>
                                    </a:solidFill>
                                    <a:latin typeface="Cambria Math" panose="02040503050406030204" pitchFamily="18" charset="0"/>
                                  </a:rPr>
                                </m:ctrlPr>
                              </m:accPr>
                              <m:e>
                                <m:sSub>
                                  <m:sSubPr>
                                    <m:ctrlPr>
                                      <a:rPr lang="en-US" sz="4800" i="1">
                                        <a:solidFill>
                                          <a:schemeClr val="accent6">
                                            <a:lumMod val="50000"/>
                                          </a:schemeClr>
                                        </a:solidFill>
                                        <a:latin typeface="Cambria Math" panose="02040503050406030204" pitchFamily="18" charset="0"/>
                                      </a:rPr>
                                    </m:ctrlPr>
                                  </m:sSubPr>
                                  <m:e>
                                    <m:r>
                                      <a:rPr lang="en-US" sz="4800" i="1">
                                        <a:solidFill>
                                          <a:schemeClr val="accent6">
                                            <a:lumMod val="50000"/>
                                          </a:schemeClr>
                                        </a:solidFill>
                                        <a:latin typeface="Cambria Math" panose="02040503050406030204" pitchFamily="18" charset="0"/>
                                      </a:rPr>
                                      <m:t>𝑒</m:t>
                                    </m:r>
                                  </m:e>
                                  <m:sub>
                                    <m:r>
                                      <a:rPr lang="en-US" sz="4800" i="1">
                                        <a:solidFill>
                                          <a:schemeClr val="accent6">
                                            <a:lumMod val="50000"/>
                                          </a:schemeClr>
                                        </a:solidFill>
                                        <a:latin typeface="Cambria Math" panose="02040503050406030204" pitchFamily="18" charset="0"/>
                                      </a:rPr>
                                      <m:t>𝑥</m:t>
                                    </m:r>
                                  </m:sub>
                                </m:sSub>
                              </m:e>
                            </m:acc>
                          </m:e>
                        </m:acc>
                      </m:oMath>
                    </m:oMathPara>
                  </a14:m>
                  <a:endParaRPr lang="en-US" sz="4800" dirty="0">
                    <a:solidFill>
                      <a:schemeClr val="accent6">
                        <a:lumMod val="50000"/>
                      </a:schemeClr>
                    </a:solidFill>
                  </a:endParaRPr>
                </a:p>
              </p:txBody>
            </p:sp>
          </mc:Choice>
          <mc:Fallback xmlns="">
            <p:sp>
              <p:nvSpPr>
                <p:cNvPr id="24" name="Subtitle 2">
                  <a:extLst>
                    <a:ext uri="{FF2B5EF4-FFF2-40B4-BE49-F238E27FC236}">
                      <a16:creationId xmlns:a16="http://schemas.microsoft.com/office/drawing/2014/main" id="{822867B0-78AC-4524-A919-5D57E8A7466E}"/>
                    </a:ext>
                  </a:extLst>
                </p:cNvPr>
                <p:cNvSpPr txBox="1">
                  <a:spLocks noRot="1" noChangeAspect="1" noMove="1" noResize="1" noEditPoints="1" noAdjustHandles="1" noChangeArrowheads="1" noChangeShapeType="1" noTextEdit="1"/>
                </p:cNvSpPr>
                <p:nvPr/>
              </p:nvSpPr>
              <p:spPr>
                <a:xfrm>
                  <a:off x="11013986" y="1190739"/>
                  <a:ext cx="740952" cy="863396"/>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Subtitle 2">
                  <a:extLst>
                    <a:ext uri="{FF2B5EF4-FFF2-40B4-BE49-F238E27FC236}">
                      <a16:creationId xmlns:a16="http://schemas.microsoft.com/office/drawing/2014/main" id="{D96CAAD8-B0DD-4868-926A-D8762699B55C}"/>
                    </a:ext>
                  </a:extLst>
                </p:cNvPr>
                <p:cNvSpPr txBox="1">
                  <a:spLocks/>
                </p:cNvSpPr>
                <p:nvPr/>
              </p:nvSpPr>
              <p:spPr>
                <a:xfrm>
                  <a:off x="9860102" y="52252"/>
                  <a:ext cx="740952"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chemeClr val="accent6">
                                    <a:lumMod val="50000"/>
                                  </a:schemeClr>
                                </a:solidFill>
                                <a:latin typeface="Cambria Math" panose="02040503050406030204" pitchFamily="18" charset="0"/>
                              </a:rPr>
                            </m:ctrlPr>
                          </m:accPr>
                          <m:e>
                            <m:acc>
                              <m:accPr>
                                <m:chr m:val="⃗"/>
                                <m:ctrlPr>
                                  <a:rPr lang="en-US" sz="4800" i="1" smtClean="0">
                                    <a:solidFill>
                                      <a:schemeClr val="accent6">
                                        <a:lumMod val="50000"/>
                                      </a:schemeClr>
                                    </a:solidFill>
                                    <a:latin typeface="Cambria Math" panose="02040503050406030204" pitchFamily="18" charset="0"/>
                                  </a:rPr>
                                </m:ctrlPr>
                              </m:accPr>
                              <m:e>
                                <m:sSub>
                                  <m:sSubPr>
                                    <m:ctrlPr>
                                      <a:rPr lang="en-US" sz="4800" i="1">
                                        <a:solidFill>
                                          <a:schemeClr val="accent6">
                                            <a:lumMod val="50000"/>
                                          </a:schemeClr>
                                        </a:solidFill>
                                        <a:latin typeface="Cambria Math" panose="02040503050406030204" pitchFamily="18" charset="0"/>
                                      </a:rPr>
                                    </m:ctrlPr>
                                  </m:sSubPr>
                                  <m:e>
                                    <m:r>
                                      <a:rPr lang="en-US" sz="4800" i="1">
                                        <a:solidFill>
                                          <a:schemeClr val="accent6">
                                            <a:lumMod val="50000"/>
                                          </a:schemeClr>
                                        </a:solidFill>
                                        <a:latin typeface="Cambria Math" panose="02040503050406030204" pitchFamily="18" charset="0"/>
                                      </a:rPr>
                                      <m:t>𝑒</m:t>
                                    </m:r>
                                  </m:e>
                                  <m:sub>
                                    <m:r>
                                      <a:rPr lang="en-US" sz="4800" i="1">
                                        <a:solidFill>
                                          <a:schemeClr val="accent6">
                                            <a:lumMod val="50000"/>
                                          </a:schemeClr>
                                        </a:solidFill>
                                        <a:latin typeface="Cambria Math" panose="02040503050406030204" pitchFamily="18" charset="0"/>
                                      </a:rPr>
                                      <m:t>𝑡</m:t>
                                    </m:r>
                                  </m:sub>
                                </m:sSub>
                              </m:e>
                            </m:acc>
                          </m:e>
                        </m:acc>
                      </m:oMath>
                    </m:oMathPara>
                  </a14:m>
                  <a:endParaRPr lang="en-US" sz="4800" dirty="0">
                    <a:solidFill>
                      <a:schemeClr val="accent6">
                        <a:lumMod val="50000"/>
                      </a:schemeClr>
                    </a:solidFill>
                  </a:endParaRPr>
                </a:p>
              </p:txBody>
            </p:sp>
          </mc:Choice>
          <mc:Fallback xmlns="">
            <p:sp>
              <p:nvSpPr>
                <p:cNvPr id="25" name="Subtitle 2">
                  <a:extLst>
                    <a:ext uri="{FF2B5EF4-FFF2-40B4-BE49-F238E27FC236}">
                      <a16:creationId xmlns:a16="http://schemas.microsoft.com/office/drawing/2014/main" id="{D96CAAD8-B0DD-4868-926A-D8762699B55C}"/>
                    </a:ext>
                  </a:extLst>
                </p:cNvPr>
                <p:cNvSpPr txBox="1">
                  <a:spLocks noRot="1" noChangeAspect="1" noMove="1" noResize="1" noEditPoints="1" noAdjustHandles="1" noChangeArrowheads="1" noChangeShapeType="1" noTextEdit="1"/>
                </p:cNvSpPr>
                <p:nvPr/>
              </p:nvSpPr>
              <p:spPr>
                <a:xfrm>
                  <a:off x="9860102" y="52252"/>
                  <a:ext cx="740952" cy="863396"/>
                </a:xfrm>
                <a:prstGeom prst="rect">
                  <a:avLst/>
                </a:prstGeom>
                <a:blipFill>
                  <a:blip r:embed="rId13"/>
                  <a:stretch>
                    <a:fillRect/>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2538895632"/>
      </p:ext>
    </p:extLst>
  </p:cSld>
  <p:clrMapOvr>
    <a:masterClrMapping/>
  </p:clrMapOvr>
  <mc:AlternateContent xmlns:mc="http://schemas.openxmlformats.org/markup-compatibility/2006" xmlns:p14="http://schemas.microsoft.com/office/powerpoint/2010/main">
    <mc:Choice Requires="p14">
      <p:transition spd="slow" p14:dur="2000" advTm="18864"/>
    </mc:Choice>
    <mc:Fallback xmlns="">
      <p:transition spd="slow" advTm="188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EFD2865E-6625-421A-86BF-3C2DD1DB3973}"/>
                  </a:ext>
                </a:extLst>
              </p:cNvPr>
              <p:cNvSpPr txBox="1">
                <a:spLocks/>
              </p:cNvSpPr>
              <p:nvPr/>
            </p:nvSpPr>
            <p:spPr>
              <a:xfrm>
                <a:off x="1" y="438150"/>
                <a:ext cx="7027816" cy="9658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t>Spacetime Invariant </a:t>
                </a:r>
                <a14:m>
                  <m:oMath xmlns:m="http://schemas.openxmlformats.org/officeDocument/2006/math">
                    <m:sSup>
                      <m:sSupPr>
                        <m:ctrlPr>
                          <a:rPr lang="en-US" sz="6000" b="0" i="1" smtClean="0">
                            <a:solidFill>
                              <a:srgbClr val="FFC000"/>
                            </a:solidFill>
                            <a:latin typeface="Cambria Math" panose="02040503050406030204" pitchFamily="18" charset="0"/>
                          </a:rPr>
                        </m:ctrlPr>
                      </m:sSupPr>
                      <m:e>
                        <m:r>
                          <a:rPr lang="en-US" sz="6000" b="0" i="1" smtClean="0">
                            <a:solidFill>
                              <a:srgbClr val="FFC000"/>
                            </a:solidFill>
                            <a:latin typeface="Cambria Math" panose="02040503050406030204" pitchFamily="18" charset="0"/>
                          </a:rPr>
                          <m:t>𝑠</m:t>
                        </m:r>
                      </m:e>
                      <m:sup>
                        <m:r>
                          <a:rPr lang="en-US" sz="6000" b="0" i="1" smtClean="0">
                            <a:solidFill>
                              <a:schemeClr val="tx1"/>
                            </a:solidFill>
                            <a:latin typeface="Cambria Math" panose="02040503050406030204" pitchFamily="18" charset="0"/>
                          </a:rPr>
                          <m:t>2</m:t>
                        </m:r>
                      </m:sup>
                    </m:sSup>
                  </m:oMath>
                </a14:m>
                <a:endParaRPr lang="en-US" sz="6000" dirty="0"/>
              </a:p>
            </p:txBody>
          </p:sp>
        </mc:Choice>
        <mc:Fallback xmlns="">
          <p:sp>
            <p:nvSpPr>
              <p:cNvPr id="4" name="Subtitle 2">
                <a:extLst>
                  <a:ext uri="{FF2B5EF4-FFF2-40B4-BE49-F238E27FC236}">
                    <a16:creationId xmlns:a16="http://schemas.microsoft.com/office/drawing/2014/main" id="{EFD2865E-6625-421A-86BF-3C2DD1DB3973}"/>
                  </a:ext>
                </a:extLst>
              </p:cNvPr>
              <p:cNvSpPr txBox="1">
                <a:spLocks noRot="1" noChangeAspect="1" noMove="1" noResize="1" noEditPoints="1" noAdjustHandles="1" noChangeArrowheads="1" noChangeShapeType="1" noTextEdit="1"/>
              </p:cNvSpPr>
              <p:nvPr/>
            </p:nvSpPr>
            <p:spPr>
              <a:xfrm>
                <a:off x="1" y="438150"/>
                <a:ext cx="7027816" cy="965850"/>
              </a:xfrm>
              <a:prstGeom prst="rect">
                <a:avLst/>
              </a:prstGeom>
              <a:blipFill>
                <a:blip r:embed="rId4"/>
                <a:stretch>
                  <a:fillRect l="-4770" t="-25949" b="-29747"/>
                </a:stretch>
              </a:blipFill>
            </p:spPr>
            <p:txBody>
              <a:bodyPr/>
              <a:lstStyle/>
              <a:p>
                <a:r>
                  <a:rPr lang="en-CA">
                    <a:noFill/>
                  </a:rPr>
                  <a:t> </a:t>
                </a:r>
              </a:p>
            </p:txBody>
          </p:sp>
        </mc:Fallback>
      </mc:AlternateContent>
      <p:grpSp>
        <p:nvGrpSpPr>
          <p:cNvPr id="7" name="Group 6">
            <a:extLst>
              <a:ext uri="{FF2B5EF4-FFF2-40B4-BE49-F238E27FC236}">
                <a16:creationId xmlns:a16="http://schemas.microsoft.com/office/drawing/2014/main" id="{73F91210-BA93-4537-847D-8380594EA941}"/>
              </a:ext>
            </a:extLst>
          </p:cNvPr>
          <p:cNvGrpSpPr/>
          <p:nvPr/>
        </p:nvGrpSpPr>
        <p:grpSpPr>
          <a:xfrm>
            <a:off x="6829483" y="171450"/>
            <a:ext cx="5260507" cy="2270663"/>
            <a:chOff x="314383" y="-76653"/>
            <a:chExt cx="5260507" cy="2270663"/>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1F4B478-C6D3-4766-9042-2DEF1B9FA070}"/>
                    </a:ext>
                  </a:extLst>
                </p:cNvPr>
                <p:cNvSpPr txBox="1"/>
                <p:nvPr/>
              </p:nvSpPr>
              <p:spPr>
                <a:xfrm>
                  <a:off x="314383" y="624350"/>
                  <a:ext cx="5260507"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solidFill>
                                  <a:srgbClr val="0070C0"/>
                                </a:solidFill>
                                <a:latin typeface="Cambria Math" panose="02040503050406030204" pitchFamily="18" charset="0"/>
                              </a:rPr>
                              <m:t>𝑥</m:t>
                            </m:r>
                          </m:e>
                        </m:d>
                      </m:oMath>
                    </m:oMathPara>
                  </a14:m>
                  <a:endParaRPr lang="en-US" sz="4800" b="0" dirty="0"/>
                </a:p>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  </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r>
                          <a:rPr lang="en-US" sz="4800" b="0" i="1" smtClean="0">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  </m:t>
                            </m:r>
                            <m:r>
                              <a:rPr lang="en-US" sz="4800" i="1">
                                <a:solidFill>
                                  <a:srgbClr val="0070C0"/>
                                </a:solidFill>
                                <a:latin typeface="Cambria Math" panose="02040503050406030204" pitchFamily="18" charset="0"/>
                              </a:rPr>
                              <m:t>𝑥</m:t>
                            </m:r>
                          </m:e>
                        </m:d>
                      </m:oMath>
                    </m:oMathPara>
                  </a14:m>
                  <a:endParaRPr lang="en-CA" sz="4800" dirty="0"/>
                </a:p>
              </p:txBody>
            </p:sp>
          </mc:Choice>
          <mc:Fallback xmlns="">
            <p:sp>
              <p:nvSpPr>
                <p:cNvPr id="8" name="TextBox 7">
                  <a:extLst>
                    <a:ext uri="{FF2B5EF4-FFF2-40B4-BE49-F238E27FC236}">
                      <a16:creationId xmlns:a16="http://schemas.microsoft.com/office/drawing/2014/main" id="{21F4B478-C6D3-4766-9042-2DEF1B9FA070}"/>
                    </a:ext>
                  </a:extLst>
                </p:cNvPr>
                <p:cNvSpPr txBox="1">
                  <a:spLocks noRot="1" noChangeAspect="1" noMove="1" noResize="1" noEditPoints="1" noAdjustHandles="1" noChangeArrowheads="1" noChangeShapeType="1" noTextEdit="1"/>
                </p:cNvSpPr>
                <p:nvPr/>
              </p:nvSpPr>
              <p:spPr>
                <a:xfrm>
                  <a:off x="314383" y="624350"/>
                  <a:ext cx="5260507" cy="1569660"/>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sp>
          <p:nvSpPr>
            <p:cNvPr id="9" name="TextBox 8">
              <a:extLst>
                <a:ext uri="{FF2B5EF4-FFF2-40B4-BE49-F238E27FC236}">
                  <a16:creationId xmlns:a16="http://schemas.microsoft.com/office/drawing/2014/main" id="{F32C991B-55D0-4352-A333-E7A0DEAB251C}"/>
                </a:ext>
              </a:extLst>
            </p:cNvPr>
            <p:cNvSpPr txBox="1"/>
            <p:nvPr/>
          </p:nvSpPr>
          <p:spPr>
            <a:xfrm>
              <a:off x="314939" y="-76653"/>
              <a:ext cx="5027017" cy="707886"/>
            </a:xfrm>
            <a:prstGeom prst="rect">
              <a:avLst/>
            </a:prstGeom>
            <a:noFill/>
            <a:ln w="38100">
              <a:solidFill>
                <a:schemeClr val="tx1"/>
              </a:solidFill>
            </a:ln>
          </p:spPr>
          <p:txBody>
            <a:bodyPr wrap="none" rtlCol="0">
              <a:spAutoFit/>
            </a:bodyPr>
            <a:lstStyle/>
            <a:p>
              <a:r>
                <a:rPr lang="en-US" sz="4000" dirty="0"/>
                <a:t>Lorentz Transformation</a:t>
              </a:r>
              <a:endParaRPr lang="en-CA" sz="4000" dirty="0"/>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E8E99B1-2E1D-4191-BDED-4F50F101D131}"/>
                  </a:ext>
                </a:extLst>
              </p:cNvPr>
              <p:cNvSpPr txBox="1"/>
              <p:nvPr/>
            </p:nvSpPr>
            <p:spPr>
              <a:xfrm>
                <a:off x="7890753" y="4707195"/>
                <a:ext cx="3471650" cy="1598194"/>
              </a:xfrm>
              <a:prstGeom prst="rect">
                <a:avLst/>
              </a:prstGeom>
              <a:noFill/>
              <a:ln w="38100">
                <a:solidFill>
                  <a:schemeClr val="tx1"/>
                </a:solidFill>
              </a:ln>
            </p:spPr>
            <p:txBody>
              <a:bodyPr wrap="square" rtlCol="0">
                <a:spAutoFit/>
              </a:bodyPr>
              <a:lstStyle/>
              <a:p>
                <a14:m>
                  <m:oMath xmlns:m="http://schemas.openxmlformats.org/officeDocument/2006/math">
                    <m:r>
                      <a:rPr lang="en-US" sz="6000" i="1" smtClean="0">
                        <a:latin typeface="Cambria Math" panose="02040503050406030204" pitchFamily="18" charset="0"/>
                      </a:rPr>
                      <m:t>𝛾</m:t>
                    </m:r>
                    <m:r>
                      <a:rPr lang="en-US" sz="6000" i="1" smtClean="0">
                        <a:latin typeface="Cambria Math" panose="02040503050406030204" pitchFamily="18" charset="0"/>
                      </a:rPr>
                      <m:t>=</m:t>
                    </m:r>
                    <m:f>
                      <m:fPr>
                        <m:ctrlPr>
                          <a:rPr lang="en-US" sz="6000" b="0" i="1" smtClean="0">
                            <a:latin typeface="Cambria Math" panose="02040503050406030204" pitchFamily="18" charset="0"/>
                          </a:rPr>
                        </m:ctrlPr>
                      </m:fPr>
                      <m:num>
                        <m:r>
                          <a:rPr lang="en-US" sz="6000" b="0" i="1" smtClean="0">
                            <a:latin typeface="Cambria Math" panose="02040503050406030204" pitchFamily="18" charset="0"/>
                          </a:rPr>
                          <m:t>1</m:t>
                        </m:r>
                      </m:num>
                      <m:den>
                        <m:rad>
                          <m:radPr>
                            <m:degHide m:val="on"/>
                            <m:ctrlPr>
                              <a:rPr lang="en-US" sz="6000" b="0" i="1" smtClean="0">
                                <a:latin typeface="Cambria Math" panose="02040503050406030204" pitchFamily="18" charset="0"/>
                              </a:rPr>
                            </m:ctrlPr>
                          </m:radPr>
                          <m:deg/>
                          <m:e>
                            <m:r>
                              <a:rPr lang="en-US" sz="6000" i="1">
                                <a:latin typeface="Cambria Math" panose="02040503050406030204" pitchFamily="18" charset="0"/>
                              </a:rPr>
                              <m:t>1−</m:t>
                            </m:r>
                            <m:sSup>
                              <m:sSupPr>
                                <m:ctrlPr>
                                  <a:rPr lang="en-US" sz="6000" i="1">
                                    <a:solidFill>
                                      <a:srgbClr val="7030A0"/>
                                    </a:solidFill>
                                    <a:latin typeface="Cambria Math" panose="02040503050406030204" pitchFamily="18" charset="0"/>
                                  </a:rPr>
                                </m:ctrlPr>
                              </m:sSupPr>
                              <m:e>
                                <m:r>
                                  <a:rPr lang="en-US" sz="6000" i="1">
                                    <a:solidFill>
                                      <a:srgbClr val="7030A0"/>
                                    </a:solidFill>
                                    <a:latin typeface="Cambria Math" panose="02040503050406030204" pitchFamily="18" charset="0"/>
                                  </a:rPr>
                                  <m:t>𝛽</m:t>
                                </m:r>
                              </m:e>
                              <m:sup>
                                <m:r>
                                  <a:rPr lang="en-US" sz="6000" i="1">
                                    <a:latin typeface="Cambria Math" panose="02040503050406030204" pitchFamily="18" charset="0"/>
                                  </a:rPr>
                                  <m:t>2</m:t>
                                </m:r>
                              </m:sup>
                            </m:sSup>
                          </m:e>
                        </m:rad>
                      </m:den>
                    </m:f>
                  </m:oMath>
                </a14:m>
                <a:r>
                  <a:rPr lang="en-CA" sz="6000" dirty="0"/>
                  <a:t> </a:t>
                </a:r>
              </a:p>
            </p:txBody>
          </p:sp>
        </mc:Choice>
        <mc:Fallback xmlns="">
          <p:sp>
            <p:nvSpPr>
              <p:cNvPr id="13" name="TextBox 12">
                <a:extLst>
                  <a:ext uri="{FF2B5EF4-FFF2-40B4-BE49-F238E27FC236}">
                    <a16:creationId xmlns:a16="http://schemas.microsoft.com/office/drawing/2014/main" id="{7E8E99B1-2E1D-4191-BDED-4F50F101D131}"/>
                  </a:ext>
                </a:extLst>
              </p:cNvPr>
              <p:cNvSpPr txBox="1">
                <a:spLocks noRot="1" noChangeAspect="1" noMove="1" noResize="1" noEditPoints="1" noAdjustHandles="1" noChangeArrowheads="1" noChangeShapeType="1" noTextEdit="1"/>
              </p:cNvSpPr>
              <p:nvPr/>
            </p:nvSpPr>
            <p:spPr>
              <a:xfrm>
                <a:off x="7890753" y="4707195"/>
                <a:ext cx="3471650" cy="1598194"/>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74E6991-6CB4-4AB4-8326-F2BD3CBDCB0F}"/>
                  </a:ext>
                </a:extLst>
              </p:cNvPr>
              <p:cNvSpPr txBox="1"/>
              <p:nvPr/>
            </p:nvSpPr>
            <p:spPr>
              <a:xfrm>
                <a:off x="8139449" y="2982862"/>
                <a:ext cx="2694902" cy="1327799"/>
              </a:xfrm>
              <a:prstGeom prst="rect">
                <a:avLst/>
              </a:prstGeom>
              <a:noFill/>
              <a:ln w="38100">
                <a:solidFill>
                  <a:schemeClr val="tx1"/>
                </a:solidFill>
              </a:ln>
            </p:spPr>
            <p:txBody>
              <a:bodyPr wrap="square" rtlCol="0">
                <a:spAutoFit/>
              </a:bodyPr>
              <a:lstStyle/>
              <a:p>
                <a:pPr algn="ctr"/>
                <a14:m>
                  <m:oMath xmlns:m="http://schemas.openxmlformats.org/officeDocument/2006/math">
                    <m:r>
                      <a:rPr lang="en-US" sz="6000" i="1" smtClean="0">
                        <a:solidFill>
                          <a:srgbClr val="7030A0"/>
                        </a:solidFill>
                        <a:latin typeface="Cambria Math" panose="02040503050406030204" pitchFamily="18" charset="0"/>
                      </a:rPr>
                      <m:t>𝛽</m:t>
                    </m:r>
                    <m:r>
                      <a:rPr lang="en-US" sz="6000" i="1">
                        <a:latin typeface="Cambria Math" panose="02040503050406030204" pitchFamily="18" charset="0"/>
                      </a:rPr>
                      <m:t>=</m:t>
                    </m:r>
                    <m:f>
                      <m:fPr>
                        <m:ctrlPr>
                          <a:rPr lang="en-US" sz="6000" b="0" i="1" smtClean="0">
                            <a:latin typeface="Cambria Math" panose="02040503050406030204" pitchFamily="18" charset="0"/>
                          </a:rPr>
                        </m:ctrlPr>
                      </m:fPr>
                      <m:num>
                        <m:r>
                          <a:rPr lang="en-US" sz="6000" b="0" i="1" smtClean="0">
                            <a:solidFill>
                              <a:srgbClr val="00B050"/>
                            </a:solidFill>
                            <a:latin typeface="Cambria Math" panose="02040503050406030204" pitchFamily="18" charset="0"/>
                          </a:rPr>
                          <m:t>𝑣</m:t>
                        </m:r>
                      </m:num>
                      <m:den>
                        <m:r>
                          <a:rPr lang="en-US" sz="6000" b="0" i="1" smtClean="0">
                            <a:latin typeface="Cambria Math" panose="02040503050406030204" pitchFamily="18" charset="0"/>
                          </a:rPr>
                          <m:t>𝑐</m:t>
                        </m:r>
                      </m:den>
                    </m:f>
                  </m:oMath>
                </a14:m>
                <a:r>
                  <a:rPr lang="en-CA" sz="6000" dirty="0"/>
                  <a:t> </a:t>
                </a:r>
              </a:p>
            </p:txBody>
          </p:sp>
        </mc:Choice>
        <mc:Fallback xmlns="">
          <p:sp>
            <p:nvSpPr>
              <p:cNvPr id="14" name="TextBox 13">
                <a:extLst>
                  <a:ext uri="{FF2B5EF4-FFF2-40B4-BE49-F238E27FC236}">
                    <a16:creationId xmlns:a16="http://schemas.microsoft.com/office/drawing/2014/main" id="{974E6991-6CB4-4AB4-8326-F2BD3CBDCB0F}"/>
                  </a:ext>
                </a:extLst>
              </p:cNvPr>
              <p:cNvSpPr txBox="1">
                <a:spLocks noRot="1" noChangeAspect="1" noMove="1" noResize="1" noEditPoints="1" noAdjustHandles="1" noChangeArrowheads="1" noChangeShapeType="1" noTextEdit="1"/>
              </p:cNvSpPr>
              <p:nvPr/>
            </p:nvSpPr>
            <p:spPr>
              <a:xfrm>
                <a:off x="8139449" y="2982862"/>
                <a:ext cx="2694902" cy="1327799"/>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Subtitle 2">
                <a:extLst>
                  <a:ext uri="{FF2B5EF4-FFF2-40B4-BE49-F238E27FC236}">
                    <a16:creationId xmlns:a16="http://schemas.microsoft.com/office/drawing/2014/main" id="{3453D87E-549F-4190-9ACD-C595D2F8165D}"/>
                  </a:ext>
                </a:extLst>
              </p:cNvPr>
              <p:cNvSpPr txBox="1">
                <a:spLocks/>
              </p:cNvSpPr>
              <p:nvPr/>
            </p:nvSpPr>
            <p:spPr>
              <a:xfrm>
                <a:off x="133350" y="1710450"/>
                <a:ext cx="5742156" cy="10522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sSup>
                        <m:sSupPr>
                          <m:ctrlPr>
                            <a:rPr lang="en-US" sz="5600" b="0" i="1" smtClean="0">
                              <a:solidFill>
                                <a:srgbClr val="FFC000"/>
                              </a:solidFill>
                              <a:latin typeface="Cambria Math" panose="02040503050406030204" pitchFamily="18" charset="0"/>
                            </a:rPr>
                          </m:ctrlPr>
                        </m:sSupPr>
                        <m:e>
                          <m:r>
                            <a:rPr lang="en-US" sz="5600" b="0" i="1" smtClean="0">
                              <a:solidFill>
                                <a:srgbClr val="FFC000"/>
                              </a:solidFill>
                              <a:latin typeface="Cambria Math" panose="02040503050406030204" pitchFamily="18" charset="0"/>
                            </a:rPr>
                            <m:t>𝑠</m:t>
                          </m:r>
                        </m:e>
                        <m:sup>
                          <m:r>
                            <a:rPr lang="en-US" sz="5600" b="0" i="1" smtClean="0">
                              <a:solidFill>
                                <a:schemeClr val="tx1"/>
                              </a:solidFill>
                              <a:latin typeface="Cambria Math" panose="02040503050406030204" pitchFamily="18" charset="0"/>
                            </a:rPr>
                            <m:t>2</m:t>
                          </m:r>
                        </m:sup>
                      </m:sSup>
                      <m:r>
                        <a:rPr lang="en-US" sz="5600" b="0" i="1" smtClean="0">
                          <a:solidFill>
                            <a:schemeClr val="tx1"/>
                          </a:solidFill>
                          <a:latin typeface="Cambria Math" panose="02040503050406030204" pitchFamily="18" charset="0"/>
                        </a:rPr>
                        <m:t>≡</m:t>
                      </m:r>
                      <m:sSup>
                        <m:sSupPr>
                          <m:ctrlPr>
                            <a:rPr lang="en-US" sz="5600" b="0" i="1" smtClean="0">
                              <a:solidFill>
                                <a:schemeClr val="tx1"/>
                              </a:solidFill>
                              <a:latin typeface="Cambria Math" panose="02040503050406030204" pitchFamily="18" charset="0"/>
                            </a:rPr>
                          </m:ctrlPr>
                        </m:sSupPr>
                        <m:e>
                          <m:d>
                            <m:dPr>
                              <m:ctrlPr>
                                <a:rPr lang="en-US" sz="5600" b="0" i="1" smtClean="0">
                                  <a:solidFill>
                                    <a:schemeClr val="tx1"/>
                                  </a:solidFill>
                                  <a:latin typeface="Cambria Math" panose="02040503050406030204" pitchFamily="18" charset="0"/>
                                </a:rPr>
                              </m:ctrlPr>
                            </m:dPr>
                            <m:e>
                              <m:r>
                                <a:rPr lang="en-US" sz="5600" i="1">
                                  <a:latin typeface="Cambria Math" panose="02040503050406030204" pitchFamily="18" charset="0"/>
                                </a:rPr>
                                <m:t>𝑐</m:t>
                              </m:r>
                              <m:acc>
                                <m:accPr>
                                  <m:chr m:val="̃"/>
                                  <m:ctrlPr>
                                    <a:rPr lang="en-US" sz="5600" i="1">
                                      <a:solidFill>
                                        <a:srgbClr val="FF0000"/>
                                      </a:solidFill>
                                      <a:latin typeface="Cambria Math" panose="02040503050406030204" pitchFamily="18" charset="0"/>
                                    </a:rPr>
                                  </m:ctrlPr>
                                </m:accPr>
                                <m:e>
                                  <m:r>
                                    <a:rPr lang="en-US" sz="5600" i="1">
                                      <a:solidFill>
                                        <a:srgbClr val="FF0000"/>
                                      </a:solidFill>
                                      <a:latin typeface="Cambria Math" panose="02040503050406030204" pitchFamily="18" charset="0"/>
                                    </a:rPr>
                                    <m:t>𝑡</m:t>
                                  </m:r>
                                </m:e>
                              </m:acc>
                            </m:e>
                          </m:d>
                        </m:e>
                        <m:sup>
                          <m:r>
                            <a:rPr lang="en-US" sz="5600" b="0" i="1" smtClean="0">
                              <a:solidFill>
                                <a:schemeClr val="tx1"/>
                              </a:solidFill>
                              <a:latin typeface="Cambria Math" panose="02040503050406030204" pitchFamily="18" charset="0"/>
                            </a:rPr>
                            <m:t>2</m:t>
                          </m:r>
                        </m:sup>
                      </m:sSup>
                      <m:r>
                        <a:rPr lang="en-US" sz="5600" b="0" i="1" smtClean="0">
                          <a:solidFill>
                            <a:schemeClr val="tx1"/>
                          </a:solidFill>
                          <a:latin typeface="Cambria Math" panose="02040503050406030204" pitchFamily="18" charset="0"/>
                        </a:rPr>
                        <m:t>−</m:t>
                      </m:r>
                      <m:sSup>
                        <m:sSupPr>
                          <m:ctrlPr>
                            <a:rPr lang="en-US" sz="5600" b="0" i="1" smtClean="0">
                              <a:solidFill>
                                <a:schemeClr val="tx1"/>
                              </a:solidFill>
                              <a:latin typeface="Cambria Math" panose="02040503050406030204" pitchFamily="18" charset="0"/>
                            </a:rPr>
                          </m:ctrlPr>
                        </m:sSupPr>
                        <m:e>
                          <m:acc>
                            <m:accPr>
                              <m:chr m:val="̃"/>
                              <m:ctrlPr>
                                <a:rPr lang="en-US" sz="5600" i="1">
                                  <a:solidFill>
                                    <a:srgbClr val="FF0000"/>
                                  </a:solidFill>
                                  <a:latin typeface="Cambria Math" panose="02040503050406030204" pitchFamily="18" charset="0"/>
                                </a:rPr>
                              </m:ctrlPr>
                            </m:accPr>
                            <m:e>
                              <m:r>
                                <a:rPr lang="en-US" sz="5600" i="1">
                                  <a:solidFill>
                                    <a:srgbClr val="FF0000"/>
                                  </a:solidFill>
                                  <a:latin typeface="Cambria Math" panose="02040503050406030204" pitchFamily="18" charset="0"/>
                                </a:rPr>
                                <m:t>𝑥</m:t>
                              </m:r>
                            </m:e>
                          </m:acc>
                        </m:e>
                        <m:sup>
                          <m:r>
                            <a:rPr lang="en-US" sz="5600" b="0" i="1" smtClean="0">
                              <a:solidFill>
                                <a:schemeClr val="tx1"/>
                              </a:solidFill>
                              <a:latin typeface="Cambria Math" panose="02040503050406030204" pitchFamily="18" charset="0"/>
                            </a:rPr>
                            <m:t>2</m:t>
                          </m:r>
                        </m:sup>
                      </m:sSup>
                    </m:oMath>
                  </m:oMathPara>
                </a14:m>
                <a:endParaRPr lang="en-US" sz="5600" dirty="0"/>
              </a:p>
            </p:txBody>
          </p:sp>
        </mc:Choice>
        <mc:Fallback xmlns="">
          <p:sp>
            <p:nvSpPr>
              <p:cNvPr id="15" name="Subtitle 2">
                <a:extLst>
                  <a:ext uri="{FF2B5EF4-FFF2-40B4-BE49-F238E27FC236}">
                    <a16:creationId xmlns:a16="http://schemas.microsoft.com/office/drawing/2014/main" id="{3453D87E-549F-4190-9ACD-C595D2F8165D}"/>
                  </a:ext>
                </a:extLst>
              </p:cNvPr>
              <p:cNvSpPr txBox="1">
                <a:spLocks noRot="1" noChangeAspect="1" noMove="1" noResize="1" noEditPoints="1" noAdjustHandles="1" noChangeArrowheads="1" noChangeShapeType="1" noTextEdit="1"/>
              </p:cNvSpPr>
              <p:nvPr/>
            </p:nvSpPr>
            <p:spPr>
              <a:xfrm>
                <a:off x="133350" y="1710450"/>
                <a:ext cx="5742156" cy="1052205"/>
              </a:xfrm>
              <a:prstGeom prst="rect">
                <a:avLst/>
              </a:prstGeom>
              <a:blipFill>
                <a:blip r:embed="rId8"/>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534408446"/>
      </p:ext>
    </p:extLst>
  </p:cSld>
  <p:clrMapOvr>
    <a:masterClrMapping/>
  </p:clrMapOvr>
  <mc:AlternateContent xmlns:mc="http://schemas.openxmlformats.org/markup-compatibility/2006" xmlns:p14="http://schemas.microsoft.com/office/powerpoint/2010/main">
    <mc:Choice Requires="p14">
      <p:transition spd="slow" p14:dur="2000" advTm="36251"/>
    </mc:Choice>
    <mc:Fallback xmlns="">
      <p:transition spd="slow" advTm="362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Subtitle 2">
                <a:extLst>
                  <a:ext uri="{FF2B5EF4-FFF2-40B4-BE49-F238E27FC236}">
                    <a16:creationId xmlns:a16="http://schemas.microsoft.com/office/drawing/2014/main" id="{AE2129A9-4FF1-43F2-8E88-CB6D0C70D5C0}"/>
                  </a:ext>
                </a:extLst>
              </p:cNvPr>
              <p:cNvSpPr txBox="1">
                <a:spLocks/>
              </p:cNvSpPr>
              <p:nvPr/>
            </p:nvSpPr>
            <p:spPr>
              <a:xfrm>
                <a:off x="133350" y="1710449"/>
                <a:ext cx="12153900" cy="535183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500"/>
                  </a:spcAft>
                  <a:buNone/>
                </a:pPr>
                <a14:m>
                  <m:oMathPara xmlns:m="http://schemas.openxmlformats.org/officeDocument/2006/math">
                    <m:oMathParaPr>
                      <m:jc m:val="left"/>
                    </m:oMathParaPr>
                    <m:oMath xmlns:m="http://schemas.openxmlformats.org/officeDocument/2006/math">
                      <m:sSup>
                        <m:sSupPr>
                          <m:ctrlPr>
                            <a:rPr lang="en-US" sz="6000" b="0" i="1" smtClean="0">
                              <a:solidFill>
                                <a:srgbClr val="FFC000"/>
                              </a:solidFill>
                              <a:latin typeface="Cambria Math" panose="02040503050406030204" pitchFamily="18" charset="0"/>
                            </a:rPr>
                          </m:ctrlPr>
                        </m:sSupPr>
                        <m:e>
                          <m:r>
                            <a:rPr lang="en-US" sz="6000" b="0" i="1" smtClean="0">
                              <a:solidFill>
                                <a:srgbClr val="FFC000"/>
                              </a:solidFill>
                              <a:latin typeface="Cambria Math" panose="02040503050406030204" pitchFamily="18" charset="0"/>
                            </a:rPr>
                            <m:t>𝑠</m:t>
                          </m:r>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d>
                            <m:dPr>
                              <m:ctrlPr>
                                <a:rPr lang="en-US" sz="6000" b="0" i="1" smtClean="0">
                                  <a:solidFill>
                                    <a:schemeClr val="tx1"/>
                                  </a:solidFill>
                                  <a:latin typeface="Cambria Math" panose="02040503050406030204" pitchFamily="18" charset="0"/>
                                </a:rPr>
                              </m:ctrlPr>
                            </m:dPr>
                            <m:e>
                              <m:r>
                                <a:rPr lang="en-US" sz="6000" i="1">
                                  <a:latin typeface="Cambria Math" panose="02040503050406030204" pitchFamily="18" charset="0"/>
                                </a:rPr>
                                <m:t>𝑐</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𝑡</m:t>
                                  </m:r>
                                </m:e>
                              </m:acc>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𝑥</m:t>
                              </m:r>
                            </m:e>
                          </m:acc>
                        </m:e>
                        <m:sup>
                          <m:r>
                            <a:rPr lang="en-US" sz="6000" b="0" i="1" smtClean="0">
                              <a:solidFill>
                                <a:schemeClr val="tx1"/>
                              </a:solidFill>
                              <a:latin typeface="Cambria Math" panose="02040503050406030204" pitchFamily="18" charset="0"/>
                            </a:rPr>
                            <m:t>2</m:t>
                          </m:r>
                        </m:sup>
                      </m:sSup>
                    </m:oMath>
                  </m:oMathPara>
                </a14:m>
                <a:endParaRPr lang="en-US" sz="6000" dirty="0"/>
              </a:p>
              <a:p>
                <a:pPr marL="0" indent="0">
                  <a:spcAft>
                    <a:spcPts val="1500"/>
                  </a:spcAft>
                  <a:buNone/>
                </a:pPr>
                <a14:m>
                  <m:oMathPara xmlns:m="http://schemas.openxmlformats.org/officeDocument/2006/math">
                    <m:oMathParaPr>
                      <m:jc m:val="left"/>
                    </m:oMathParaPr>
                    <m:oMath xmlns:m="http://schemas.openxmlformats.org/officeDocument/2006/math">
                      <m:sSup>
                        <m:sSupPr>
                          <m:ctrlPr>
                            <a:rPr lang="en-US" sz="6000" i="1" smtClean="0">
                              <a:solidFill>
                                <a:schemeClr val="bg1"/>
                              </a:solidFill>
                              <a:latin typeface="Cambria Math" panose="02040503050406030204" pitchFamily="18" charset="0"/>
                            </a:rPr>
                          </m:ctrlPr>
                        </m:sSupPr>
                        <m:e>
                          <m:r>
                            <a:rPr lang="en-US" sz="6000" i="1">
                              <a:solidFill>
                                <a:schemeClr val="bg1"/>
                              </a:solidFill>
                              <a:latin typeface="Cambria Math" panose="02040503050406030204" pitchFamily="18" charset="0"/>
                            </a:rPr>
                            <m:t>𝑠</m:t>
                          </m:r>
                        </m:e>
                        <m:sup>
                          <m:r>
                            <a:rPr lang="en-US" sz="6000" i="1">
                              <a:solidFill>
                                <a:schemeClr val="bg1"/>
                              </a:solidFill>
                              <a:latin typeface="Cambria Math" panose="02040503050406030204" pitchFamily="18" charset="0"/>
                            </a:rPr>
                            <m:t>2</m:t>
                          </m:r>
                        </m:sup>
                      </m:sSup>
                      <m:r>
                        <a:rPr lang="en-US" sz="6000" b="0" i="1" smtClean="0">
                          <a:latin typeface="Cambria Math" panose="02040503050406030204" pitchFamily="18" charset="0"/>
                        </a:rPr>
                        <m:t>=</m:t>
                      </m:r>
                      <m:sSup>
                        <m:sSupPr>
                          <m:ctrlPr>
                            <a:rPr lang="en-US" sz="6000" i="1">
                              <a:latin typeface="Cambria Math" panose="02040503050406030204" pitchFamily="18" charset="0"/>
                            </a:rPr>
                          </m:ctrlPr>
                        </m:sSupPr>
                        <m:e>
                          <m:sSup>
                            <m:sSupPr>
                              <m:ctrlPr>
                                <a:rPr lang="en-US" sz="6000" b="0" i="1" smtClean="0">
                                  <a:latin typeface="Cambria Math" panose="02040503050406030204" pitchFamily="18" charset="0"/>
                                </a:rPr>
                              </m:ctrlPr>
                            </m:sSupPr>
                            <m:e>
                              <m:r>
                                <a:rPr lang="en-US" sz="6000" i="1">
                                  <a:latin typeface="Cambria Math" panose="02040503050406030204" pitchFamily="18" charset="0"/>
                                </a:rPr>
                                <m:t>𝛾</m:t>
                              </m:r>
                            </m:e>
                            <m:sup>
                              <m:r>
                                <a:rPr lang="en-US" sz="6000" b="0" i="1" smtClean="0">
                                  <a:latin typeface="Cambria Math" panose="02040503050406030204" pitchFamily="18" charset="0"/>
                                </a:rPr>
                                <m:t>2</m:t>
                              </m:r>
                            </m:sup>
                          </m:sSup>
                          <m:d>
                            <m:dPr>
                              <m:ctrlPr>
                                <a:rPr lang="en-US" sz="6000" i="1">
                                  <a:latin typeface="Cambria Math" panose="02040503050406030204" pitchFamily="18" charset="0"/>
                                </a:rPr>
                              </m:ctrlPr>
                            </m:dPr>
                            <m:e>
                              <m:r>
                                <a:rPr lang="en-US" sz="6000" i="1">
                                  <a:latin typeface="Cambria Math" panose="02040503050406030204" pitchFamily="18" charset="0"/>
                                </a:rPr>
                                <m:t>𝑐</m:t>
                              </m:r>
                              <m:r>
                                <a:rPr lang="en-US" sz="6000" i="1">
                                  <a:solidFill>
                                    <a:srgbClr val="0070C0"/>
                                  </a:solidFill>
                                  <a:latin typeface="Cambria Math" panose="02040503050406030204" pitchFamily="18" charset="0"/>
                                </a:rPr>
                                <m:t>𝑡</m:t>
                              </m:r>
                              <m:r>
                                <a:rPr lang="en-US" sz="6000" i="1">
                                  <a:latin typeface="Cambria Math" panose="02040503050406030204" pitchFamily="18" charset="0"/>
                                </a:rPr>
                                <m:t>−</m:t>
                              </m:r>
                              <m:r>
                                <a:rPr lang="en-US" sz="6000" i="1">
                                  <a:solidFill>
                                    <a:srgbClr val="7030A0"/>
                                  </a:solidFill>
                                  <a:latin typeface="Cambria Math" panose="02040503050406030204" pitchFamily="18" charset="0"/>
                                </a:rPr>
                                <m:t>𝛽</m:t>
                              </m:r>
                              <m:r>
                                <a:rPr lang="en-US" sz="6000" i="1">
                                  <a:solidFill>
                                    <a:srgbClr val="0070C0"/>
                                  </a:solidFill>
                                  <a:latin typeface="Cambria Math" panose="02040503050406030204" pitchFamily="18" charset="0"/>
                                </a:rPr>
                                <m:t>𝑥</m:t>
                              </m:r>
                            </m:e>
                          </m:d>
                        </m:e>
                        <m:sup>
                          <m:r>
                            <a:rPr lang="en-US" sz="6000" i="1">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sSup>
                            <m:sSupPr>
                              <m:ctrlPr>
                                <a:rPr lang="en-US" sz="6000" i="1">
                                  <a:latin typeface="Cambria Math" panose="02040503050406030204" pitchFamily="18" charset="0"/>
                                </a:rPr>
                              </m:ctrlPr>
                            </m:sSupPr>
                            <m:e>
                              <m:r>
                                <a:rPr lang="en-US" sz="6000" i="1">
                                  <a:latin typeface="Cambria Math" panose="02040503050406030204" pitchFamily="18" charset="0"/>
                                </a:rPr>
                                <m:t>𝛾</m:t>
                              </m:r>
                            </m:e>
                            <m:sup>
                              <m:r>
                                <a:rPr lang="en-US" sz="6000" i="1">
                                  <a:latin typeface="Cambria Math" panose="02040503050406030204" pitchFamily="18" charset="0"/>
                                </a:rPr>
                                <m:t>2</m:t>
                              </m:r>
                            </m:sup>
                          </m:sSup>
                          <m:d>
                            <m:dPr>
                              <m:ctrlPr>
                                <a:rPr lang="en-US" sz="6000" i="1">
                                  <a:latin typeface="Cambria Math" panose="02040503050406030204" pitchFamily="18" charset="0"/>
                                </a:rPr>
                              </m:ctrlPr>
                            </m:dPr>
                            <m:e>
                              <m:r>
                                <a:rPr lang="en-US" sz="6000" i="1">
                                  <a:latin typeface="Cambria Math" panose="02040503050406030204" pitchFamily="18" charset="0"/>
                                </a:rPr>
                                <m:t>−</m:t>
                              </m:r>
                              <m:r>
                                <a:rPr lang="en-US" sz="6000" i="1">
                                  <a:solidFill>
                                    <a:srgbClr val="7030A0"/>
                                  </a:solidFill>
                                  <a:latin typeface="Cambria Math" panose="02040503050406030204" pitchFamily="18" charset="0"/>
                                </a:rPr>
                                <m:t>𝛽</m:t>
                              </m:r>
                              <m:r>
                                <a:rPr lang="en-US" sz="6000" i="1">
                                  <a:latin typeface="Cambria Math" panose="02040503050406030204" pitchFamily="18" charset="0"/>
                                </a:rPr>
                                <m:t>𝑐</m:t>
                              </m:r>
                              <m:r>
                                <a:rPr lang="en-US" sz="6000" i="1">
                                  <a:solidFill>
                                    <a:srgbClr val="0070C0"/>
                                  </a:solidFill>
                                  <a:latin typeface="Cambria Math" panose="02040503050406030204" pitchFamily="18" charset="0"/>
                                </a:rPr>
                                <m:t>𝑡</m:t>
                              </m:r>
                              <m:r>
                                <a:rPr lang="en-US" sz="6000" b="0" i="1" smtClean="0">
                                  <a:solidFill>
                                    <a:schemeClr val="tx1"/>
                                  </a:solidFill>
                                  <a:latin typeface="Cambria Math" panose="02040503050406030204" pitchFamily="18" charset="0"/>
                                </a:rPr>
                                <m:t>+</m:t>
                              </m:r>
                              <m:r>
                                <a:rPr lang="en-US" sz="6000" i="1">
                                  <a:solidFill>
                                    <a:srgbClr val="0070C0"/>
                                  </a:solidFill>
                                  <a:latin typeface="Cambria Math" panose="02040503050406030204" pitchFamily="18" charset="0"/>
                                </a:rPr>
                                <m:t>𝑥</m:t>
                              </m:r>
                            </m:e>
                          </m:d>
                        </m:e>
                        <m:sup>
                          <m:r>
                            <a:rPr lang="en-US" sz="6000" i="1">
                              <a:latin typeface="Cambria Math" panose="02040503050406030204" pitchFamily="18" charset="0"/>
                            </a:rPr>
                            <m:t>2</m:t>
                          </m:r>
                        </m:sup>
                      </m:sSup>
                    </m:oMath>
                  </m:oMathPara>
                </a14:m>
                <a:endParaRPr lang="en-US" sz="6000" i="1" dirty="0">
                  <a:latin typeface="Cambria Math" panose="02040503050406030204" pitchFamily="18" charset="0"/>
                </a:endParaRPr>
              </a:p>
              <a:p>
                <a:pPr marL="0" indent="0">
                  <a:spcAft>
                    <a:spcPts val="1500"/>
                  </a:spcAft>
                  <a:buNone/>
                </a:pPr>
                <a:r>
                  <a:rPr lang="en-US" sz="6000" dirty="0"/>
                  <a:t>     </a:t>
                </a:r>
                <a14:m>
                  <m:oMath xmlns:m="http://schemas.openxmlformats.org/officeDocument/2006/math">
                    <m:r>
                      <a:rPr lang="en-US" sz="6000" i="1">
                        <a:latin typeface="Cambria Math" panose="02040503050406030204" pitchFamily="18" charset="0"/>
                      </a:rPr>
                      <m:t>=</m:t>
                    </m:r>
                    <m:sSup>
                      <m:sSupPr>
                        <m:ctrlPr>
                          <a:rPr lang="en-US" sz="6000" b="0" i="1" smtClean="0">
                            <a:latin typeface="Cambria Math" panose="02040503050406030204" pitchFamily="18" charset="0"/>
                          </a:rPr>
                        </m:ctrlPr>
                      </m:sSupPr>
                      <m:e>
                        <m:r>
                          <a:rPr lang="en-US" sz="6000" b="0" i="1" smtClean="0">
                            <a:latin typeface="Cambria Math" panose="02040503050406030204" pitchFamily="18" charset="0"/>
                          </a:rPr>
                          <m:t>𝛾</m:t>
                        </m:r>
                      </m:e>
                      <m:sup>
                        <m:r>
                          <a:rPr lang="en-US" sz="6000" b="0" i="1" smtClean="0">
                            <a:latin typeface="Cambria Math" panose="02040503050406030204" pitchFamily="18" charset="0"/>
                          </a:rPr>
                          <m:t>2</m:t>
                        </m:r>
                      </m:sup>
                    </m:sSup>
                    <m:d>
                      <m:dPr>
                        <m:ctrlPr>
                          <a:rPr lang="en-US" sz="6000" i="1">
                            <a:latin typeface="Cambria Math" panose="02040503050406030204" pitchFamily="18" charset="0"/>
                          </a:rPr>
                        </m:ctrlPr>
                      </m:dPr>
                      <m:e>
                        <m:sSup>
                          <m:sSupPr>
                            <m:ctrlPr>
                              <a:rPr lang="en-US" sz="6000" i="1">
                                <a:solidFill>
                                  <a:srgbClr val="0070C0"/>
                                </a:solidFill>
                                <a:latin typeface="Cambria Math" panose="02040503050406030204" pitchFamily="18" charset="0"/>
                              </a:rPr>
                            </m:ctrlPr>
                          </m:sSupPr>
                          <m:e>
                            <m:d>
                              <m:dPr>
                                <m:ctrlPr>
                                  <a:rPr lang="en-US" sz="6000" i="1">
                                    <a:latin typeface="Cambria Math" panose="02040503050406030204" pitchFamily="18" charset="0"/>
                                  </a:rPr>
                                </m:ctrlPr>
                              </m:dPr>
                              <m:e>
                                <m:r>
                                  <a:rPr lang="en-US" sz="6000" i="1">
                                    <a:latin typeface="Cambria Math" panose="02040503050406030204" pitchFamily="18" charset="0"/>
                                  </a:rPr>
                                  <m:t>𝑐</m:t>
                                </m:r>
                                <m:r>
                                  <a:rPr lang="en-US" sz="6000" i="1">
                                    <a:solidFill>
                                      <a:srgbClr val="0070C0"/>
                                    </a:solidFill>
                                    <a:latin typeface="Cambria Math" panose="02040503050406030204" pitchFamily="18" charset="0"/>
                                  </a:rPr>
                                  <m:t>𝑡</m:t>
                                </m:r>
                              </m:e>
                            </m:d>
                          </m:e>
                          <m:sup>
                            <m:r>
                              <a:rPr lang="en-US" sz="6000" i="1">
                                <a:latin typeface="Cambria Math" panose="02040503050406030204" pitchFamily="18" charset="0"/>
                              </a:rPr>
                              <m:t>2</m:t>
                            </m:r>
                          </m:sup>
                        </m:sSup>
                        <m:r>
                          <a:rPr lang="en-US" sz="6000" i="1">
                            <a:latin typeface="Cambria Math" panose="02040503050406030204" pitchFamily="18" charset="0"/>
                          </a:rPr>
                          <m:t>+</m:t>
                        </m:r>
                        <m:sSup>
                          <m:sSupPr>
                            <m:ctrlPr>
                              <a:rPr lang="en-US" sz="6000" i="1">
                                <a:solidFill>
                                  <a:srgbClr val="0070C0"/>
                                </a:solidFill>
                                <a:latin typeface="Cambria Math" panose="02040503050406030204" pitchFamily="18" charset="0"/>
                              </a:rPr>
                            </m:ctrlPr>
                          </m:sSupPr>
                          <m:e>
                            <m:d>
                              <m:dPr>
                                <m:ctrlPr>
                                  <a:rPr lang="en-US" sz="6000" i="1">
                                    <a:latin typeface="Cambria Math" panose="02040503050406030204" pitchFamily="18" charset="0"/>
                                  </a:rPr>
                                </m:ctrlPr>
                              </m:dPr>
                              <m:e>
                                <m:r>
                                  <a:rPr lang="en-US" sz="6000" i="1">
                                    <a:solidFill>
                                      <a:srgbClr val="7030A0"/>
                                    </a:solidFill>
                                    <a:latin typeface="Cambria Math" panose="02040503050406030204" pitchFamily="18" charset="0"/>
                                  </a:rPr>
                                  <m:t>𝛽</m:t>
                                </m:r>
                                <m:r>
                                  <a:rPr lang="en-US" sz="6000" i="1">
                                    <a:solidFill>
                                      <a:srgbClr val="0070C0"/>
                                    </a:solidFill>
                                    <a:latin typeface="Cambria Math" panose="02040503050406030204" pitchFamily="18" charset="0"/>
                                  </a:rPr>
                                  <m:t>𝑥</m:t>
                                </m:r>
                              </m:e>
                            </m:d>
                          </m:e>
                          <m:sup>
                            <m:r>
                              <a:rPr lang="en-US" sz="6000" i="1">
                                <a:latin typeface="Cambria Math" panose="02040503050406030204" pitchFamily="18" charset="0"/>
                              </a:rPr>
                              <m:t>2</m:t>
                            </m:r>
                          </m:sup>
                        </m:sSup>
                        <m:r>
                          <a:rPr lang="en-US" sz="6000" i="1">
                            <a:latin typeface="Cambria Math" panose="02040503050406030204" pitchFamily="18" charset="0"/>
                          </a:rPr>
                          <m:t>−2</m:t>
                        </m:r>
                        <m:r>
                          <a:rPr lang="en-US" sz="6000" i="1">
                            <a:latin typeface="Cambria Math" panose="02040503050406030204" pitchFamily="18" charset="0"/>
                          </a:rPr>
                          <m:t>𝑐𝑡</m:t>
                        </m:r>
                        <m:r>
                          <a:rPr lang="en-US" sz="6000" i="1">
                            <a:solidFill>
                              <a:srgbClr val="7030A0"/>
                            </a:solidFill>
                            <a:latin typeface="Cambria Math" panose="02040503050406030204" pitchFamily="18" charset="0"/>
                          </a:rPr>
                          <m:t>𝛽</m:t>
                        </m:r>
                        <m:r>
                          <a:rPr lang="en-US" sz="6000" i="1">
                            <a:solidFill>
                              <a:srgbClr val="0070C0"/>
                            </a:solidFill>
                            <a:latin typeface="Cambria Math" panose="02040503050406030204" pitchFamily="18" charset="0"/>
                          </a:rPr>
                          <m:t>𝑥</m:t>
                        </m:r>
                      </m:e>
                    </m:d>
                  </m:oMath>
                </a14:m>
                <a:endParaRPr lang="en-US" sz="6000" i="1" dirty="0">
                  <a:latin typeface="Cambria Math" panose="02040503050406030204" pitchFamily="18" charset="0"/>
                </a:endParaRPr>
              </a:p>
              <a:p>
                <a:pPr marL="0" indent="0">
                  <a:spcAft>
                    <a:spcPts val="1500"/>
                  </a:spcAft>
                  <a:buNone/>
                </a:pPr>
                <a14:m>
                  <m:oMathPara xmlns:m="http://schemas.openxmlformats.org/officeDocument/2006/math">
                    <m:oMathParaPr>
                      <m:jc m:val="left"/>
                    </m:oMathParaPr>
                    <m:oMath xmlns:m="http://schemas.openxmlformats.org/officeDocument/2006/math">
                      <m:r>
                        <a:rPr lang="en-US" sz="6000" b="0" i="1" smtClean="0">
                          <a:latin typeface="Cambria Math" panose="02040503050406030204" pitchFamily="18" charset="0"/>
                        </a:rPr>
                        <m:t>         </m:t>
                      </m:r>
                      <m:r>
                        <a:rPr lang="en-US" sz="6000" i="1">
                          <a:latin typeface="Cambria Math" panose="02040503050406030204" pitchFamily="18" charset="0"/>
                        </a:rPr>
                        <m:t>−</m:t>
                      </m:r>
                      <m:sSup>
                        <m:sSupPr>
                          <m:ctrlPr>
                            <a:rPr lang="en-US" sz="6000" b="0" i="1" smtClean="0">
                              <a:latin typeface="Cambria Math" panose="02040503050406030204" pitchFamily="18" charset="0"/>
                            </a:rPr>
                          </m:ctrlPr>
                        </m:sSupPr>
                        <m:e>
                          <m:r>
                            <a:rPr lang="en-US" sz="6000" b="0" i="1" smtClean="0">
                              <a:latin typeface="Cambria Math" panose="02040503050406030204" pitchFamily="18" charset="0"/>
                            </a:rPr>
                            <m:t>𝛾</m:t>
                          </m:r>
                        </m:e>
                        <m:sup>
                          <m:r>
                            <a:rPr lang="en-US" sz="6000" b="0" i="1" smtClean="0">
                              <a:latin typeface="Cambria Math" panose="02040503050406030204" pitchFamily="18" charset="0"/>
                            </a:rPr>
                            <m:t>2</m:t>
                          </m:r>
                        </m:sup>
                      </m:sSup>
                      <m:d>
                        <m:dPr>
                          <m:ctrlPr>
                            <a:rPr lang="en-US" sz="6000" i="1">
                              <a:latin typeface="Cambria Math" panose="02040503050406030204" pitchFamily="18" charset="0"/>
                            </a:rPr>
                          </m:ctrlPr>
                        </m:dPr>
                        <m:e>
                          <m:sSup>
                            <m:sSupPr>
                              <m:ctrlPr>
                                <a:rPr lang="en-US" sz="6000" i="1">
                                  <a:solidFill>
                                    <a:srgbClr val="0070C0"/>
                                  </a:solidFill>
                                  <a:latin typeface="Cambria Math" panose="02040503050406030204" pitchFamily="18" charset="0"/>
                                </a:rPr>
                              </m:ctrlPr>
                            </m:sSupPr>
                            <m:e>
                              <m:d>
                                <m:dPr>
                                  <m:ctrlPr>
                                    <a:rPr lang="en-US" sz="6000" i="1">
                                      <a:latin typeface="Cambria Math" panose="02040503050406030204" pitchFamily="18" charset="0"/>
                                    </a:rPr>
                                  </m:ctrlPr>
                                </m:dPr>
                                <m:e>
                                  <m:r>
                                    <a:rPr lang="en-US" sz="6000" i="1">
                                      <a:solidFill>
                                        <a:srgbClr val="7030A0"/>
                                      </a:solidFill>
                                      <a:latin typeface="Cambria Math" panose="02040503050406030204" pitchFamily="18" charset="0"/>
                                    </a:rPr>
                                    <m:t>𝛽</m:t>
                                  </m:r>
                                  <m:r>
                                    <a:rPr lang="en-US" sz="6000" i="1">
                                      <a:latin typeface="Cambria Math" panose="02040503050406030204" pitchFamily="18" charset="0"/>
                                    </a:rPr>
                                    <m:t>𝑐</m:t>
                                  </m:r>
                                  <m:r>
                                    <a:rPr lang="en-US" sz="6000" i="1">
                                      <a:solidFill>
                                        <a:srgbClr val="0070C0"/>
                                      </a:solidFill>
                                      <a:latin typeface="Cambria Math" panose="02040503050406030204" pitchFamily="18" charset="0"/>
                                    </a:rPr>
                                    <m:t>𝑡</m:t>
                                  </m:r>
                                </m:e>
                              </m:d>
                            </m:e>
                            <m:sup>
                              <m:r>
                                <a:rPr lang="en-US" sz="6000" i="1">
                                  <a:latin typeface="Cambria Math" panose="02040503050406030204" pitchFamily="18" charset="0"/>
                                </a:rPr>
                                <m:t>2</m:t>
                              </m:r>
                            </m:sup>
                          </m:sSup>
                          <m:r>
                            <a:rPr lang="en-US" sz="6000" i="1">
                              <a:latin typeface="Cambria Math" panose="02040503050406030204" pitchFamily="18" charset="0"/>
                            </a:rPr>
                            <m:t>+</m:t>
                          </m:r>
                          <m:sSup>
                            <m:sSupPr>
                              <m:ctrlPr>
                                <a:rPr lang="en-US" sz="6000" i="1">
                                  <a:solidFill>
                                    <a:srgbClr val="0070C0"/>
                                  </a:solidFill>
                                  <a:latin typeface="Cambria Math" panose="02040503050406030204" pitchFamily="18" charset="0"/>
                                </a:rPr>
                              </m:ctrlPr>
                            </m:sSupPr>
                            <m:e>
                              <m:d>
                                <m:dPr>
                                  <m:ctrlPr>
                                    <a:rPr lang="en-US" sz="6000" i="1">
                                      <a:latin typeface="Cambria Math" panose="02040503050406030204" pitchFamily="18" charset="0"/>
                                    </a:rPr>
                                  </m:ctrlPr>
                                </m:dPr>
                                <m:e>
                                  <m:r>
                                    <a:rPr lang="en-US" sz="6000" i="1">
                                      <a:solidFill>
                                        <a:srgbClr val="0070C0"/>
                                      </a:solidFill>
                                      <a:latin typeface="Cambria Math" panose="02040503050406030204" pitchFamily="18" charset="0"/>
                                    </a:rPr>
                                    <m:t>𝑥</m:t>
                                  </m:r>
                                </m:e>
                              </m:d>
                            </m:e>
                            <m:sup>
                              <m:r>
                                <a:rPr lang="en-US" sz="6000" i="1">
                                  <a:latin typeface="Cambria Math" panose="02040503050406030204" pitchFamily="18" charset="0"/>
                                </a:rPr>
                                <m:t>2</m:t>
                              </m:r>
                            </m:sup>
                          </m:sSup>
                          <m:r>
                            <a:rPr lang="en-US" sz="6000" i="1">
                              <a:latin typeface="Cambria Math" panose="02040503050406030204" pitchFamily="18" charset="0"/>
                            </a:rPr>
                            <m:t>−2</m:t>
                          </m:r>
                          <m:r>
                            <a:rPr lang="en-US" sz="6000" i="1">
                              <a:solidFill>
                                <a:srgbClr val="7030A0"/>
                              </a:solidFill>
                              <a:latin typeface="Cambria Math" panose="02040503050406030204" pitchFamily="18" charset="0"/>
                            </a:rPr>
                            <m:t>𝛽</m:t>
                          </m:r>
                          <m:r>
                            <a:rPr lang="en-US" sz="6000" i="1">
                              <a:latin typeface="Cambria Math" panose="02040503050406030204" pitchFamily="18" charset="0"/>
                            </a:rPr>
                            <m:t>𝑐</m:t>
                          </m:r>
                          <m:r>
                            <a:rPr lang="en-US" sz="6000" i="1">
                              <a:solidFill>
                                <a:srgbClr val="0070C0"/>
                              </a:solidFill>
                              <a:latin typeface="Cambria Math" panose="02040503050406030204" pitchFamily="18" charset="0"/>
                            </a:rPr>
                            <m:t>𝑡𝑥</m:t>
                          </m:r>
                        </m:e>
                      </m:d>
                    </m:oMath>
                  </m:oMathPara>
                </a14:m>
                <a:endParaRPr lang="en-US" sz="6000" dirty="0"/>
              </a:p>
              <a:p>
                <a:pPr marL="0" indent="0">
                  <a:spcAft>
                    <a:spcPts val="1500"/>
                  </a:spcAft>
                  <a:buNone/>
                </a:pPr>
                <a:r>
                  <a:rPr lang="en-US" sz="6000" dirty="0"/>
                  <a:t>  </a:t>
                </a:r>
                <a14:m>
                  <m:oMath xmlns:m="http://schemas.openxmlformats.org/officeDocument/2006/math">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i="1">
                            <a:latin typeface="Cambria Math" panose="02040503050406030204" pitchFamily="18" charset="0"/>
                          </a:rPr>
                          <m:t>𝛾</m:t>
                        </m:r>
                      </m:e>
                      <m:sup>
                        <m:r>
                          <a:rPr lang="en-US" sz="6000" i="1">
                            <a:latin typeface="Cambria Math" panose="02040503050406030204" pitchFamily="18" charset="0"/>
                          </a:rPr>
                          <m:t>2</m:t>
                        </m:r>
                      </m:sup>
                    </m:sSup>
                    <m:d>
                      <m:dPr>
                        <m:ctrlPr>
                          <a:rPr lang="en-US" sz="6000" i="1">
                            <a:latin typeface="Cambria Math" panose="02040503050406030204" pitchFamily="18" charset="0"/>
                          </a:rPr>
                        </m:ctrlPr>
                      </m:dPr>
                      <m:e>
                        <m:sSup>
                          <m:sSupPr>
                            <m:ctrlPr>
                              <a:rPr lang="en-US" sz="6000" i="1">
                                <a:solidFill>
                                  <a:srgbClr val="0070C0"/>
                                </a:solidFill>
                                <a:latin typeface="Cambria Math" panose="02040503050406030204" pitchFamily="18" charset="0"/>
                              </a:rPr>
                            </m:ctrlPr>
                          </m:sSupPr>
                          <m:e>
                            <m:d>
                              <m:dPr>
                                <m:ctrlPr>
                                  <a:rPr lang="en-US" sz="6000" i="1">
                                    <a:latin typeface="Cambria Math" panose="02040503050406030204" pitchFamily="18" charset="0"/>
                                  </a:rPr>
                                </m:ctrlPr>
                              </m:dPr>
                              <m:e>
                                <m:r>
                                  <a:rPr lang="en-US" sz="6000" i="1">
                                    <a:latin typeface="Cambria Math" panose="02040503050406030204" pitchFamily="18" charset="0"/>
                                  </a:rPr>
                                  <m:t>𝑐</m:t>
                                </m:r>
                                <m:r>
                                  <a:rPr lang="en-US" sz="6000" i="1">
                                    <a:solidFill>
                                      <a:srgbClr val="0070C0"/>
                                    </a:solidFill>
                                    <a:latin typeface="Cambria Math" panose="02040503050406030204" pitchFamily="18" charset="0"/>
                                  </a:rPr>
                                  <m:t>𝑡</m:t>
                                </m:r>
                              </m:e>
                            </m:d>
                          </m:e>
                          <m:sup>
                            <m:r>
                              <a:rPr lang="en-US" sz="6000" i="1">
                                <a:latin typeface="Cambria Math" panose="02040503050406030204" pitchFamily="18" charset="0"/>
                              </a:rPr>
                              <m:t>2</m:t>
                            </m:r>
                          </m:sup>
                        </m:sSup>
                        <m:r>
                          <a:rPr lang="en-US" sz="6000" i="1">
                            <a:latin typeface="Cambria Math" panose="02040503050406030204" pitchFamily="18" charset="0"/>
                          </a:rPr>
                          <m:t>+</m:t>
                        </m:r>
                        <m:sSup>
                          <m:sSupPr>
                            <m:ctrlPr>
                              <a:rPr lang="en-US" sz="6000" i="1">
                                <a:solidFill>
                                  <a:srgbClr val="0070C0"/>
                                </a:solidFill>
                                <a:latin typeface="Cambria Math" panose="02040503050406030204" pitchFamily="18" charset="0"/>
                              </a:rPr>
                            </m:ctrlPr>
                          </m:sSupPr>
                          <m:e>
                            <m:d>
                              <m:dPr>
                                <m:ctrlPr>
                                  <a:rPr lang="en-US" sz="6000" i="1">
                                    <a:latin typeface="Cambria Math" panose="02040503050406030204" pitchFamily="18" charset="0"/>
                                  </a:rPr>
                                </m:ctrlPr>
                              </m:dPr>
                              <m:e>
                                <m:r>
                                  <a:rPr lang="en-US" sz="6000" i="1">
                                    <a:solidFill>
                                      <a:srgbClr val="7030A0"/>
                                    </a:solidFill>
                                    <a:latin typeface="Cambria Math" panose="02040503050406030204" pitchFamily="18" charset="0"/>
                                  </a:rPr>
                                  <m:t>𝛽</m:t>
                                </m:r>
                                <m:r>
                                  <a:rPr lang="en-US" sz="6000" i="1">
                                    <a:solidFill>
                                      <a:srgbClr val="0070C0"/>
                                    </a:solidFill>
                                    <a:latin typeface="Cambria Math" panose="02040503050406030204" pitchFamily="18" charset="0"/>
                                  </a:rPr>
                                  <m:t>𝑥</m:t>
                                </m:r>
                              </m:e>
                            </m:d>
                          </m:e>
                          <m:sup>
                            <m:r>
                              <a:rPr lang="en-US" sz="6000" i="1">
                                <a:latin typeface="Cambria Math" panose="02040503050406030204" pitchFamily="18" charset="0"/>
                              </a:rPr>
                              <m:t>2</m:t>
                            </m:r>
                          </m:sup>
                        </m:sSup>
                        <m:r>
                          <a:rPr lang="en-US" sz="6000" i="1">
                            <a:latin typeface="Cambria Math" panose="02040503050406030204" pitchFamily="18" charset="0"/>
                          </a:rPr>
                          <m:t>−</m:t>
                        </m:r>
                        <m:sSup>
                          <m:sSupPr>
                            <m:ctrlPr>
                              <a:rPr lang="en-US" sz="6000" i="1">
                                <a:solidFill>
                                  <a:srgbClr val="0070C0"/>
                                </a:solidFill>
                                <a:latin typeface="Cambria Math" panose="02040503050406030204" pitchFamily="18" charset="0"/>
                              </a:rPr>
                            </m:ctrlPr>
                          </m:sSupPr>
                          <m:e>
                            <m:d>
                              <m:dPr>
                                <m:ctrlPr>
                                  <a:rPr lang="en-US" sz="6000" i="1">
                                    <a:latin typeface="Cambria Math" panose="02040503050406030204" pitchFamily="18" charset="0"/>
                                  </a:rPr>
                                </m:ctrlPr>
                              </m:dPr>
                              <m:e>
                                <m:r>
                                  <a:rPr lang="en-US" sz="6000" i="1">
                                    <a:solidFill>
                                      <a:srgbClr val="7030A0"/>
                                    </a:solidFill>
                                    <a:latin typeface="Cambria Math" panose="02040503050406030204" pitchFamily="18" charset="0"/>
                                  </a:rPr>
                                  <m:t>𝛽</m:t>
                                </m:r>
                                <m:r>
                                  <a:rPr lang="en-US" sz="6000" i="1">
                                    <a:latin typeface="Cambria Math" panose="02040503050406030204" pitchFamily="18" charset="0"/>
                                  </a:rPr>
                                  <m:t>𝑐</m:t>
                                </m:r>
                                <m:r>
                                  <a:rPr lang="en-US" sz="6000" i="1">
                                    <a:solidFill>
                                      <a:srgbClr val="0070C0"/>
                                    </a:solidFill>
                                    <a:latin typeface="Cambria Math" panose="02040503050406030204" pitchFamily="18" charset="0"/>
                                  </a:rPr>
                                  <m:t>𝑡</m:t>
                                </m:r>
                              </m:e>
                            </m:d>
                          </m:e>
                          <m:sup>
                            <m:r>
                              <a:rPr lang="en-US" sz="6000" i="1">
                                <a:latin typeface="Cambria Math" panose="02040503050406030204" pitchFamily="18" charset="0"/>
                              </a:rPr>
                              <m:t>2</m:t>
                            </m:r>
                          </m:sup>
                        </m:sSup>
                        <m:r>
                          <a:rPr lang="en-US" sz="6000" i="1">
                            <a:latin typeface="Cambria Math" panose="02040503050406030204" pitchFamily="18" charset="0"/>
                          </a:rPr>
                          <m:t>−</m:t>
                        </m:r>
                        <m:sSup>
                          <m:sSupPr>
                            <m:ctrlPr>
                              <a:rPr lang="en-US" sz="6000" i="1">
                                <a:solidFill>
                                  <a:srgbClr val="0070C0"/>
                                </a:solidFill>
                                <a:latin typeface="Cambria Math" panose="02040503050406030204" pitchFamily="18" charset="0"/>
                              </a:rPr>
                            </m:ctrlPr>
                          </m:sSupPr>
                          <m:e>
                            <m:d>
                              <m:dPr>
                                <m:ctrlPr>
                                  <a:rPr lang="en-US" sz="6000" i="1">
                                    <a:latin typeface="Cambria Math" panose="02040503050406030204" pitchFamily="18" charset="0"/>
                                  </a:rPr>
                                </m:ctrlPr>
                              </m:dPr>
                              <m:e>
                                <m:r>
                                  <a:rPr lang="en-US" sz="6000" i="1">
                                    <a:solidFill>
                                      <a:srgbClr val="0070C0"/>
                                    </a:solidFill>
                                    <a:latin typeface="Cambria Math" panose="02040503050406030204" pitchFamily="18" charset="0"/>
                                  </a:rPr>
                                  <m:t>𝑥</m:t>
                                </m:r>
                              </m:e>
                            </m:d>
                          </m:e>
                          <m:sup>
                            <m:r>
                              <a:rPr lang="en-US" sz="6000" i="1">
                                <a:latin typeface="Cambria Math" panose="02040503050406030204" pitchFamily="18" charset="0"/>
                              </a:rPr>
                              <m:t>2</m:t>
                            </m:r>
                          </m:sup>
                        </m:sSup>
                      </m:e>
                    </m:d>
                  </m:oMath>
                </a14:m>
                <a:endParaRPr lang="en-US" sz="6000" i="1" dirty="0">
                  <a:latin typeface="Cambria Math" panose="02040503050406030204" pitchFamily="18" charset="0"/>
                </a:endParaRPr>
              </a:p>
            </p:txBody>
          </p:sp>
        </mc:Choice>
        <mc:Fallback xmlns="">
          <p:sp>
            <p:nvSpPr>
              <p:cNvPr id="5" name="Subtitle 2">
                <a:extLst>
                  <a:ext uri="{FF2B5EF4-FFF2-40B4-BE49-F238E27FC236}">
                    <a16:creationId xmlns:a16="http://schemas.microsoft.com/office/drawing/2014/main" id="{AE2129A9-4FF1-43F2-8E88-CB6D0C70D5C0}"/>
                  </a:ext>
                </a:extLst>
              </p:cNvPr>
              <p:cNvSpPr txBox="1">
                <a:spLocks noRot="1" noChangeAspect="1" noMove="1" noResize="1" noEditPoints="1" noAdjustHandles="1" noChangeArrowheads="1" noChangeShapeType="1" noTextEdit="1"/>
              </p:cNvSpPr>
              <p:nvPr/>
            </p:nvSpPr>
            <p:spPr>
              <a:xfrm>
                <a:off x="133350" y="1710449"/>
                <a:ext cx="12153900" cy="5351831"/>
              </a:xfrm>
              <a:prstGeom prst="rect">
                <a:avLst/>
              </a:prstGeom>
              <a:blipFill>
                <a:blip r:embed="rId4"/>
                <a:stretch>
                  <a:fillRect/>
                </a:stretch>
              </a:blipFill>
            </p:spPr>
            <p:txBody>
              <a:bodyPr/>
              <a:lstStyle/>
              <a:p>
                <a:r>
                  <a:rPr lang="en-CA">
                    <a:noFill/>
                  </a:rPr>
                  <a:t> </a:t>
                </a:r>
              </a:p>
            </p:txBody>
          </p:sp>
        </mc:Fallback>
      </mc:AlternateContent>
      <p:grpSp>
        <p:nvGrpSpPr>
          <p:cNvPr id="7" name="Group 6">
            <a:extLst>
              <a:ext uri="{FF2B5EF4-FFF2-40B4-BE49-F238E27FC236}">
                <a16:creationId xmlns:a16="http://schemas.microsoft.com/office/drawing/2014/main" id="{73F91210-BA93-4537-847D-8380594EA941}"/>
              </a:ext>
            </a:extLst>
          </p:cNvPr>
          <p:cNvGrpSpPr/>
          <p:nvPr/>
        </p:nvGrpSpPr>
        <p:grpSpPr>
          <a:xfrm>
            <a:off x="6829483" y="171450"/>
            <a:ext cx="5260507" cy="2270663"/>
            <a:chOff x="314383" y="-76653"/>
            <a:chExt cx="5260507" cy="2270663"/>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1F4B478-C6D3-4766-9042-2DEF1B9FA070}"/>
                    </a:ext>
                  </a:extLst>
                </p:cNvPr>
                <p:cNvSpPr txBox="1"/>
                <p:nvPr/>
              </p:nvSpPr>
              <p:spPr>
                <a:xfrm>
                  <a:off x="314383" y="624350"/>
                  <a:ext cx="5260507"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solidFill>
                                  <a:srgbClr val="0070C0"/>
                                </a:solidFill>
                                <a:latin typeface="Cambria Math" panose="02040503050406030204" pitchFamily="18" charset="0"/>
                              </a:rPr>
                              <m:t>𝑥</m:t>
                            </m:r>
                          </m:e>
                        </m:d>
                      </m:oMath>
                    </m:oMathPara>
                  </a14:m>
                  <a:endParaRPr lang="en-US" sz="4800" b="0" dirty="0"/>
                </a:p>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  </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r>
                          <a:rPr lang="en-US" sz="4800" b="0" i="1" smtClean="0">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  </m:t>
                            </m:r>
                            <m:r>
                              <a:rPr lang="en-US" sz="4800" i="1">
                                <a:solidFill>
                                  <a:srgbClr val="0070C0"/>
                                </a:solidFill>
                                <a:latin typeface="Cambria Math" panose="02040503050406030204" pitchFamily="18" charset="0"/>
                              </a:rPr>
                              <m:t>𝑥</m:t>
                            </m:r>
                          </m:e>
                        </m:d>
                      </m:oMath>
                    </m:oMathPara>
                  </a14:m>
                  <a:endParaRPr lang="en-CA" sz="4800" dirty="0"/>
                </a:p>
              </p:txBody>
            </p:sp>
          </mc:Choice>
          <mc:Fallback xmlns="">
            <p:sp>
              <p:nvSpPr>
                <p:cNvPr id="8" name="TextBox 7">
                  <a:extLst>
                    <a:ext uri="{FF2B5EF4-FFF2-40B4-BE49-F238E27FC236}">
                      <a16:creationId xmlns:a16="http://schemas.microsoft.com/office/drawing/2014/main" id="{21F4B478-C6D3-4766-9042-2DEF1B9FA070}"/>
                    </a:ext>
                  </a:extLst>
                </p:cNvPr>
                <p:cNvSpPr txBox="1">
                  <a:spLocks noRot="1" noChangeAspect="1" noMove="1" noResize="1" noEditPoints="1" noAdjustHandles="1" noChangeArrowheads="1" noChangeShapeType="1" noTextEdit="1"/>
                </p:cNvSpPr>
                <p:nvPr/>
              </p:nvSpPr>
              <p:spPr>
                <a:xfrm>
                  <a:off x="314383" y="624350"/>
                  <a:ext cx="5260507" cy="1569660"/>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sp>
          <p:nvSpPr>
            <p:cNvPr id="9" name="TextBox 8">
              <a:extLst>
                <a:ext uri="{FF2B5EF4-FFF2-40B4-BE49-F238E27FC236}">
                  <a16:creationId xmlns:a16="http://schemas.microsoft.com/office/drawing/2014/main" id="{F32C991B-55D0-4352-A333-E7A0DEAB251C}"/>
                </a:ext>
              </a:extLst>
            </p:cNvPr>
            <p:cNvSpPr txBox="1"/>
            <p:nvPr/>
          </p:nvSpPr>
          <p:spPr>
            <a:xfrm>
              <a:off x="314939" y="-76653"/>
              <a:ext cx="5027017" cy="707886"/>
            </a:xfrm>
            <a:prstGeom prst="rect">
              <a:avLst/>
            </a:prstGeom>
            <a:noFill/>
            <a:ln w="38100">
              <a:solidFill>
                <a:schemeClr val="tx1"/>
              </a:solidFill>
            </a:ln>
          </p:spPr>
          <p:txBody>
            <a:bodyPr wrap="none" rtlCol="0">
              <a:spAutoFit/>
            </a:bodyPr>
            <a:lstStyle/>
            <a:p>
              <a:r>
                <a:rPr lang="en-US" sz="4000" dirty="0"/>
                <a:t>Lorentz Transformation</a:t>
              </a:r>
              <a:endParaRPr lang="en-CA" sz="4000" dirty="0"/>
            </a:p>
          </p:txBody>
        </p:sp>
      </p:grpSp>
      <p:grpSp>
        <p:nvGrpSpPr>
          <p:cNvPr id="10" name="Group 9">
            <a:extLst>
              <a:ext uri="{FF2B5EF4-FFF2-40B4-BE49-F238E27FC236}">
                <a16:creationId xmlns:a16="http://schemas.microsoft.com/office/drawing/2014/main" id="{73DCFED9-0131-4EFD-989E-EC52ED939A9D}"/>
              </a:ext>
            </a:extLst>
          </p:cNvPr>
          <p:cNvGrpSpPr/>
          <p:nvPr/>
        </p:nvGrpSpPr>
        <p:grpSpPr>
          <a:xfrm>
            <a:off x="6931228" y="-2619375"/>
            <a:ext cx="5260772" cy="2274817"/>
            <a:chOff x="6537939" y="-85725"/>
            <a:chExt cx="5260772" cy="2274817"/>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5D1468-F09D-420D-9FA1-BE73E9DA2E68}"/>
                    </a:ext>
                  </a:extLst>
                </p:cNvPr>
                <p:cNvSpPr txBox="1"/>
                <p:nvPr/>
              </p:nvSpPr>
              <p:spPr>
                <a:xfrm>
                  <a:off x="6543119" y="619432"/>
                  <a:ext cx="5255592"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      </m:t>
                            </m:r>
                            <m:r>
                              <a:rPr lang="en-US" sz="4800" i="1">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b="0" i="1" smtClean="0">
                                <a:solidFill>
                                  <a:schemeClr val="tx1"/>
                                </a:solidFill>
                                <a:latin typeface="Cambria Math" panose="02040503050406030204" pitchFamily="18" charset="0"/>
                              </a:rPr>
                              <m:t>+</m:t>
                            </m:r>
                            <m:r>
                              <a:rPr lang="en-US" sz="4800" i="1">
                                <a:solidFill>
                                  <a:srgbClr val="7030A0"/>
                                </a:solidFill>
                                <a:latin typeface="Cambria Math" panose="02040503050406030204" pitchFamily="18" charset="0"/>
                              </a:rPr>
                              <m:t>𝛽</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d>
                      </m:oMath>
                    </m:oMathPara>
                  </a14:m>
                  <a:endParaRPr lang="en-US" sz="4800" b="0" dirty="0"/>
                </a:p>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  </m:t>
                        </m:r>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b="0" i="1" smtClean="0">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rPr>
                              <m:t>+  </m:t>
                            </m:r>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d>
                      </m:oMath>
                    </m:oMathPara>
                  </a14:m>
                  <a:endParaRPr lang="en-CA" sz="4800" dirty="0"/>
                </a:p>
              </p:txBody>
            </p:sp>
          </mc:Choice>
          <mc:Fallback xmlns="">
            <p:sp>
              <p:nvSpPr>
                <p:cNvPr id="11" name="TextBox 10">
                  <a:extLst>
                    <a:ext uri="{FF2B5EF4-FFF2-40B4-BE49-F238E27FC236}">
                      <a16:creationId xmlns:a16="http://schemas.microsoft.com/office/drawing/2014/main" id="{395D1468-F09D-420D-9FA1-BE73E9DA2E68}"/>
                    </a:ext>
                  </a:extLst>
                </p:cNvPr>
                <p:cNvSpPr txBox="1">
                  <a:spLocks noRot="1" noChangeAspect="1" noMove="1" noResize="1" noEditPoints="1" noAdjustHandles="1" noChangeArrowheads="1" noChangeShapeType="1" noTextEdit="1"/>
                </p:cNvSpPr>
                <p:nvPr/>
              </p:nvSpPr>
              <p:spPr>
                <a:xfrm>
                  <a:off x="6543119" y="619432"/>
                  <a:ext cx="5255592" cy="1569660"/>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p:sp>
          <p:nvSpPr>
            <p:cNvPr id="12" name="TextBox 11">
              <a:extLst>
                <a:ext uri="{FF2B5EF4-FFF2-40B4-BE49-F238E27FC236}">
                  <a16:creationId xmlns:a16="http://schemas.microsoft.com/office/drawing/2014/main" id="{B8CD44CE-DEC5-4802-A8A9-785365879CAD}"/>
                </a:ext>
              </a:extLst>
            </p:cNvPr>
            <p:cNvSpPr txBox="1"/>
            <p:nvPr/>
          </p:nvSpPr>
          <p:spPr>
            <a:xfrm>
              <a:off x="6537939" y="-85725"/>
              <a:ext cx="1815241" cy="707886"/>
            </a:xfrm>
            <a:prstGeom prst="rect">
              <a:avLst/>
            </a:prstGeom>
            <a:noFill/>
            <a:ln w="38100">
              <a:solidFill>
                <a:schemeClr val="tx1"/>
              </a:solidFill>
            </a:ln>
          </p:spPr>
          <p:txBody>
            <a:bodyPr wrap="none" rtlCol="0">
              <a:spAutoFit/>
            </a:bodyPr>
            <a:lstStyle/>
            <a:p>
              <a:r>
                <a:rPr lang="en-US" sz="4000" dirty="0"/>
                <a:t>Reverse</a:t>
              </a:r>
              <a:endParaRPr lang="en-CA" sz="4000" dirty="0"/>
            </a:p>
          </p:txBody>
        </p:sp>
      </p:gr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 name="Ink 1">
                <a:extLst>
                  <a:ext uri="{FF2B5EF4-FFF2-40B4-BE49-F238E27FC236}">
                    <a16:creationId xmlns:a16="http://schemas.microsoft.com/office/drawing/2014/main" id="{6C0A787A-7184-4D4F-A413-8DA41D51A8E4}"/>
                  </a:ext>
                </a:extLst>
              </p14:cNvPr>
              <p14:cNvContentPartPr/>
              <p14:nvPr>
                <p:extLst>
                  <p:ext uri="{42D2F446-02D8-4167-A562-619A0277C38B}">
                    <p15:isNarration xmlns:p15="http://schemas.microsoft.com/office/powerpoint/2012/main" val="1"/>
                  </p:ext>
                </p:extLst>
              </p14:nvPr>
            </p14:nvContentPartPr>
            <p14:xfrm>
              <a:off x="1424160" y="1139760"/>
              <a:ext cx="9200160" cy="4762440"/>
            </p14:xfrm>
          </p:contentPart>
        </mc:Choice>
        <mc:Fallback xmlns="">
          <p:pic>
            <p:nvPicPr>
              <p:cNvPr id="2" name="Ink 1">
                <a:extLst>
                  <a:ext uri="{FF2B5EF4-FFF2-40B4-BE49-F238E27FC236}">
                    <a16:creationId xmlns:a16="http://schemas.microsoft.com/office/drawing/2014/main" id="{6C0A787A-7184-4D4F-A413-8DA41D51A8E4}"/>
                  </a:ext>
                </a:extLst>
              </p:cNvPr>
              <p:cNvPicPr>
                <a:picLocks noGrp="1" noRot="1" noChangeAspect="1" noMove="1" noResize="1" noEditPoints="1" noAdjustHandles="1" noChangeArrowheads="1" noChangeShapeType="1"/>
              </p:cNvPicPr>
              <p:nvPr/>
            </p:nvPicPr>
            <p:blipFill>
              <a:blip r:embed="rId9"/>
              <a:stretch>
                <a:fillRect/>
              </a:stretch>
            </p:blipFill>
            <p:spPr>
              <a:xfrm>
                <a:off x="1414800" y="1130400"/>
                <a:ext cx="9218880" cy="4781160"/>
              </a:xfrm>
              <a:prstGeom prst="rect">
                <a:avLst/>
              </a:prstGeom>
            </p:spPr>
          </p:pic>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5AE793AC-23AF-46B6-AD0E-CA316145A29B}"/>
                  </a:ext>
                </a:extLst>
              </p:cNvPr>
              <p:cNvSpPr txBox="1">
                <a:spLocks/>
              </p:cNvSpPr>
              <p:nvPr/>
            </p:nvSpPr>
            <p:spPr>
              <a:xfrm>
                <a:off x="1" y="438150"/>
                <a:ext cx="7027816" cy="9658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t>Spacetime Invariant </a:t>
                </a:r>
                <a14:m>
                  <m:oMath xmlns:m="http://schemas.openxmlformats.org/officeDocument/2006/math">
                    <m:sSup>
                      <m:sSupPr>
                        <m:ctrlPr>
                          <a:rPr lang="en-US" sz="6000" b="0" i="1" smtClean="0">
                            <a:solidFill>
                              <a:srgbClr val="FFC000"/>
                            </a:solidFill>
                            <a:latin typeface="Cambria Math" panose="02040503050406030204" pitchFamily="18" charset="0"/>
                          </a:rPr>
                        </m:ctrlPr>
                      </m:sSupPr>
                      <m:e>
                        <m:r>
                          <a:rPr lang="en-US" sz="6000" b="0" i="1" smtClean="0">
                            <a:solidFill>
                              <a:srgbClr val="FFC000"/>
                            </a:solidFill>
                            <a:latin typeface="Cambria Math" panose="02040503050406030204" pitchFamily="18" charset="0"/>
                          </a:rPr>
                          <m:t>𝑠</m:t>
                        </m:r>
                      </m:e>
                      <m:sup>
                        <m:r>
                          <a:rPr lang="en-US" sz="6000" b="0" i="1" smtClean="0">
                            <a:solidFill>
                              <a:schemeClr val="tx1"/>
                            </a:solidFill>
                            <a:latin typeface="Cambria Math" panose="02040503050406030204" pitchFamily="18" charset="0"/>
                          </a:rPr>
                          <m:t>2</m:t>
                        </m:r>
                      </m:sup>
                    </m:sSup>
                  </m:oMath>
                </a14:m>
                <a:endParaRPr lang="en-US" sz="6000" dirty="0"/>
              </a:p>
            </p:txBody>
          </p:sp>
        </mc:Choice>
        <mc:Fallback xmlns="">
          <p:sp>
            <p:nvSpPr>
              <p:cNvPr id="3" name="Subtitle 2">
                <a:extLst>
                  <a:ext uri="{FF2B5EF4-FFF2-40B4-BE49-F238E27FC236}">
                    <a16:creationId xmlns:a16="http://schemas.microsoft.com/office/drawing/2014/main" id="{5AE793AC-23AF-46B6-AD0E-CA316145A29B}"/>
                  </a:ext>
                </a:extLst>
              </p:cNvPr>
              <p:cNvSpPr txBox="1">
                <a:spLocks noRot="1" noChangeAspect="1" noMove="1" noResize="1" noEditPoints="1" noAdjustHandles="1" noChangeArrowheads="1" noChangeShapeType="1" noTextEdit="1"/>
              </p:cNvSpPr>
              <p:nvPr/>
            </p:nvSpPr>
            <p:spPr>
              <a:xfrm>
                <a:off x="1" y="438150"/>
                <a:ext cx="7027816" cy="965850"/>
              </a:xfrm>
              <a:prstGeom prst="rect">
                <a:avLst/>
              </a:prstGeom>
              <a:blipFill>
                <a:blip r:embed="rId10"/>
                <a:stretch>
                  <a:fillRect l="-4770" t="-25949" b="-29747"/>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982122416"/>
      </p:ext>
    </p:extLst>
  </p:cSld>
  <p:clrMapOvr>
    <a:masterClrMapping/>
  </p:clrMapOvr>
  <mc:AlternateContent xmlns:mc="http://schemas.openxmlformats.org/markup-compatibility/2006" xmlns:p14="http://schemas.microsoft.com/office/powerpoint/2010/main">
    <mc:Choice Requires="p14">
      <p:transition spd="med" p14:dur="700" advTm="82680">
        <p:fade/>
      </p:transition>
    </mc:Choice>
    <mc:Fallback xmlns="">
      <p:transition spd="med" advTm="826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Subtitle 2">
                <a:extLst>
                  <a:ext uri="{FF2B5EF4-FFF2-40B4-BE49-F238E27FC236}">
                    <a16:creationId xmlns:a16="http://schemas.microsoft.com/office/drawing/2014/main" id="{AE2129A9-4FF1-43F2-8E88-CB6D0C70D5C0}"/>
                  </a:ext>
                </a:extLst>
              </p:cNvPr>
              <p:cNvSpPr txBox="1">
                <a:spLocks/>
              </p:cNvSpPr>
              <p:nvPr/>
            </p:nvSpPr>
            <p:spPr>
              <a:xfrm>
                <a:off x="133350" y="1709602"/>
                <a:ext cx="12153900" cy="5344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sSup>
                        <m:sSupPr>
                          <m:ctrlPr>
                            <a:rPr lang="en-US" sz="5600" b="0" i="1" smtClean="0">
                              <a:solidFill>
                                <a:srgbClr val="FFC000"/>
                              </a:solidFill>
                              <a:latin typeface="Cambria Math" panose="02040503050406030204" pitchFamily="18" charset="0"/>
                            </a:rPr>
                          </m:ctrlPr>
                        </m:sSupPr>
                        <m:e>
                          <m:r>
                            <a:rPr lang="en-US" sz="5600" b="0" i="1" smtClean="0">
                              <a:solidFill>
                                <a:srgbClr val="FFC000"/>
                              </a:solidFill>
                              <a:latin typeface="Cambria Math" panose="02040503050406030204" pitchFamily="18" charset="0"/>
                            </a:rPr>
                            <m:t>𝑠</m:t>
                          </m:r>
                        </m:e>
                        <m:sup>
                          <m:r>
                            <a:rPr lang="en-US" sz="5600" b="0" i="1" smtClean="0">
                              <a:solidFill>
                                <a:schemeClr val="tx1"/>
                              </a:solidFill>
                              <a:latin typeface="Cambria Math" panose="02040503050406030204" pitchFamily="18" charset="0"/>
                            </a:rPr>
                            <m:t>2</m:t>
                          </m:r>
                        </m:sup>
                      </m:sSup>
                      <m:r>
                        <a:rPr lang="en-US" sz="5600" b="0" i="1" smtClean="0">
                          <a:solidFill>
                            <a:schemeClr val="tx1"/>
                          </a:solidFill>
                          <a:latin typeface="Cambria Math" panose="02040503050406030204" pitchFamily="18" charset="0"/>
                        </a:rPr>
                        <m:t>≡</m:t>
                      </m:r>
                      <m:sSup>
                        <m:sSupPr>
                          <m:ctrlPr>
                            <a:rPr lang="en-US" sz="5600" b="0" i="1" smtClean="0">
                              <a:solidFill>
                                <a:schemeClr val="tx1"/>
                              </a:solidFill>
                              <a:latin typeface="Cambria Math" panose="02040503050406030204" pitchFamily="18" charset="0"/>
                            </a:rPr>
                          </m:ctrlPr>
                        </m:sSupPr>
                        <m:e>
                          <m:d>
                            <m:dPr>
                              <m:ctrlPr>
                                <a:rPr lang="en-US" sz="5600" b="0" i="1" smtClean="0">
                                  <a:solidFill>
                                    <a:schemeClr val="tx1"/>
                                  </a:solidFill>
                                  <a:latin typeface="Cambria Math" panose="02040503050406030204" pitchFamily="18" charset="0"/>
                                </a:rPr>
                              </m:ctrlPr>
                            </m:dPr>
                            <m:e>
                              <m:r>
                                <a:rPr lang="en-US" sz="5600" i="1">
                                  <a:latin typeface="Cambria Math" panose="02040503050406030204" pitchFamily="18" charset="0"/>
                                </a:rPr>
                                <m:t>𝑐</m:t>
                              </m:r>
                              <m:acc>
                                <m:accPr>
                                  <m:chr m:val="̃"/>
                                  <m:ctrlPr>
                                    <a:rPr lang="en-US" sz="5600" i="1">
                                      <a:solidFill>
                                        <a:srgbClr val="FF0000"/>
                                      </a:solidFill>
                                      <a:latin typeface="Cambria Math" panose="02040503050406030204" pitchFamily="18" charset="0"/>
                                    </a:rPr>
                                  </m:ctrlPr>
                                </m:accPr>
                                <m:e>
                                  <m:r>
                                    <a:rPr lang="en-US" sz="5600" i="1">
                                      <a:solidFill>
                                        <a:srgbClr val="FF0000"/>
                                      </a:solidFill>
                                      <a:latin typeface="Cambria Math" panose="02040503050406030204" pitchFamily="18" charset="0"/>
                                    </a:rPr>
                                    <m:t>𝑡</m:t>
                                  </m:r>
                                </m:e>
                              </m:acc>
                            </m:e>
                          </m:d>
                        </m:e>
                        <m:sup>
                          <m:r>
                            <a:rPr lang="en-US" sz="5600" b="0" i="1" smtClean="0">
                              <a:solidFill>
                                <a:schemeClr val="tx1"/>
                              </a:solidFill>
                              <a:latin typeface="Cambria Math" panose="02040503050406030204" pitchFamily="18" charset="0"/>
                            </a:rPr>
                            <m:t>2</m:t>
                          </m:r>
                        </m:sup>
                      </m:sSup>
                      <m:r>
                        <a:rPr lang="en-US" sz="5600" b="0" i="1" smtClean="0">
                          <a:solidFill>
                            <a:schemeClr val="tx1"/>
                          </a:solidFill>
                          <a:latin typeface="Cambria Math" panose="02040503050406030204" pitchFamily="18" charset="0"/>
                        </a:rPr>
                        <m:t>−</m:t>
                      </m:r>
                      <m:sSup>
                        <m:sSupPr>
                          <m:ctrlPr>
                            <a:rPr lang="en-US" sz="5600" b="0" i="1" smtClean="0">
                              <a:solidFill>
                                <a:schemeClr val="tx1"/>
                              </a:solidFill>
                              <a:latin typeface="Cambria Math" panose="02040503050406030204" pitchFamily="18" charset="0"/>
                            </a:rPr>
                          </m:ctrlPr>
                        </m:sSupPr>
                        <m:e>
                          <m:acc>
                            <m:accPr>
                              <m:chr m:val="̃"/>
                              <m:ctrlPr>
                                <a:rPr lang="en-US" sz="5600" i="1">
                                  <a:solidFill>
                                    <a:srgbClr val="FF0000"/>
                                  </a:solidFill>
                                  <a:latin typeface="Cambria Math" panose="02040503050406030204" pitchFamily="18" charset="0"/>
                                </a:rPr>
                              </m:ctrlPr>
                            </m:accPr>
                            <m:e>
                              <m:r>
                                <a:rPr lang="en-US" sz="5600" i="1">
                                  <a:solidFill>
                                    <a:srgbClr val="FF0000"/>
                                  </a:solidFill>
                                  <a:latin typeface="Cambria Math" panose="02040503050406030204" pitchFamily="18" charset="0"/>
                                </a:rPr>
                                <m:t>𝑥</m:t>
                              </m:r>
                            </m:e>
                          </m:acc>
                        </m:e>
                        <m:sup>
                          <m:r>
                            <a:rPr lang="en-US" sz="5600" b="0" i="1" smtClean="0">
                              <a:solidFill>
                                <a:schemeClr val="tx1"/>
                              </a:solidFill>
                              <a:latin typeface="Cambria Math" panose="02040503050406030204" pitchFamily="18" charset="0"/>
                            </a:rPr>
                            <m:t>2</m:t>
                          </m:r>
                        </m:sup>
                      </m:sSup>
                    </m:oMath>
                  </m:oMathPara>
                </a14:m>
                <a:endParaRPr lang="en-US" sz="5600" dirty="0"/>
              </a:p>
              <a:p>
                <a:pPr marL="0" indent="0">
                  <a:spcAft>
                    <a:spcPts val="2100"/>
                  </a:spcAft>
                  <a:buNone/>
                </a:pPr>
                <a14:m>
                  <m:oMathPara xmlns:m="http://schemas.openxmlformats.org/officeDocument/2006/math">
                    <m:oMathParaPr>
                      <m:jc m:val="left"/>
                    </m:oMathParaPr>
                    <m:oMath xmlns:m="http://schemas.openxmlformats.org/officeDocument/2006/math">
                      <m:sSup>
                        <m:sSupPr>
                          <m:ctrlPr>
                            <a:rPr lang="en-US" sz="5400" i="1" smtClean="0">
                              <a:solidFill>
                                <a:schemeClr val="bg1"/>
                              </a:solidFill>
                              <a:latin typeface="Cambria Math" panose="02040503050406030204" pitchFamily="18" charset="0"/>
                            </a:rPr>
                          </m:ctrlPr>
                        </m:sSupPr>
                        <m:e>
                          <m:r>
                            <a:rPr lang="en-US" sz="5400" i="1">
                              <a:solidFill>
                                <a:schemeClr val="bg1"/>
                              </a:solidFill>
                              <a:latin typeface="Cambria Math" panose="02040503050406030204" pitchFamily="18" charset="0"/>
                            </a:rPr>
                            <m:t>𝑠</m:t>
                          </m:r>
                        </m:e>
                        <m:sup>
                          <m:r>
                            <a:rPr lang="en-US" sz="5400" i="1">
                              <a:solidFill>
                                <a:schemeClr val="bg1"/>
                              </a:solidFill>
                              <a:latin typeface="Cambria Math" panose="02040503050406030204" pitchFamily="18" charset="0"/>
                            </a:rPr>
                            <m:t>2</m:t>
                          </m:r>
                        </m:sup>
                      </m:sSup>
                      <m:r>
                        <a:rPr lang="en-US" sz="5400" b="0" i="1" smtClean="0">
                          <a:latin typeface="Cambria Math" panose="02040503050406030204" pitchFamily="18" charset="0"/>
                        </a:rPr>
                        <m:t>=</m:t>
                      </m:r>
                      <m:sSup>
                        <m:sSupPr>
                          <m:ctrlPr>
                            <a:rPr lang="en-US" sz="5400" i="1">
                              <a:latin typeface="Cambria Math" panose="02040503050406030204" pitchFamily="18" charset="0"/>
                            </a:rPr>
                          </m:ctrlPr>
                        </m:sSupPr>
                        <m:e>
                          <m:r>
                            <a:rPr lang="en-US" sz="5400" i="1">
                              <a:latin typeface="Cambria Math" panose="02040503050406030204" pitchFamily="18" charset="0"/>
                            </a:rPr>
                            <m:t>𝛾</m:t>
                          </m:r>
                        </m:e>
                        <m:sup>
                          <m:r>
                            <a:rPr lang="en-US" sz="5400" i="1">
                              <a:latin typeface="Cambria Math" panose="02040503050406030204" pitchFamily="18" charset="0"/>
                            </a:rPr>
                            <m:t>2</m:t>
                          </m:r>
                        </m:sup>
                      </m:sSup>
                      <m:d>
                        <m:dPr>
                          <m:ctrlPr>
                            <a:rPr lang="en-US" sz="5400" i="1">
                              <a:latin typeface="Cambria Math" panose="02040503050406030204" pitchFamily="18" charset="0"/>
                            </a:rPr>
                          </m:ctrlPr>
                        </m:dPr>
                        <m:e>
                          <m:sSup>
                            <m:sSupPr>
                              <m:ctrlPr>
                                <a:rPr lang="en-US" sz="5400" i="1">
                                  <a:solidFill>
                                    <a:srgbClr val="0070C0"/>
                                  </a:solidFill>
                                  <a:latin typeface="Cambria Math" panose="02040503050406030204" pitchFamily="18" charset="0"/>
                                </a:rPr>
                              </m:ctrlPr>
                            </m:sSupPr>
                            <m:e>
                              <m:d>
                                <m:dPr>
                                  <m:ctrlPr>
                                    <a:rPr lang="en-US" sz="5400" i="1">
                                      <a:latin typeface="Cambria Math" panose="02040503050406030204" pitchFamily="18" charset="0"/>
                                    </a:rPr>
                                  </m:ctrlPr>
                                </m:dPr>
                                <m:e>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e>
                              </m:d>
                            </m:e>
                            <m:sup>
                              <m:r>
                                <a:rPr lang="en-US" sz="5400" i="1">
                                  <a:latin typeface="Cambria Math" panose="02040503050406030204" pitchFamily="18" charset="0"/>
                                </a:rPr>
                                <m:t>2</m:t>
                              </m:r>
                            </m:sup>
                          </m:sSup>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d>
                                <m:dPr>
                                  <m:ctrlPr>
                                    <a:rPr lang="en-US" sz="5400" i="1">
                                      <a:latin typeface="Cambria Math" panose="02040503050406030204" pitchFamily="18" charset="0"/>
                                    </a:rPr>
                                  </m:ctrlPr>
                                </m:dPr>
                                <m:e>
                                  <m:r>
                                    <a:rPr lang="en-US" sz="5400" i="1">
                                      <a:solidFill>
                                        <a:srgbClr val="7030A0"/>
                                      </a:solidFill>
                                      <a:latin typeface="Cambria Math" panose="02040503050406030204" pitchFamily="18" charset="0"/>
                                    </a:rPr>
                                    <m:t>𝛽</m:t>
                                  </m:r>
                                  <m:r>
                                    <a:rPr lang="en-US" sz="5400" i="1">
                                      <a:solidFill>
                                        <a:srgbClr val="0070C0"/>
                                      </a:solidFill>
                                      <a:latin typeface="Cambria Math" panose="02040503050406030204" pitchFamily="18" charset="0"/>
                                    </a:rPr>
                                    <m:t>𝑥</m:t>
                                  </m:r>
                                </m:e>
                              </m:d>
                            </m:e>
                            <m:sup>
                              <m:r>
                                <a:rPr lang="en-US" sz="5400" i="1">
                                  <a:latin typeface="Cambria Math" panose="02040503050406030204" pitchFamily="18" charset="0"/>
                                </a:rPr>
                                <m:t>2</m:t>
                              </m:r>
                            </m:sup>
                          </m:sSup>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d>
                                <m:dPr>
                                  <m:ctrlPr>
                                    <a:rPr lang="en-US" sz="5400" i="1">
                                      <a:latin typeface="Cambria Math" panose="02040503050406030204" pitchFamily="18" charset="0"/>
                                    </a:rPr>
                                  </m:ctrlPr>
                                </m:dPr>
                                <m:e>
                                  <m:r>
                                    <a:rPr lang="en-US" sz="5400" i="1">
                                      <a:solidFill>
                                        <a:srgbClr val="7030A0"/>
                                      </a:solidFill>
                                      <a:latin typeface="Cambria Math" panose="02040503050406030204" pitchFamily="18" charset="0"/>
                                    </a:rPr>
                                    <m:t>𝛽</m:t>
                                  </m:r>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e>
                              </m:d>
                            </m:e>
                            <m:sup>
                              <m:r>
                                <a:rPr lang="en-US" sz="5400" i="1">
                                  <a:latin typeface="Cambria Math" panose="02040503050406030204" pitchFamily="18" charset="0"/>
                                </a:rPr>
                                <m:t>2</m:t>
                              </m:r>
                            </m:sup>
                          </m:sSup>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d>
                                <m:dPr>
                                  <m:ctrlPr>
                                    <a:rPr lang="en-US" sz="5400" i="1">
                                      <a:latin typeface="Cambria Math" panose="02040503050406030204" pitchFamily="18" charset="0"/>
                                    </a:rPr>
                                  </m:ctrlPr>
                                </m:dPr>
                                <m:e>
                                  <m:r>
                                    <a:rPr lang="en-US" sz="5400" i="1">
                                      <a:solidFill>
                                        <a:srgbClr val="0070C0"/>
                                      </a:solidFill>
                                      <a:latin typeface="Cambria Math" panose="02040503050406030204" pitchFamily="18" charset="0"/>
                                    </a:rPr>
                                    <m:t>𝑥</m:t>
                                  </m:r>
                                </m:e>
                              </m:d>
                            </m:e>
                            <m:sup>
                              <m:r>
                                <a:rPr lang="en-US" sz="5400" i="1">
                                  <a:latin typeface="Cambria Math" panose="02040503050406030204" pitchFamily="18" charset="0"/>
                                </a:rPr>
                                <m:t>2</m:t>
                              </m:r>
                            </m:sup>
                          </m:sSup>
                        </m:e>
                      </m:d>
                    </m:oMath>
                  </m:oMathPara>
                </a14:m>
                <a:endParaRPr lang="en-US" sz="5400" i="1" dirty="0">
                  <a:latin typeface="Cambria Math" panose="02040503050406030204" pitchFamily="18" charset="0"/>
                </a:endParaRPr>
              </a:p>
              <a:p>
                <a:pPr marL="0" indent="0">
                  <a:spcAft>
                    <a:spcPts val="2100"/>
                  </a:spcAft>
                  <a:buNone/>
                </a:pPr>
                <a14:m>
                  <m:oMathPara xmlns:m="http://schemas.openxmlformats.org/officeDocument/2006/math">
                    <m:oMathParaPr>
                      <m:jc m:val="left"/>
                    </m:oMathParaPr>
                    <m:oMath xmlns:m="http://schemas.openxmlformats.org/officeDocument/2006/math">
                      <m:sSup>
                        <m:sSupPr>
                          <m:ctrlPr>
                            <a:rPr lang="en-US" sz="5400" i="1">
                              <a:solidFill>
                                <a:schemeClr val="bg1"/>
                              </a:solidFill>
                              <a:latin typeface="Cambria Math" panose="02040503050406030204" pitchFamily="18" charset="0"/>
                            </a:rPr>
                          </m:ctrlPr>
                        </m:sSupPr>
                        <m:e>
                          <m:r>
                            <a:rPr lang="en-US" sz="5400" i="1">
                              <a:solidFill>
                                <a:schemeClr val="bg1"/>
                              </a:solidFill>
                              <a:latin typeface="Cambria Math" panose="02040503050406030204" pitchFamily="18" charset="0"/>
                            </a:rPr>
                            <m:t>𝑠</m:t>
                          </m:r>
                        </m:e>
                        <m:sup>
                          <m:r>
                            <a:rPr lang="en-US" sz="5400" i="1">
                              <a:solidFill>
                                <a:schemeClr val="bg1"/>
                              </a:solidFill>
                              <a:latin typeface="Cambria Math" panose="02040503050406030204" pitchFamily="18" charset="0"/>
                            </a:rPr>
                            <m:t>2</m:t>
                          </m:r>
                        </m:sup>
                      </m:sSup>
                      <m:r>
                        <a:rPr lang="en-US" sz="5400" i="1">
                          <a:latin typeface="Cambria Math" panose="02040503050406030204" pitchFamily="18" charset="0"/>
                        </a:rPr>
                        <m:t>=</m:t>
                      </m:r>
                      <m:sSup>
                        <m:sSupPr>
                          <m:ctrlPr>
                            <a:rPr lang="en-US" sz="5400" i="1">
                              <a:latin typeface="Cambria Math" panose="02040503050406030204" pitchFamily="18" charset="0"/>
                            </a:rPr>
                          </m:ctrlPr>
                        </m:sSupPr>
                        <m:e>
                          <m:r>
                            <a:rPr lang="en-US" sz="5400" i="1">
                              <a:latin typeface="Cambria Math" panose="02040503050406030204" pitchFamily="18" charset="0"/>
                            </a:rPr>
                            <m:t>𝛾</m:t>
                          </m:r>
                        </m:e>
                        <m:sup>
                          <m:r>
                            <a:rPr lang="en-US" sz="5400" i="1">
                              <a:latin typeface="Cambria Math" panose="02040503050406030204" pitchFamily="18" charset="0"/>
                            </a:rPr>
                            <m:t>2</m:t>
                          </m:r>
                        </m:sup>
                      </m:sSup>
                      <m:d>
                        <m:dPr>
                          <m:ctrlPr>
                            <a:rPr lang="en-US" sz="5400" i="1">
                              <a:latin typeface="Cambria Math" panose="02040503050406030204" pitchFamily="18" charset="0"/>
                            </a:rPr>
                          </m:ctrlPr>
                        </m:dPr>
                        <m:e>
                          <m:sSup>
                            <m:sSupPr>
                              <m:ctrlPr>
                                <a:rPr lang="en-US" sz="5400" i="1">
                                  <a:solidFill>
                                    <a:srgbClr val="0070C0"/>
                                  </a:solidFill>
                                  <a:latin typeface="Cambria Math" panose="02040503050406030204" pitchFamily="18" charset="0"/>
                                </a:rPr>
                              </m:ctrlPr>
                            </m:sSupPr>
                            <m:e>
                              <m:d>
                                <m:dPr>
                                  <m:ctrlPr>
                                    <a:rPr lang="en-US" sz="5400" i="1">
                                      <a:latin typeface="Cambria Math" panose="02040503050406030204" pitchFamily="18" charset="0"/>
                                    </a:rPr>
                                  </m:ctrlPr>
                                </m:dPr>
                                <m:e>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e>
                              </m:d>
                            </m:e>
                            <m:sup>
                              <m:r>
                                <a:rPr lang="en-US" sz="5400" i="1">
                                  <a:latin typeface="Cambria Math" panose="02040503050406030204" pitchFamily="18" charset="0"/>
                                </a:rPr>
                                <m:t>2</m:t>
                              </m:r>
                            </m:sup>
                          </m:sSup>
                          <m:d>
                            <m:dPr>
                              <m:ctrlPr>
                                <a:rPr lang="en-US" sz="5400" b="0" i="1" smtClean="0">
                                  <a:latin typeface="Cambria Math" panose="02040503050406030204" pitchFamily="18" charset="0"/>
                                </a:rPr>
                              </m:ctrlPr>
                            </m:dPr>
                            <m:e>
                              <m:r>
                                <a:rPr lang="en-US" sz="5400" b="0" i="1" smtClean="0">
                                  <a:latin typeface="Cambria Math" panose="02040503050406030204" pitchFamily="18" charset="0"/>
                                </a:rPr>
                                <m:t>1−</m:t>
                              </m:r>
                              <m:sSup>
                                <m:sSupPr>
                                  <m:ctrlPr>
                                    <a:rPr lang="en-US" sz="5400" b="0" i="1" smtClean="0">
                                      <a:latin typeface="Cambria Math" panose="02040503050406030204" pitchFamily="18" charset="0"/>
                                    </a:rPr>
                                  </m:ctrlPr>
                                </m:sSupPr>
                                <m:e>
                                  <m:r>
                                    <a:rPr lang="en-US" sz="5400" b="0" i="1" smtClean="0">
                                      <a:solidFill>
                                        <a:srgbClr val="7030A0"/>
                                      </a:solidFill>
                                      <a:latin typeface="Cambria Math" panose="02040503050406030204" pitchFamily="18" charset="0"/>
                                    </a:rPr>
                                    <m:t>𝛽</m:t>
                                  </m:r>
                                </m:e>
                                <m:sup>
                                  <m:r>
                                    <a:rPr lang="en-US" sz="5400" b="0" i="1" smtClean="0">
                                      <a:latin typeface="Cambria Math" panose="02040503050406030204" pitchFamily="18" charset="0"/>
                                    </a:rPr>
                                    <m:t>2</m:t>
                                  </m:r>
                                </m:sup>
                              </m:sSup>
                            </m:e>
                          </m:d>
                          <m:r>
                            <a:rPr lang="en-US" sz="5400" b="0" i="1" smtClean="0">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d>
                                <m:dPr>
                                  <m:ctrlPr>
                                    <a:rPr lang="en-US" sz="5400" i="1">
                                      <a:latin typeface="Cambria Math" panose="02040503050406030204" pitchFamily="18" charset="0"/>
                                    </a:rPr>
                                  </m:ctrlPr>
                                </m:dPr>
                                <m:e>
                                  <m:r>
                                    <a:rPr lang="en-US" sz="5400" i="1">
                                      <a:solidFill>
                                        <a:srgbClr val="0070C0"/>
                                      </a:solidFill>
                                      <a:latin typeface="Cambria Math" panose="02040503050406030204" pitchFamily="18" charset="0"/>
                                    </a:rPr>
                                    <m:t>𝑥</m:t>
                                  </m:r>
                                </m:e>
                              </m:d>
                            </m:e>
                            <m:sup>
                              <m:r>
                                <a:rPr lang="en-US" sz="5400" i="1">
                                  <a:latin typeface="Cambria Math" panose="02040503050406030204" pitchFamily="18" charset="0"/>
                                </a:rPr>
                                <m:t>2</m:t>
                              </m:r>
                            </m:sup>
                          </m:sSup>
                          <m:d>
                            <m:dPr>
                              <m:ctrlPr>
                                <a:rPr lang="en-US" sz="5400" i="1">
                                  <a:latin typeface="Cambria Math" panose="02040503050406030204" pitchFamily="18" charset="0"/>
                                </a:rPr>
                              </m:ctrlPr>
                            </m:dPr>
                            <m:e>
                              <m:r>
                                <a:rPr lang="en-US" sz="5400" i="1">
                                  <a:latin typeface="Cambria Math" panose="02040503050406030204" pitchFamily="18" charset="0"/>
                                </a:rPr>
                                <m:t>1−</m:t>
                              </m:r>
                              <m:sSup>
                                <m:sSupPr>
                                  <m:ctrlPr>
                                    <a:rPr lang="en-US" sz="5400" i="1">
                                      <a:latin typeface="Cambria Math" panose="02040503050406030204" pitchFamily="18" charset="0"/>
                                    </a:rPr>
                                  </m:ctrlPr>
                                </m:sSupPr>
                                <m:e>
                                  <m:r>
                                    <a:rPr lang="en-US" sz="5400" i="1">
                                      <a:solidFill>
                                        <a:srgbClr val="7030A0"/>
                                      </a:solidFill>
                                      <a:latin typeface="Cambria Math" panose="02040503050406030204" pitchFamily="18" charset="0"/>
                                    </a:rPr>
                                    <m:t>𝛽</m:t>
                                  </m:r>
                                </m:e>
                                <m:sup>
                                  <m:r>
                                    <a:rPr lang="en-US" sz="5400" i="1">
                                      <a:latin typeface="Cambria Math" panose="02040503050406030204" pitchFamily="18" charset="0"/>
                                    </a:rPr>
                                    <m:t>2</m:t>
                                  </m:r>
                                </m:sup>
                              </m:sSup>
                            </m:e>
                          </m:d>
                        </m:e>
                      </m:d>
                    </m:oMath>
                  </m:oMathPara>
                </a14:m>
                <a:endParaRPr lang="en-US" sz="5400" i="1" dirty="0">
                  <a:latin typeface="Cambria Math" panose="02040503050406030204" pitchFamily="18" charset="0"/>
                </a:endParaRPr>
              </a:p>
              <a:p>
                <a:pPr marL="0" indent="0">
                  <a:spcAft>
                    <a:spcPts val="2100"/>
                  </a:spcAft>
                  <a:buNone/>
                </a:pPr>
                <a14:m>
                  <m:oMathPara xmlns:m="http://schemas.openxmlformats.org/officeDocument/2006/math">
                    <m:oMathParaPr>
                      <m:jc m:val="left"/>
                    </m:oMathParaPr>
                    <m:oMath xmlns:m="http://schemas.openxmlformats.org/officeDocument/2006/math">
                      <m:sSup>
                        <m:sSupPr>
                          <m:ctrlPr>
                            <a:rPr lang="en-US" sz="5400" i="1">
                              <a:solidFill>
                                <a:schemeClr val="bg1"/>
                              </a:solidFill>
                              <a:latin typeface="Cambria Math" panose="02040503050406030204" pitchFamily="18" charset="0"/>
                            </a:rPr>
                          </m:ctrlPr>
                        </m:sSupPr>
                        <m:e>
                          <m:r>
                            <a:rPr lang="en-US" sz="5400" i="1">
                              <a:solidFill>
                                <a:schemeClr val="bg1"/>
                              </a:solidFill>
                              <a:latin typeface="Cambria Math" panose="02040503050406030204" pitchFamily="18" charset="0"/>
                            </a:rPr>
                            <m:t>𝑠</m:t>
                          </m:r>
                        </m:e>
                        <m:sup>
                          <m:r>
                            <a:rPr lang="en-US" sz="5400" i="1">
                              <a:solidFill>
                                <a:schemeClr val="bg1"/>
                              </a:solidFill>
                              <a:latin typeface="Cambria Math" panose="02040503050406030204" pitchFamily="18" charset="0"/>
                            </a:rPr>
                            <m:t>2</m:t>
                          </m:r>
                        </m:sup>
                      </m:sSup>
                      <m:r>
                        <a:rPr lang="en-US" sz="5400" i="1">
                          <a:latin typeface="Cambria Math" panose="02040503050406030204" pitchFamily="18" charset="0"/>
                        </a:rPr>
                        <m:t>=</m:t>
                      </m:r>
                      <m:sSup>
                        <m:sSupPr>
                          <m:ctrlPr>
                            <a:rPr lang="en-US" sz="5400" i="1">
                              <a:latin typeface="Cambria Math" panose="02040503050406030204" pitchFamily="18" charset="0"/>
                            </a:rPr>
                          </m:ctrlPr>
                        </m:sSupPr>
                        <m:e>
                          <m:r>
                            <a:rPr lang="en-US" sz="5400" i="1">
                              <a:latin typeface="Cambria Math" panose="02040503050406030204" pitchFamily="18" charset="0"/>
                            </a:rPr>
                            <m:t>𝛾</m:t>
                          </m:r>
                        </m:e>
                        <m:sup>
                          <m:r>
                            <a:rPr lang="en-US" sz="5400" i="1">
                              <a:latin typeface="Cambria Math" panose="02040503050406030204" pitchFamily="18" charset="0"/>
                            </a:rPr>
                            <m:t>2</m:t>
                          </m:r>
                        </m:sup>
                      </m:sSup>
                      <m:d>
                        <m:dPr>
                          <m:ctrlPr>
                            <a:rPr lang="en-US" sz="5400" i="1">
                              <a:latin typeface="Cambria Math" panose="02040503050406030204" pitchFamily="18" charset="0"/>
                            </a:rPr>
                          </m:ctrlPr>
                        </m:dPr>
                        <m:e>
                          <m:r>
                            <a:rPr lang="en-US" sz="5400" i="1">
                              <a:latin typeface="Cambria Math" panose="02040503050406030204" pitchFamily="18" charset="0"/>
                            </a:rPr>
                            <m:t>1−</m:t>
                          </m:r>
                          <m:sSup>
                            <m:sSupPr>
                              <m:ctrlPr>
                                <a:rPr lang="en-US" sz="5400" i="1">
                                  <a:latin typeface="Cambria Math" panose="02040503050406030204" pitchFamily="18" charset="0"/>
                                </a:rPr>
                              </m:ctrlPr>
                            </m:sSupPr>
                            <m:e>
                              <m:r>
                                <a:rPr lang="en-US" sz="5400" i="1">
                                  <a:solidFill>
                                    <a:srgbClr val="7030A0"/>
                                  </a:solidFill>
                                  <a:latin typeface="Cambria Math" panose="02040503050406030204" pitchFamily="18" charset="0"/>
                                </a:rPr>
                                <m:t>𝛽</m:t>
                              </m:r>
                            </m:e>
                            <m:sup>
                              <m:r>
                                <a:rPr lang="en-US" sz="5400" i="1">
                                  <a:latin typeface="Cambria Math" panose="02040503050406030204" pitchFamily="18" charset="0"/>
                                </a:rPr>
                                <m:t>2</m:t>
                              </m:r>
                            </m:sup>
                          </m:sSup>
                        </m:e>
                      </m:d>
                      <m:d>
                        <m:dPr>
                          <m:ctrlPr>
                            <a:rPr lang="en-US" sz="5400" i="1">
                              <a:latin typeface="Cambria Math" panose="02040503050406030204" pitchFamily="18" charset="0"/>
                            </a:rPr>
                          </m:ctrlPr>
                        </m:dPr>
                        <m:e>
                          <m:sSup>
                            <m:sSupPr>
                              <m:ctrlPr>
                                <a:rPr lang="en-US" sz="5400" i="1">
                                  <a:solidFill>
                                    <a:srgbClr val="0070C0"/>
                                  </a:solidFill>
                                  <a:latin typeface="Cambria Math" panose="02040503050406030204" pitchFamily="18" charset="0"/>
                                </a:rPr>
                              </m:ctrlPr>
                            </m:sSupPr>
                            <m:e>
                              <m:d>
                                <m:dPr>
                                  <m:ctrlPr>
                                    <a:rPr lang="en-US" sz="5400" i="1">
                                      <a:latin typeface="Cambria Math" panose="02040503050406030204" pitchFamily="18" charset="0"/>
                                    </a:rPr>
                                  </m:ctrlPr>
                                </m:dPr>
                                <m:e>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e>
                              </m:d>
                            </m:e>
                            <m:sup>
                              <m:r>
                                <a:rPr lang="en-US" sz="5400" i="1">
                                  <a:latin typeface="Cambria Math" panose="02040503050406030204" pitchFamily="18" charset="0"/>
                                </a:rPr>
                                <m:t>2</m:t>
                              </m:r>
                            </m:sup>
                          </m:sSup>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d>
                                <m:dPr>
                                  <m:ctrlPr>
                                    <a:rPr lang="en-US" sz="5400" i="1">
                                      <a:latin typeface="Cambria Math" panose="02040503050406030204" pitchFamily="18" charset="0"/>
                                    </a:rPr>
                                  </m:ctrlPr>
                                </m:dPr>
                                <m:e>
                                  <m:r>
                                    <a:rPr lang="en-US" sz="5400" i="1">
                                      <a:solidFill>
                                        <a:srgbClr val="0070C0"/>
                                      </a:solidFill>
                                      <a:latin typeface="Cambria Math" panose="02040503050406030204" pitchFamily="18" charset="0"/>
                                    </a:rPr>
                                    <m:t>𝑥</m:t>
                                  </m:r>
                                </m:e>
                              </m:d>
                            </m:e>
                            <m:sup>
                              <m:r>
                                <a:rPr lang="en-US" sz="5400" i="1">
                                  <a:latin typeface="Cambria Math" panose="02040503050406030204" pitchFamily="18" charset="0"/>
                                </a:rPr>
                                <m:t>2</m:t>
                              </m:r>
                            </m:sup>
                          </m:sSup>
                        </m:e>
                      </m:d>
                    </m:oMath>
                  </m:oMathPara>
                </a14:m>
                <a:endParaRPr lang="en-US" sz="5400" i="1" dirty="0">
                  <a:latin typeface="Cambria Math" panose="02040503050406030204" pitchFamily="18" charset="0"/>
                </a:endParaRPr>
              </a:p>
              <a:p>
                <a:pPr marL="0" indent="0">
                  <a:spcAft>
                    <a:spcPts val="2100"/>
                  </a:spcAft>
                  <a:buNone/>
                </a:pPr>
                <a14:m>
                  <m:oMathPara xmlns:m="http://schemas.openxmlformats.org/officeDocument/2006/math">
                    <m:oMathParaPr>
                      <m:jc m:val="left"/>
                    </m:oMathParaPr>
                    <m:oMath xmlns:m="http://schemas.openxmlformats.org/officeDocument/2006/math">
                      <m:sSup>
                        <m:sSupPr>
                          <m:ctrlPr>
                            <a:rPr lang="en-US" sz="5400" i="1">
                              <a:solidFill>
                                <a:schemeClr val="bg1"/>
                              </a:solidFill>
                              <a:latin typeface="Cambria Math" panose="02040503050406030204" pitchFamily="18" charset="0"/>
                            </a:rPr>
                          </m:ctrlPr>
                        </m:sSupPr>
                        <m:e>
                          <m:r>
                            <a:rPr lang="en-US" sz="5400" i="1">
                              <a:solidFill>
                                <a:schemeClr val="bg1"/>
                              </a:solidFill>
                              <a:latin typeface="Cambria Math" panose="02040503050406030204" pitchFamily="18" charset="0"/>
                            </a:rPr>
                            <m:t>𝑠</m:t>
                          </m:r>
                        </m:e>
                        <m:sup>
                          <m:r>
                            <a:rPr lang="en-US" sz="5400" i="1">
                              <a:solidFill>
                                <a:schemeClr val="bg1"/>
                              </a:solidFill>
                              <a:latin typeface="Cambria Math" panose="02040503050406030204" pitchFamily="18" charset="0"/>
                            </a:rPr>
                            <m:t>2</m:t>
                          </m:r>
                        </m:sup>
                      </m:sSup>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d>
                            <m:dPr>
                              <m:ctrlPr>
                                <a:rPr lang="en-US" sz="5400" i="1">
                                  <a:latin typeface="Cambria Math" panose="02040503050406030204" pitchFamily="18" charset="0"/>
                                </a:rPr>
                              </m:ctrlPr>
                            </m:dPr>
                            <m:e>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e>
                          </m:d>
                        </m:e>
                        <m:sup>
                          <m:r>
                            <a:rPr lang="en-US" sz="5400" i="1">
                              <a:latin typeface="Cambria Math" panose="02040503050406030204" pitchFamily="18" charset="0"/>
                            </a:rPr>
                            <m:t>2</m:t>
                          </m:r>
                        </m:sup>
                      </m:sSup>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d>
                            <m:dPr>
                              <m:ctrlPr>
                                <a:rPr lang="en-US" sz="5400" i="1">
                                  <a:latin typeface="Cambria Math" panose="02040503050406030204" pitchFamily="18" charset="0"/>
                                </a:rPr>
                              </m:ctrlPr>
                            </m:dPr>
                            <m:e>
                              <m:r>
                                <a:rPr lang="en-US" sz="5400" i="1">
                                  <a:solidFill>
                                    <a:srgbClr val="0070C0"/>
                                  </a:solidFill>
                                  <a:latin typeface="Cambria Math" panose="02040503050406030204" pitchFamily="18" charset="0"/>
                                </a:rPr>
                                <m:t>𝑥</m:t>
                              </m:r>
                            </m:e>
                          </m:d>
                        </m:e>
                        <m:sup>
                          <m:r>
                            <a:rPr lang="en-US" sz="5400" i="1">
                              <a:latin typeface="Cambria Math" panose="02040503050406030204" pitchFamily="18" charset="0"/>
                            </a:rPr>
                            <m:t>2</m:t>
                          </m:r>
                        </m:sup>
                      </m:sSup>
                    </m:oMath>
                  </m:oMathPara>
                </a14:m>
                <a:endParaRPr lang="en-US" sz="5400" i="1" dirty="0">
                  <a:latin typeface="Cambria Math" panose="02040503050406030204" pitchFamily="18" charset="0"/>
                </a:endParaRPr>
              </a:p>
            </p:txBody>
          </p:sp>
        </mc:Choice>
        <mc:Fallback xmlns="">
          <p:sp>
            <p:nvSpPr>
              <p:cNvPr id="5" name="Subtitle 2">
                <a:extLst>
                  <a:ext uri="{FF2B5EF4-FFF2-40B4-BE49-F238E27FC236}">
                    <a16:creationId xmlns:a16="http://schemas.microsoft.com/office/drawing/2014/main" id="{AE2129A9-4FF1-43F2-8E88-CB6D0C70D5C0}"/>
                  </a:ext>
                </a:extLst>
              </p:cNvPr>
              <p:cNvSpPr txBox="1">
                <a:spLocks noRot="1" noChangeAspect="1" noMove="1" noResize="1" noEditPoints="1" noAdjustHandles="1" noChangeArrowheads="1" noChangeShapeType="1" noTextEdit="1"/>
              </p:cNvSpPr>
              <p:nvPr/>
            </p:nvSpPr>
            <p:spPr>
              <a:xfrm>
                <a:off x="133350" y="1709602"/>
                <a:ext cx="12153900" cy="5344341"/>
              </a:xfrm>
              <a:prstGeom prst="rect">
                <a:avLst/>
              </a:prstGeom>
              <a:blipFill>
                <a:blip r:embed="rId5"/>
                <a:stretch>
                  <a:fillRect/>
                </a:stretch>
              </a:blipFill>
            </p:spPr>
            <p:txBody>
              <a:bodyPr/>
              <a:lstStyle/>
              <a:p>
                <a:r>
                  <a:rPr lang="en-CA">
                    <a:noFill/>
                  </a:rPr>
                  <a:t> </a:t>
                </a:r>
              </a:p>
            </p:txBody>
          </p:sp>
        </mc:Fallback>
      </mc:AlternateContent>
      <p:grpSp>
        <p:nvGrpSpPr>
          <p:cNvPr id="7" name="Group 6">
            <a:extLst>
              <a:ext uri="{FF2B5EF4-FFF2-40B4-BE49-F238E27FC236}">
                <a16:creationId xmlns:a16="http://schemas.microsoft.com/office/drawing/2014/main" id="{73F91210-BA93-4537-847D-8380594EA941}"/>
              </a:ext>
            </a:extLst>
          </p:cNvPr>
          <p:cNvGrpSpPr/>
          <p:nvPr/>
        </p:nvGrpSpPr>
        <p:grpSpPr>
          <a:xfrm>
            <a:off x="6829483" y="171450"/>
            <a:ext cx="5260507" cy="2270663"/>
            <a:chOff x="314383" y="-76653"/>
            <a:chExt cx="5260507" cy="2270663"/>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1F4B478-C6D3-4766-9042-2DEF1B9FA070}"/>
                    </a:ext>
                  </a:extLst>
                </p:cNvPr>
                <p:cNvSpPr txBox="1"/>
                <p:nvPr/>
              </p:nvSpPr>
              <p:spPr>
                <a:xfrm>
                  <a:off x="314383" y="624350"/>
                  <a:ext cx="5260507"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solidFill>
                                  <a:srgbClr val="0070C0"/>
                                </a:solidFill>
                                <a:latin typeface="Cambria Math" panose="02040503050406030204" pitchFamily="18" charset="0"/>
                              </a:rPr>
                              <m:t>𝑥</m:t>
                            </m:r>
                          </m:e>
                        </m:d>
                      </m:oMath>
                    </m:oMathPara>
                  </a14:m>
                  <a:endParaRPr lang="en-US" sz="4800" b="0" dirty="0"/>
                </a:p>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  </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r>
                          <a:rPr lang="en-US" sz="4800" b="0" i="1" smtClean="0">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  </m:t>
                            </m:r>
                            <m:r>
                              <a:rPr lang="en-US" sz="4800" i="1">
                                <a:solidFill>
                                  <a:srgbClr val="0070C0"/>
                                </a:solidFill>
                                <a:latin typeface="Cambria Math" panose="02040503050406030204" pitchFamily="18" charset="0"/>
                              </a:rPr>
                              <m:t>𝑥</m:t>
                            </m:r>
                          </m:e>
                        </m:d>
                      </m:oMath>
                    </m:oMathPara>
                  </a14:m>
                  <a:endParaRPr lang="en-CA" sz="4800" dirty="0"/>
                </a:p>
              </p:txBody>
            </p:sp>
          </mc:Choice>
          <mc:Fallback xmlns="">
            <p:sp>
              <p:nvSpPr>
                <p:cNvPr id="8" name="TextBox 7">
                  <a:extLst>
                    <a:ext uri="{FF2B5EF4-FFF2-40B4-BE49-F238E27FC236}">
                      <a16:creationId xmlns:a16="http://schemas.microsoft.com/office/drawing/2014/main" id="{21F4B478-C6D3-4766-9042-2DEF1B9FA070}"/>
                    </a:ext>
                  </a:extLst>
                </p:cNvPr>
                <p:cNvSpPr txBox="1">
                  <a:spLocks noRot="1" noChangeAspect="1" noMove="1" noResize="1" noEditPoints="1" noAdjustHandles="1" noChangeArrowheads="1" noChangeShapeType="1" noTextEdit="1"/>
                </p:cNvSpPr>
                <p:nvPr/>
              </p:nvSpPr>
              <p:spPr>
                <a:xfrm>
                  <a:off x="314383" y="624350"/>
                  <a:ext cx="5260507" cy="1569660"/>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sp>
          <p:nvSpPr>
            <p:cNvPr id="9" name="TextBox 8">
              <a:extLst>
                <a:ext uri="{FF2B5EF4-FFF2-40B4-BE49-F238E27FC236}">
                  <a16:creationId xmlns:a16="http://schemas.microsoft.com/office/drawing/2014/main" id="{F32C991B-55D0-4352-A333-E7A0DEAB251C}"/>
                </a:ext>
              </a:extLst>
            </p:cNvPr>
            <p:cNvSpPr txBox="1"/>
            <p:nvPr/>
          </p:nvSpPr>
          <p:spPr>
            <a:xfrm>
              <a:off x="314939" y="-76653"/>
              <a:ext cx="5027017" cy="707886"/>
            </a:xfrm>
            <a:prstGeom prst="rect">
              <a:avLst/>
            </a:prstGeom>
            <a:noFill/>
            <a:ln w="38100">
              <a:solidFill>
                <a:schemeClr val="tx1"/>
              </a:solidFill>
            </a:ln>
          </p:spPr>
          <p:txBody>
            <a:bodyPr wrap="none" rtlCol="0">
              <a:spAutoFit/>
            </a:bodyPr>
            <a:lstStyle/>
            <a:p>
              <a:r>
                <a:rPr lang="en-US" sz="4000" dirty="0"/>
                <a:t>Lorentz Transformation</a:t>
              </a:r>
              <a:endParaRPr lang="en-CA" sz="4000" dirty="0"/>
            </a:p>
          </p:txBody>
        </p:sp>
      </p:grpSp>
      <p:grpSp>
        <p:nvGrpSpPr>
          <p:cNvPr id="10" name="Group 9">
            <a:extLst>
              <a:ext uri="{FF2B5EF4-FFF2-40B4-BE49-F238E27FC236}">
                <a16:creationId xmlns:a16="http://schemas.microsoft.com/office/drawing/2014/main" id="{73DCFED9-0131-4EFD-989E-EC52ED939A9D}"/>
              </a:ext>
            </a:extLst>
          </p:cNvPr>
          <p:cNvGrpSpPr/>
          <p:nvPr/>
        </p:nvGrpSpPr>
        <p:grpSpPr>
          <a:xfrm>
            <a:off x="6931228" y="-2619375"/>
            <a:ext cx="5260772" cy="2274817"/>
            <a:chOff x="6537939" y="-85725"/>
            <a:chExt cx="5260772" cy="2274817"/>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5D1468-F09D-420D-9FA1-BE73E9DA2E68}"/>
                    </a:ext>
                  </a:extLst>
                </p:cNvPr>
                <p:cNvSpPr txBox="1"/>
                <p:nvPr/>
              </p:nvSpPr>
              <p:spPr>
                <a:xfrm>
                  <a:off x="6543119" y="619432"/>
                  <a:ext cx="5255592"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      </m:t>
                            </m:r>
                            <m:r>
                              <a:rPr lang="en-US" sz="4800" i="1">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b="0" i="1" smtClean="0">
                                <a:solidFill>
                                  <a:schemeClr val="tx1"/>
                                </a:solidFill>
                                <a:latin typeface="Cambria Math" panose="02040503050406030204" pitchFamily="18" charset="0"/>
                              </a:rPr>
                              <m:t>+</m:t>
                            </m:r>
                            <m:r>
                              <a:rPr lang="en-US" sz="4800" i="1">
                                <a:solidFill>
                                  <a:srgbClr val="7030A0"/>
                                </a:solidFill>
                                <a:latin typeface="Cambria Math" panose="02040503050406030204" pitchFamily="18" charset="0"/>
                              </a:rPr>
                              <m:t>𝛽</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d>
                      </m:oMath>
                    </m:oMathPara>
                  </a14:m>
                  <a:endParaRPr lang="en-US" sz="4800" b="0" dirty="0"/>
                </a:p>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  </m:t>
                        </m:r>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b="0" i="1" smtClean="0">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rPr>
                              <m:t>+  </m:t>
                            </m:r>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d>
                      </m:oMath>
                    </m:oMathPara>
                  </a14:m>
                  <a:endParaRPr lang="en-CA" sz="4800" dirty="0"/>
                </a:p>
              </p:txBody>
            </p:sp>
          </mc:Choice>
          <mc:Fallback xmlns="">
            <p:sp>
              <p:nvSpPr>
                <p:cNvPr id="11" name="TextBox 10">
                  <a:extLst>
                    <a:ext uri="{FF2B5EF4-FFF2-40B4-BE49-F238E27FC236}">
                      <a16:creationId xmlns:a16="http://schemas.microsoft.com/office/drawing/2014/main" id="{395D1468-F09D-420D-9FA1-BE73E9DA2E68}"/>
                    </a:ext>
                  </a:extLst>
                </p:cNvPr>
                <p:cNvSpPr txBox="1">
                  <a:spLocks noRot="1" noChangeAspect="1" noMove="1" noResize="1" noEditPoints="1" noAdjustHandles="1" noChangeArrowheads="1" noChangeShapeType="1" noTextEdit="1"/>
                </p:cNvSpPr>
                <p:nvPr/>
              </p:nvSpPr>
              <p:spPr>
                <a:xfrm>
                  <a:off x="6543119" y="619432"/>
                  <a:ext cx="5255592" cy="1569660"/>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p:sp>
          <p:nvSpPr>
            <p:cNvPr id="12" name="TextBox 11">
              <a:extLst>
                <a:ext uri="{FF2B5EF4-FFF2-40B4-BE49-F238E27FC236}">
                  <a16:creationId xmlns:a16="http://schemas.microsoft.com/office/drawing/2014/main" id="{B8CD44CE-DEC5-4802-A8A9-785365879CAD}"/>
                </a:ext>
              </a:extLst>
            </p:cNvPr>
            <p:cNvSpPr txBox="1"/>
            <p:nvPr/>
          </p:nvSpPr>
          <p:spPr>
            <a:xfrm>
              <a:off x="6537939" y="-85725"/>
              <a:ext cx="1815241" cy="707886"/>
            </a:xfrm>
            <a:prstGeom prst="rect">
              <a:avLst/>
            </a:prstGeom>
            <a:noFill/>
            <a:ln w="38100">
              <a:solidFill>
                <a:schemeClr val="tx1"/>
              </a:solidFill>
            </a:ln>
          </p:spPr>
          <p:txBody>
            <a:bodyPr wrap="none" rtlCol="0">
              <a:spAutoFit/>
            </a:bodyPr>
            <a:lstStyle/>
            <a:p>
              <a:r>
                <a:rPr lang="en-US" sz="4000" dirty="0"/>
                <a:t>Reverse</a:t>
              </a:r>
              <a:endParaRPr lang="en-CA" sz="4000" dirty="0"/>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C022D8C-6156-44E6-B23C-7C1278E1AC86}"/>
                  </a:ext>
                </a:extLst>
              </p:cNvPr>
              <p:cNvSpPr txBox="1"/>
              <p:nvPr/>
            </p:nvSpPr>
            <p:spPr>
              <a:xfrm>
                <a:off x="9362062" y="5522068"/>
                <a:ext cx="2791028" cy="1297022"/>
              </a:xfrm>
              <a:prstGeom prst="rect">
                <a:avLst/>
              </a:prstGeom>
              <a:noFill/>
              <a:ln w="38100">
                <a:solidFill>
                  <a:schemeClr val="tx1"/>
                </a:solidFill>
              </a:ln>
            </p:spPr>
            <p:txBody>
              <a:bodyPr wrap="square" rtlCol="0">
                <a:spAutoFit/>
              </a:bodyPr>
              <a:lstStyle/>
              <a:p>
                <a14:m>
                  <m:oMath xmlns:m="http://schemas.openxmlformats.org/officeDocument/2006/math">
                    <m:r>
                      <a:rPr lang="en-US" sz="4800" i="1" smtClean="0">
                        <a:latin typeface="Cambria Math" panose="02040503050406030204" pitchFamily="18" charset="0"/>
                      </a:rPr>
                      <m:t>𝛾</m:t>
                    </m:r>
                    <m:r>
                      <a:rPr lang="en-US" sz="480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1</m:t>
                        </m:r>
                      </m:num>
                      <m:den>
                        <m:rad>
                          <m:radPr>
                            <m:degHide m:val="on"/>
                            <m:ctrlPr>
                              <a:rPr lang="en-US" sz="4800" b="0" i="1" smtClean="0">
                                <a:latin typeface="Cambria Math" panose="02040503050406030204" pitchFamily="18" charset="0"/>
                              </a:rPr>
                            </m:ctrlPr>
                          </m:radPr>
                          <m:deg/>
                          <m:e>
                            <m:r>
                              <a:rPr lang="en-US" sz="4800" i="1">
                                <a:latin typeface="Cambria Math" panose="02040503050406030204" pitchFamily="18" charset="0"/>
                              </a:rPr>
                              <m:t>1−</m:t>
                            </m:r>
                            <m:sSup>
                              <m:sSupPr>
                                <m:ctrlPr>
                                  <a:rPr lang="en-US" sz="4800" i="1">
                                    <a:solidFill>
                                      <a:srgbClr val="7030A0"/>
                                    </a:solidFill>
                                    <a:latin typeface="Cambria Math" panose="02040503050406030204" pitchFamily="18" charset="0"/>
                                  </a:rPr>
                                </m:ctrlPr>
                              </m:sSupPr>
                              <m:e>
                                <m:r>
                                  <a:rPr lang="en-US" sz="4800" i="1">
                                    <a:solidFill>
                                      <a:srgbClr val="7030A0"/>
                                    </a:solidFill>
                                    <a:latin typeface="Cambria Math" panose="02040503050406030204" pitchFamily="18" charset="0"/>
                                  </a:rPr>
                                  <m:t>𝛽</m:t>
                                </m:r>
                              </m:e>
                              <m:sup>
                                <m:r>
                                  <a:rPr lang="en-US" sz="4800" i="1">
                                    <a:latin typeface="Cambria Math" panose="02040503050406030204" pitchFamily="18" charset="0"/>
                                  </a:rPr>
                                  <m:t>2</m:t>
                                </m:r>
                              </m:sup>
                            </m:sSup>
                          </m:e>
                        </m:rad>
                      </m:den>
                    </m:f>
                  </m:oMath>
                </a14:m>
                <a:r>
                  <a:rPr lang="en-CA" sz="4800" dirty="0"/>
                  <a:t> </a:t>
                </a:r>
              </a:p>
            </p:txBody>
          </p:sp>
        </mc:Choice>
        <mc:Fallback xmlns="">
          <p:sp>
            <p:nvSpPr>
              <p:cNvPr id="13" name="TextBox 12">
                <a:extLst>
                  <a:ext uri="{FF2B5EF4-FFF2-40B4-BE49-F238E27FC236}">
                    <a16:creationId xmlns:a16="http://schemas.microsoft.com/office/drawing/2014/main" id="{EC022D8C-6156-44E6-B23C-7C1278E1AC86}"/>
                  </a:ext>
                </a:extLst>
              </p:cNvPr>
              <p:cNvSpPr txBox="1">
                <a:spLocks noRot="1" noChangeAspect="1" noMove="1" noResize="1" noEditPoints="1" noAdjustHandles="1" noChangeArrowheads="1" noChangeShapeType="1" noTextEdit="1"/>
              </p:cNvSpPr>
              <p:nvPr/>
            </p:nvSpPr>
            <p:spPr>
              <a:xfrm>
                <a:off x="9362062" y="5522068"/>
                <a:ext cx="2791028" cy="1297022"/>
              </a:xfrm>
              <a:prstGeom prst="rect">
                <a:avLst/>
              </a:prstGeom>
              <a:blipFill>
                <a:blip r:embed="rId8"/>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 name="Ink 1">
                <a:extLst>
                  <a:ext uri="{FF2B5EF4-FFF2-40B4-BE49-F238E27FC236}">
                    <a16:creationId xmlns:a16="http://schemas.microsoft.com/office/drawing/2014/main" id="{F04E4160-1104-47D3-ABD5-4885175A9B23}"/>
                  </a:ext>
                </a:extLst>
              </p14:cNvPr>
              <p14:cNvContentPartPr/>
              <p14:nvPr>
                <p:extLst>
                  <p:ext uri="{42D2F446-02D8-4167-A562-619A0277C38B}">
                    <p15:isNarration xmlns:p15="http://schemas.microsoft.com/office/powerpoint/2012/main" val="1"/>
                  </p:ext>
                </p:extLst>
              </p14:nvPr>
            </p14:nvContentPartPr>
            <p14:xfrm>
              <a:off x="1569240" y="3303000"/>
              <a:ext cx="10089000" cy="2351520"/>
            </p14:xfrm>
          </p:contentPart>
        </mc:Choice>
        <mc:Fallback xmlns="">
          <p:pic>
            <p:nvPicPr>
              <p:cNvPr id="2" name="Ink 1">
                <a:extLst>
                  <a:ext uri="{FF2B5EF4-FFF2-40B4-BE49-F238E27FC236}">
                    <a16:creationId xmlns:a16="http://schemas.microsoft.com/office/drawing/2014/main" id="{F04E4160-1104-47D3-ABD5-4885175A9B23}"/>
                  </a:ext>
                </a:extLst>
              </p:cNvPr>
              <p:cNvPicPr>
                <a:picLocks noGrp="1" noRot="1" noChangeAspect="1" noMove="1" noResize="1" noEditPoints="1" noAdjustHandles="1" noChangeArrowheads="1" noChangeShapeType="1"/>
              </p:cNvPicPr>
              <p:nvPr/>
            </p:nvPicPr>
            <p:blipFill>
              <a:blip r:embed="rId10"/>
              <a:stretch>
                <a:fillRect/>
              </a:stretch>
            </p:blipFill>
            <p:spPr>
              <a:xfrm>
                <a:off x="1559880" y="3293640"/>
                <a:ext cx="10107720" cy="2370240"/>
              </a:xfrm>
              <a:prstGeom prst="rect">
                <a:avLst/>
              </a:prstGeom>
            </p:spPr>
          </p:pic>
        </mc:Fallback>
      </mc:AlternateContent>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7B4C085C-E071-4B98-B7F7-84254B061F9D}"/>
                  </a:ext>
                </a:extLst>
              </p:cNvPr>
              <p:cNvSpPr txBox="1">
                <a:spLocks/>
              </p:cNvSpPr>
              <p:nvPr/>
            </p:nvSpPr>
            <p:spPr>
              <a:xfrm>
                <a:off x="1" y="438150"/>
                <a:ext cx="7027816" cy="9658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t>Spacetime Invariant </a:t>
                </a:r>
                <a14:m>
                  <m:oMath xmlns:m="http://schemas.openxmlformats.org/officeDocument/2006/math">
                    <m:sSup>
                      <m:sSupPr>
                        <m:ctrlPr>
                          <a:rPr lang="en-US" sz="6000" b="0" i="1" smtClean="0">
                            <a:solidFill>
                              <a:srgbClr val="FFC000"/>
                            </a:solidFill>
                            <a:latin typeface="Cambria Math" panose="02040503050406030204" pitchFamily="18" charset="0"/>
                          </a:rPr>
                        </m:ctrlPr>
                      </m:sSupPr>
                      <m:e>
                        <m:r>
                          <a:rPr lang="en-US" sz="6000" b="0" i="1" smtClean="0">
                            <a:solidFill>
                              <a:srgbClr val="FFC000"/>
                            </a:solidFill>
                            <a:latin typeface="Cambria Math" panose="02040503050406030204" pitchFamily="18" charset="0"/>
                          </a:rPr>
                          <m:t>𝑠</m:t>
                        </m:r>
                      </m:e>
                      <m:sup>
                        <m:r>
                          <a:rPr lang="en-US" sz="6000" b="0" i="1" smtClean="0">
                            <a:solidFill>
                              <a:schemeClr val="tx1"/>
                            </a:solidFill>
                            <a:latin typeface="Cambria Math" panose="02040503050406030204" pitchFamily="18" charset="0"/>
                          </a:rPr>
                          <m:t>2</m:t>
                        </m:r>
                      </m:sup>
                    </m:sSup>
                  </m:oMath>
                </a14:m>
                <a:endParaRPr lang="en-US" sz="6000" dirty="0"/>
              </a:p>
            </p:txBody>
          </p:sp>
        </mc:Choice>
        <mc:Fallback xmlns="">
          <p:sp>
            <p:nvSpPr>
              <p:cNvPr id="3" name="Subtitle 2">
                <a:extLst>
                  <a:ext uri="{FF2B5EF4-FFF2-40B4-BE49-F238E27FC236}">
                    <a16:creationId xmlns:a16="http://schemas.microsoft.com/office/drawing/2014/main" id="{7B4C085C-E071-4B98-B7F7-84254B061F9D}"/>
                  </a:ext>
                </a:extLst>
              </p:cNvPr>
              <p:cNvSpPr txBox="1">
                <a:spLocks noRot="1" noChangeAspect="1" noMove="1" noResize="1" noEditPoints="1" noAdjustHandles="1" noChangeArrowheads="1" noChangeShapeType="1" noTextEdit="1"/>
              </p:cNvSpPr>
              <p:nvPr/>
            </p:nvSpPr>
            <p:spPr>
              <a:xfrm>
                <a:off x="1" y="438150"/>
                <a:ext cx="7027816" cy="965850"/>
              </a:xfrm>
              <a:prstGeom prst="rect">
                <a:avLst/>
              </a:prstGeom>
              <a:blipFill>
                <a:blip r:embed="rId11"/>
                <a:stretch>
                  <a:fillRect l="-4770" t="-25949" b="-29747"/>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604898898"/>
      </p:ext>
    </p:extLst>
  </p:cSld>
  <p:clrMapOvr>
    <a:masterClrMapping/>
  </p:clrMapOvr>
  <mc:AlternateContent xmlns:mc="http://schemas.openxmlformats.org/markup-compatibility/2006" xmlns:p14="http://schemas.microsoft.com/office/powerpoint/2010/main">
    <mc:Choice Requires="p14">
      <p:transition spd="med" p14:dur="700" advTm="68415">
        <p:fade/>
      </p:transition>
    </mc:Choice>
    <mc:Fallback xmlns="">
      <p:transition spd="med" advTm="684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914DDA01-9C7C-414E-AC34-337BCED7ABB5}"/>
                  </a:ext>
                </a:extLst>
              </p:cNvPr>
              <p:cNvSpPr txBox="1">
                <a:spLocks/>
              </p:cNvSpPr>
              <p:nvPr/>
            </p:nvSpPr>
            <p:spPr>
              <a:xfrm>
                <a:off x="943248" y="951957"/>
                <a:ext cx="5692684" cy="10335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sSup>
                        <m:sSupPr>
                          <m:ctrlPr>
                            <a:rPr lang="en-US" sz="6000" b="0" i="1" smtClean="0">
                              <a:solidFill>
                                <a:srgbClr val="FFC000"/>
                              </a:solidFill>
                              <a:latin typeface="Cambria Math" panose="02040503050406030204" pitchFamily="18" charset="0"/>
                            </a:rPr>
                          </m:ctrlPr>
                        </m:sSupPr>
                        <m:e>
                          <m:r>
                            <a:rPr lang="en-US" sz="6000" b="0" i="1" smtClean="0">
                              <a:solidFill>
                                <a:srgbClr val="FFC000"/>
                              </a:solidFill>
                              <a:latin typeface="Cambria Math" panose="02040503050406030204" pitchFamily="18" charset="0"/>
                            </a:rPr>
                            <m:t>𝑠</m:t>
                          </m:r>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d>
                            <m:dPr>
                              <m:ctrlPr>
                                <a:rPr lang="en-US" sz="6000" b="0" i="1" smtClean="0">
                                  <a:solidFill>
                                    <a:schemeClr val="tx1"/>
                                  </a:solidFill>
                                  <a:latin typeface="Cambria Math" panose="02040503050406030204" pitchFamily="18" charset="0"/>
                                </a:rPr>
                              </m:ctrlPr>
                            </m:dPr>
                            <m:e>
                              <m:r>
                                <a:rPr lang="en-US" sz="6000" i="1">
                                  <a:latin typeface="Cambria Math" panose="02040503050406030204" pitchFamily="18" charset="0"/>
                                </a:rPr>
                                <m:t>𝑐</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𝑡</m:t>
                                  </m:r>
                                </m:e>
                              </m:acc>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𝑥</m:t>
                              </m:r>
                            </m:e>
                          </m:acc>
                        </m:e>
                        <m:sup>
                          <m:r>
                            <a:rPr lang="en-US" sz="6000" b="0" i="1" smtClean="0">
                              <a:solidFill>
                                <a:schemeClr val="tx1"/>
                              </a:solidFill>
                              <a:latin typeface="Cambria Math" panose="02040503050406030204" pitchFamily="18" charset="0"/>
                            </a:rPr>
                            <m:t>2</m:t>
                          </m:r>
                        </m:sup>
                      </m:sSup>
                    </m:oMath>
                  </m:oMathPara>
                </a14:m>
                <a:endParaRPr lang="en-US" sz="6000" dirty="0"/>
              </a:p>
            </p:txBody>
          </p:sp>
        </mc:Choice>
        <mc:Fallback xmlns="">
          <p:sp>
            <p:nvSpPr>
              <p:cNvPr id="4" name="Subtitle 2">
                <a:extLst>
                  <a:ext uri="{FF2B5EF4-FFF2-40B4-BE49-F238E27FC236}">
                    <a16:creationId xmlns:a16="http://schemas.microsoft.com/office/drawing/2014/main" id="{914DDA01-9C7C-414E-AC34-337BCED7ABB5}"/>
                  </a:ext>
                </a:extLst>
              </p:cNvPr>
              <p:cNvSpPr txBox="1">
                <a:spLocks noRot="1" noChangeAspect="1" noMove="1" noResize="1" noEditPoints="1" noAdjustHandles="1" noChangeArrowheads="1" noChangeShapeType="1" noTextEdit="1"/>
              </p:cNvSpPr>
              <p:nvPr/>
            </p:nvSpPr>
            <p:spPr>
              <a:xfrm>
                <a:off x="943248" y="951957"/>
                <a:ext cx="5692684" cy="1033598"/>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Subtitle 2">
                <a:extLst>
                  <a:ext uri="{FF2B5EF4-FFF2-40B4-BE49-F238E27FC236}">
                    <a16:creationId xmlns:a16="http://schemas.microsoft.com/office/drawing/2014/main" id="{C7AE5C98-3B5D-4676-80CE-4A4C5B395BE6}"/>
                  </a:ext>
                </a:extLst>
              </p:cNvPr>
              <p:cNvSpPr txBox="1">
                <a:spLocks/>
              </p:cNvSpPr>
              <p:nvPr/>
            </p:nvSpPr>
            <p:spPr>
              <a:xfrm>
                <a:off x="938893" y="4885508"/>
                <a:ext cx="5435781" cy="11887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sSup>
                        <m:sSupPr>
                          <m:ctrlPr>
                            <a:rPr lang="en-US" sz="6000" b="0" i="1" smtClean="0">
                              <a:solidFill>
                                <a:srgbClr val="FFC000"/>
                              </a:solidFill>
                              <a:latin typeface="Cambria Math" panose="02040503050406030204" pitchFamily="18" charset="0"/>
                            </a:rPr>
                          </m:ctrlPr>
                        </m:sSupPr>
                        <m:e>
                          <m:r>
                            <a:rPr lang="en-US" sz="6000" b="0" i="1" smtClean="0">
                              <a:solidFill>
                                <a:srgbClr val="FFC000"/>
                              </a:solidFill>
                              <a:latin typeface="Cambria Math" panose="02040503050406030204" pitchFamily="18" charset="0"/>
                            </a:rPr>
                            <m:t>𝑠</m:t>
                          </m:r>
                        </m:e>
                        <m:sup>
                          <m:r>
                            <a:rPr lang="en-US" sz="6000" b="0" i="1" smtClean="0">
                              <a:solidFill>
                                <a:schemeClr val="tx1"/>
                              </a:solidFill>
                              <a:latin typeface="Cambria Math" panose="02040503050406030204" pitchFamily="18" charset="0"/>
                            </a:rPr>
                            <m:t>2</m:t>
                          </m:r>
                        </m:sup>
                      </m:sSup>
                      <m:r>
                        <a:rPr lang="en-US" sz="6000" i="1">
                          <a:latin typeface="Cambria Math" panose="02040503050406030204" pitchFamily="18" charset="0"/>
                        </a:rPr>
                        <m:t>=</m:t>
                      </m:r>
                      <m:sSup>
                        <m:sSupPr>
                          <m:ctrlPr>
                            <a:rPr lang="en-US" sz="6000" i="1">
                              <a:solidFill>
                                <a:srgbClr val="0070C0"/>
                              </a:solidFill>
                              <a:latin typeface="Cambria Math" panose="02040503050406030204" pitchFamily="18" charset="0"/>
                            </a:rPr>
                          </m:ctrlPr>
                        </m:sSupPr>
                        <m:e>
                          <m:d>
                            <m:dPr>
                              <m:ctrlPr>
                                <a:rPr lang="en-US" sz="6000" i="1">
                                  <a:latin typeface="Cambria Math" panose="02040503050406030204" pitchFamily="18" charset="0"/>
                                </a:rPr>
                              </m:ctrlPr>
                            </m:dPr>
                            <m:e>
                              <m:r>
                                <a:rPr lang="en-US" sz="6000" i="1">
                                  <a:latin typeface="Cambria Math" panose="02040503050406030204" pitchFamily="18" charset="0"/>
                                </a:rPr>
                                <m:t>𝑐</m:t>
                              </m:r>
                              <m:r>
                                <a:rPr lang="en-US" sz="6000" i="1">
                                  <a:solidFill>
                                    <a:srgbClr val="0070C0"/>
                                  </a:solidFill>
                                  <a:latin typeface="Cambria Math" panose="02040503050406030204" pitchFamily="18" charset="0"/>
                                </a:rPr>
                                <m:t>𝑡</m:t>
                              </m:r>
                            </m:e>
                          </m:d>
                        </m:e>
                        <m:sup>
                          <m:r>
                            <a:rPr lang="en-US" sz="6000" i="1">
                              <a:latin typeface="Cambria Math" panose="02040503050406030204" pitchFamily="18" charset="0"/>
                            </a:rPr>
                            <m:t>2</m:t>
                          </m:r>
                        </m:sup>
                      </m:sSup>
                      <m:r>
                        <a:rPr lang="en-US" sz="6000" i="1">
                          <a:latin typeface="Cambria Math" panose="02040503050406030204" pitchFamily="18" charset="0"/>
                        </a:rPr>
                        <m:t>−</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i="1">
                              <a:latin typeface="Cambria Math" panose="02040503050406030204" pitchFamily="18" charset="0"/>
                            </a:rPr>
                            <m:t>2</m:t>
                          </m:r>
                        </m:sup>
                      </m:sSup>
                    </m:oMath>
                  </m:oMathPara>
                </a14:m>
                <a:endParaRPr lang="en-US" sz="6000" i="1" dirty="0">
                  <a:latin typeface="Cambria Math" panose="02040503050406030204" pitchFamily="18" charset="0"/>
                </a:endParaRPr>
              </a:p>
            </p:txBody>
          </p:sp>
        </mc:Choice>
        <mc:Fallback xmlns="">
          <p:sp>
            <p:nvSpPr>
              <p:cNvPr id="5" name="Subtitle 2">
                <a:extLst>
                  <a:ext uri="{FF2B5EF4-FFF2-40B4-BE49-F238E27FC236}">
                    <a16:creationId xmlns:a16="http://schemas.microsoft.com/office/drawing/2014/main" id="{C7AE5C98-3B5D-4676-80CE-4A4C5B395BE6}"/>
                  </a:ext>
                </a:extLst>
              </p:cNvPr>
              <p:cNvSpPr txBox="1">
                <a:spLocks noRot="1" noChangeAspect="1" noMove="1" noResize="1" noEditPoints="1" noAdjustHandles="1" noChangeArrowheads="1" noChangeShapeType="1" noTextEdit="1"/>
              </p:cNvSpPr>
              <p:nvPr/>
            </p:nvSpPr>
            <p:spPr>
              <a:xfrm>
                <a:off x="938893" y="4885508"/>
                <a:ext cx="5435781" cy="1188720"/>
              </a:xfrm>
              <a:prstGeom prst="rect">
                <a:avLst/>
              </a:prstGeom>
              <a:blipFill>
                <a:blip r:embed="rId4"/>
                <a:stretch>
                  <a:fillRect/>
                </a:stretch>
              </a:blipFill>
            </p:spPr>
            <p:txBody>
              <a:bodyPr/>
              <a:lstStyle/>
              <a:p>
                <a:r>
                  <a:rPr lang="en-CA">
                    <a:noFill/>
                  </a:rPr>
                  <a:t> </a:t>
                </a:r>
              </a:p>
            </p:txBody>
          </p:sp>
        </mc:Fallback>
      </mc:AlternateContent>
      <p:grpSp>
        <p:nvGrpSpPr>
          <p:cNvPr id="6" name="Group 5">
            <a:extLst>
              <a:ext uri="{FF2B5EF4-FFF2-40B4-BE49-F238E27FC236}">
                <a16:creationId xmlns:a16="http://schemas.microsoft.com/office/drawing/2014/main" id="{36F00805-C063-4EE0-AB40-FEAF1CCAA112}"/>
              </a:ext>
            </a:extLst>
          </p:cNvPr>
          <p:cNvGrpSpPr/>
          <p:nvPr/>
        </p:nvGrpSpPr>
        <p:grpSpPr>
          <a:xfrm>
            <a:off x="6568226" y="2104754"/>
            <a:ext cx="5260507" cy="2270663"/>
            <a:chOff x="314383" y="-76653"/>
            <a:chExt cx="5260507" cy="227066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6C7B8FF-9076-4B8B-85BB-5F2E0945BEC7}"/>
                    </a:ext>
                  </a:extLst>
                </p:cNvPr>
                <p:cNvSpPr txBox="1"/>
                <p:nvPr/>
              </p:nvSpPr>
              <p:spPr>
                <a:xfrm>
                  <a:off x="314383" y="624350"/>
                  <a:ext cx="5260507"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      </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solidFill>
                                  <a:srgbClr val="0070C0"/>
                                </a:solidFill>
                                <a:latin typeface="Cambria Math" panose="02040503050406030204" pitchFamily="18" charset="0"/>
                              </a:rPr>
                              <m:t>𝑥</m:t>
                            </m:r>
                          </m:e>
                        </m:d>
                      </m:oMath>
                    </m:oMathPara>
                  </a14:m>
                  <a:endParaRPr lang="en-US" sz="4800" b="0" dirty="0"/>
                </a:p>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  </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r>
                          <a:rPr lang="en-US" sz="4800" b="0" i="1" smtClean="0">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  </m:t>
                            </m:r>
                            <m:r>
                              <a:rPr lang="en-US" sz="4800" i="1">
                                <a:solidFill>
                                  <a:srgbClr val="0070C0"/>
                                </a:solidFill>
                                <a:latin typeface="Cambria Math" panose="02040503050406030204" pitchFamily="18" charset="0"/>
                              </a:rPr>
                              <m:t>𝑥</m:t>
                            </m:r>
                          </m:e>
                        </m:d>
                      </m:oMath>
                    </m:oMathPara>
                  </a14:m>
                  <a:endParaRPr lang="en-CA" sz="4800" dirty="0"/>
                </a:p>
              </p:txBody>
            </p:sp>
          </mc:Choice>
          <mc:Fallback xmlns="">
            <p:sp>
              <p:nvSpPr>
                <p:cNvPr id="7" name="TextBox 6">
                  <a:extLst>
                    <a:ext uri="{FF2B5EF4-FFF2-40B4-BE49-F238E27FC236}">
                      <a16:creationId xmlns:a16="http://schemas.microsoft.com/office/drawing/2014/main" id="{46C7B8FF-9076-4B8B-85BB-5F2E0945BEC7}"/>
                    </a:ext>
                  </a:extLst>
                </p:cNvPr>
                <p:cNvSpPr txBox="1">
                  <a:spLocks noRot="1" noChangeAspect="1" noMove="1" noResize="1" noEditPoints="1" noAdjustHandles="1" noChangeArrowheads="1" noChangeShapeType="1" noTextEdit="1"/>
                </p:cNvSpPr>
                <p:nvPr/>
              </p:nvSpPr>
              <p:spPr>
                <a:xfrm>
                  <a:off x="314383" y="624350"/>
                  <a:ext cx="5260507" cy="1569660"/>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sp>
          <p:nvSpPr>
            <p:cNvPr id="8" name="TextBox 7">
              <a:extLst>
                <a:ext uri="{FF2B5EF4-FFF2-40B4-BE49-F238E27FC236}">
                  <a16:creationId xmlns:a16="http://schemas.microsoft.com/office/drawing/2014/main" id="{4D9BFB74-0447-48F4-92DC-E2B9294B85C0}"/>
                </a:ext>
              </a:extLst>
            </p:cNvPr>
            <p:cNvSpPr txBox="1"/>
            <p:nvPr/>
          </p:nvSpPr>
          <p:spPr>
            <a:xfrm>
              <a:off x="314939" y="-76653"/>
              <a:ext cx="5027017" cy="707886"/>
            </a:xfrm>
            <a:prstGeom prst="rect">
              <a:avLst/>
            </a:prstGeom>
            <a:noFill/>
            <a:ln w="38100">
              <a:solidFill>
                <a:schemeClr val="tx1"/>
              </a:solidFill>
            </a:ln>
          </p:spPr>
          <p:txBody>
            <a:bodyPr wrap="none" rtlCol="0">
              <a:spAutoFit/>
            </a:bodyPr>
            <a:lstStyle/>
            <a:p>
              <a:r>
                <a:rPr lang="en-US" sz="4000" dirty="0"/>
                <a:t>Lorentz Transformation</a:t>
              </a:r>
              <a:endParaRPr lang="en-CA" sz="4000" dirty="0"/>
            </a:p>
          </p:txBody>
        </p:sp>
      </p:gr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9" name="Ink 8">
                <a:extLst>
                  <a:ext uri="{FF2B5EF4-FFF2-40B4-BE49-F238E27FC236}">
                    <a16:creationId xmlns:a16="http://schemas.microsoft.com/office/drawing/2014/main" id="{DB0E2FF5-4CAF-408D-98EB-4FC41219C75B}"/>
                  </a:ext>
                </a:extLst>
              </p14:cNvPr>
              <p14:cNvContentPartPr/>
              <p14:nvPr>
                <p:extLst>
                  <p:ext uri="{42D2F446-02D8-4167-A562-619A0277C38B}">
                    <p15:isNarration xmlns:p15="http://schemas.microsoft.com/office/powerpoint/2012/main" val="1"/>
                  </p:ext>
                </p:extLst>
              </p14:nvPr>
            </p14:nvContentPartPr>
            <p14:xfrm>
              <a:off x="6272640" y="1318320"/>
              <a:ext cx="1166400" cy="4327200"/>
            </p14:xfrm>
          </p:contentPart>
        </mc:Choice>
        <mc:Fallback xmlns="">
          <p:pic>
            <p:nvPicPr>
              <p:cNvPr id="9" name="Ink 8">
                <a:extLst>
                  <a:ext uri="{FF2B5EF4-FFF2-40B4-BE49-F238E27FC236}">
                    <a16:creationId xmlns:a16="http://schemas.microsoft.com/office/drawing/2014/main" id="{DB0E2FF5-4CAF-408D-98EB-4FC41219C75B}"/>
                  </a:ext>
                </a:extLst>
              </p:cNvPr>
              <p:cNvPicPr>
                <a:picLocks noGrp="1" noRot="1" noChangeAspect="1" noMove="1" noResize="1" noEditPoints="1" noAdjustHandles="1" noChangeArrowheads="1" noChangeShapeType="1"/>
              </p:cNvPicPr>
              <p:nvPr/>
            </p:nvPicPr>
            <p:blipFill>
              <a:blip r:embed="rId7"/>
              <a:stretch>
                <a:fillRect/>
              </a:stretch>
            </p:blipFill>
            <p:spPr>
              <a:xfrm>
                <a:off x="6263280" y="1308960"/>
                <a:ext cx="1185120" cy="4345920"/>
              </a:xfrm>
              <a:prstGeom prst="rect">
                <a:avLst/>
              </a:prstGeom>
            </p:spPr>
          </p:pic>
        </mc:Fallback>
      </mc:AlternateContent>
    </p:spTree>
    <p:custDataLst>
      <p:tags r:id="rId1"/>
    </p:custDataLst>
    <p:extLst>
      <p:ext uri="{BB962C8B-B14F-4D97-AF65-F5344CB8AC3E}">
        <p14:creationId xmlns:p14="http://schemas.microsoft.com/office/powerpoint/2010/main" val="437008238"/>
      </p:ext>
    </p:extLst>
  </p:cSld>
  <p:clrMapOvr>
    <a:masterClrMapping/>
  </p:clrMapOvr>
  <mc:AlternateContent xmlns:mc="http://schemas.openxmlformats.org/markup-compatibility/2006" xmlns:p14="http://schemas.microsoft.com/office/powerpoint/2010/main">
    <mc:Choice Requires="p14">
      <p:transition spd="slow" p14:dur="2000" advTm="11666"/>
    </mc:Choice>
    <mc:Fallback xmlns="">
      <p:transition spd="slow" advTm="11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md type="call" cmd="playFrom(0.0)">
                                      <p:cBhvr>
                                        <p:cTn id="7" dur="1" fill="hold"/>
                                        <p:tgtEl>
                                          <p:spTgt spid="9"/>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77FA352-446E-4B40-88EF-0E737194C546}"/>
              </a:ext>
            </a:extLst>
          </p:cNvPr>
          <p:cNvCxnSpPr>
            <a:cxnSpLocks/>
          </p:cNvCxnSpPr>
          <p:nvPr/>
        </p:nvCxnSpPr>
        <p:spPr>
          <a:xfrm>
            <a:off x="6090834" y="2076450"/>
            <a:ext cx="0" cy="4781550"/>
          </a:xfrm>
          <a:prstGeom prst="line">
            <a:avLst/>
          </a:prstGeom>
          <a:ln w="57150"/>
        </p:spPr>
        <p:style>
          <a:lnRef idx="1">
            <a:schemeClr val="dk1"/>
          </a:lnRef>
          <a:fillRef idx="0">
            <a:schemeClr val="dk1"/>
          </a:fillRef>
          <a:effectRef idx="0">
            <a:schemeClr val="dk1"/>
          </a:effectRef>
          <a:fontRef idx="minor">
            <a:schemeClr val="tx1"/>
          </a:fontRef>
        </p:style>
      </p:cxnSp>
      <p:sp>
        <p:nvSpPr>
          <p:cNvPr id="25" name="Title 1">
            <a:extLst>
              <a:ext uri="{FF2B5EF4-FFF2-40B4-BE49-F238E27FC236}">
                <a16:creationId xmlns:a16="http://schemas.microsoft.com/office/drawing/2014/main" id="{A58D483D-250B-45A9-BB23-59164087A0C1}"/>
              </a:ext>
            </a:extLst>
          </p:cNvPr>
          <p:cNvSpPr txBox="1">
            <a:spLocks/>
          </p:cNvSpPr>
          <p:nvPr/>
        </p:nvSpPr>
        <p:spPr>
          <a:xfrm>
            <a:off x="0" y="0"/>
            <a:ext cx="13155562"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dirty="0"/>
          </a:p>
        </p:txBody>
      </p:sp>
      <p:cxnSp>
        <p:nvCxnSpPr>
          <p:cNvPr id="26" name="Straight Connector 25">
            <a:extLst>
              <a:ext uri="{FF2B5EF4-FFF2-40B4-BE49-F238E27FC236}">
                <a16:creationId xmlns:a16="http://schemas.microsoft.com/office/drawing/2014/main" id="{EBE01F70-C1F2-4097-BBC3-D63301A48E78}"/>
              </a:ext>
            </a:extLst>
          </p:cNvPr>
          <p:cNvCxnSpPr>
            <a:cxnSpLocks/>
          </p:cNvCxnSpPr>
          <p:nvPr/>
        </p:nvCxnSpPr>
        <p:spPr>
          <a:xfrm>
            <a:off x="0" y="2074190"/>
            <a:ext cx="12192000"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41B5CDD-C423-4588-AFB3-E7451EA1EF66}"/>
                  </a:ext>
                </a:extLst>
              </p:cNvPr>
              <p:cNvSpPr txBox="1">
                <a:spLocks/>
              </p:cNvSpPr>
              <p:nvPr/>
            </p:nvSpPr>
            <p:spPr>
              <a:xfrm>
                <a:off x="0" y="945124"/>
                <a:ext cx="12365935" cy="11313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AutoNum type="arabicPeriod"/>
                </a:pPr>
                <a:r>
                  <a:rPr lang="en-US" sz="4000" dirty="0"/>
                  <a:t>Laws of physics are the same in all inertial reference frames</a:t>
                </a:r>
              </a:p>
              <a:p>
                <a:pPr marL="742950" indent="-742950">
                  <a:buAutoNum type="arabicPeriod"/>
                </a:pPr>
                <a:r>
                  <a:rPr lang="en-US" sz="4000" dirty="0"/>
                  <a:t>Speed of light </a:t>
                </a:r>
                <a14:m>
                  <m:oMath xmlns:m="http://schemas.openxmlformats.org/officeDocument/2006/math">
                    <m:r>
                      <a:rPr lang="en-US" sz="4000" b="0" i="1" smtClean="0">
                        <a:latin typeface="Cambria Math" panose="02040503050406030204" pitchFamily="18" charset="0"/>
                      </a:rPr>
                      <m:t>𝑐</m:t>
                    </m:r>
                  </m:oMath>
                </a14:m>
                <a:r>
                  <a:rPr lang="en-US" sz="4000" dirty="0"/>
                  <a:t> is the same in all inertial reference frames</a:t>
                </a:r>
              </a:p>
            </p:txBody>
          </p:sp>
        </mc:Choice>
        <mc:Fallback xmlns="">
          <p:sp>
            <p:nvSpPr>
              <p:cNvPr id="37" name="Subtitle 2">
                <a:extLst>
                  <a:ext uri="{FF2B5EF4-FFF2-40B4-BE49-F238E27FC236}">
                    <a16:creationId xmlns:a16="http://schemas.microsoft.com/office/drawing/2014/main" id="{A41B5CDD-C423-4588-AFB3-E7451EA1EF66}"/>
                  </a:ext>
                </a:extLst>
              </p:cNvPr>
              <p:cNvSpPr txBox="1">
                <a:spLocks noRot="1" noChangeAspect="1" noMove="1" noResize="1" noEditPoints="1" noAdjustHandles="1" noChangeArrowheads="1" noChangeShapeType="1" noTextEdit="1"/>
              </p:cNvSpPr>
              <p:nvPr/>
            </p:nvSpPr>
            <p:spPr>
              <a:xfrm>
                <a:off x="0" y="945124"/>
                <a:ext cx="12365935" cy="1131325"/>
              </a:xfrm>
              <a:prstGeom prst="rect">
                <a:avLst/>
              </a:prstGeom>
              <a:blipFill>
                <a:blip r:embed="rId4"/>
                <a:stretch>
                  <a:fillRect l="-1577" t="-17742" r="-493" b="-21505"/>
                </a:stretch>
              </a:blipFill>
            </p:spPr>
            <p:txBody>
              <a:bodyPr/>
              <a:lstStyle/>
              <a:p>
                <a:r>
                  <a:rPr lang="en-CA">
                    <a:noFill/>
                  </a:rPr>
                  <a:t> </a:t>
                </a:r>
              </a:p>
            </p:txBody>
          </p:sp>
        </mc:Fallback>
      </mc:AlternateContent>
      <p:sp>
        <p:nvSpPr>
          <p:cNvPr id="38" name="Title 1">
            <a:extLst>
              <a:ext uri="{FF2B5EF4-FFF2-40B4-BE49-F238E27FC236}">
                <a16:creationId xmlns:a16="http://schemas.microsoft.com/office/drawing/2014/main" id="{AA222FA9-5447-420F-8724-BB1CC86A30D4}"/>
              </a:ext>
            </a:extLst>
          </p:cNvPr>
          <p:cNvSpPr txBox="1">
            <a:spLocks/>
          </p:cNvSpPr>
          <p:nvPr/>
        </p:nvSpPr>
        <p:spPr>
          <a:xfrm>
            <a:off x="27653" y="-251337"/>
            <a:ext cx="11478547"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rgbClr val="00B0F0"/>
                </a:solidFill>
              </a:rPr>
              <a:t>Special Relativity</a:t>
            </a:r>
            <a:endParaRPr lang="en-US" sz="7200" b="1" dirty="0"/>
          </a:p>
        </p:txBody>
      </p:sp>
      <p:sp>
        <p:nvSpPr>
          <p:cNvPr id="6" name="TextBox 5">
            <a:extLst>
              <a:ext uri="{FF2B5EF4-FFF2-40B4-BE49-F238E27FC236}">
                <a16:creationId xmlns:a16="http://schemas.microsoft.com/office/drawing/2014/main" id="{D4630F89-278A-4E68-BFBF-D207A44200CF}"/>
              </a:ext>
            </a:extLst>
          </p:cNvPr>
          <p:cNvSpPr txBox="1"/>
          <p:nvPr/>
        </p:nvSpPr>
        <p:spPr>
          <a:xfrm>
            <a:off x="201477" y="2133913"/>
            <a:ext cx="5887446" cy="830997"/>
          </a:xfrm>
          <a:prstGeom prst="rect">
            <a:avLst/>
          </a:prstGeom>
          <a:noFill/>
        </p:spPr>
        <p:txBody>
          <a:bodyPr wrap="none" rtlCol="0">
            <a:spAutoFit/>
          </a:bodyPr>
          <a:lstStyle/>
          <a:p>
            <a:r>
              <a:rPr lang="en-US" sz="4800" dirty="0"/>
              <a:t>Things we disagree on:</a:t>
            </a:r>
            <a:endParaRPr lang="en-CA" sz="48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9DABFE-533A-4ECE-8D3C-12BE326BF03B}"/>
                  </a:ext>
                </a:extLst>
              </p:cNvPr>
              <p:cNvSpPr txBox="1"/>
              <p:nvPr/>
            </p:nvSpPr>
            <p:spPr>
              <a:xfrm>
                <a:off x="309939" y="3972635"/>
                <a:ext cx="2912079" cy="923330"/>
              </a:xfrm>
              <a:prstGeom prst="rect">
                <a:avLst/>
              </a:prstGeom>
              <a:noFill/>
            </p:spPr>
            <p:txBody>
              <a:bodyPr wrap="none" rtlCol="0">
                <a:spAutoFit/>
              </a:bodyPr>
              <a:lstStyle/>
              <a:p>
                <a:r>
                  <a:rPr lang="en-US" sz="5400" dirty="0">
                    <a:solidFill>
                      <a:srgbClr val="00B050"/>
                    </a:solidFill>
                  </a:rPr>
                  <a:t>velocity </a:t>
                </a:r>
                <a14:m>
                  <m:oMath xmlns:m="http://schemas.openxmlformats.org/officeDocument/2006/math">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𝑣</m:t>
                        </m:r>
                      </m:e>
                    </m:acc>
                  </m:oMath>
                </a14:m>
                <a:endParaRPr lang="en-CA" sz="5400" dirty="0">
                  <a:solidFill>
                    <a:srgbClr val="00B050"/>
                  </a:solidFill>
                </a:endParaRPr>
              </a:p>
            </p:txBody>
          </p:sp>
        </mc:Choice>
        <mc:Fallback xmlns="">
          <p:sp>
            <p:nvSpPr>
              <p:cNvPr id="17" name="TextBox 16">
                <a:extLst>
                  <a:ext uri="{FF2B5EF4-FFF2-40B4-BE49-F238E27FC236}">
                    <a16:creationId xmlns:a16="http://schemas.microsoft.com/office/drawing/2014/main" id="{A19DABFE-533A-4ECE-8D3C-12BE326BF03B}"/>
                  </a:ext>
                </a:extLst>
              </p:cNvPr>
              <p:cNvSpPr txBox="1">
                <a:spLocks noRot="1" noChangeAspect="1" noMove="1" noResize="1" noEditPoints="1" noAdjustHandles="1" noChangeArrowheads="1" noChangeShapeType="1" noTextEdit="1"/>
              </p:cNvSpPr>
              <p:nvPr/>
            </p:nvSpPr>
            <p:spPr>
              <a:xfrm>
                <a:off x="309939" y="3972635"/>
                <a:ext cx="2912079" cy="923330"/>
              </a:xfrm>
              <a:prstGeom prst="rect">
                <a:avLst/>
              </a:prstGeom>
              <a:blipFill>
                <a:blip r:embed="rId5"/>
                <a:stretch>
                  <a:fillRect l="-11297"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7CDEB7C-D1F3-4814-BA16-D77C1CE4A60C}"/>
                  </a:ext>
                </a:extLst>
              </p:cNvPr>
              <p:cNvSpPr txBox="1"/>
              <p:nvPr/>
            </p:nvSpPr>
            <p:spPr>
              <a:xfrm>
                <a:off x="1543052" y="4968747"/>
                <a:ext cx="4059573" cy="923330"/>
              </a:xfrm>
              <a:prstGeom prst="rect">
                <a:avLst/>
              </a:prstGeom>
              <a:noFill/>
            </p:spPr>
            <p:txBody>
              <a:bodyPr wrap="none" rtlCol="0">
                <a:spAutoFit/>
              </a:bodyPr>
              <a:lstStyle/>
              <a:p>
                <a:r>
                  <a:rPr lang="en-US" sz="5400" dirty="0">
                    <a:solidFill>
                      <a:srgbClr val="7030A0"/>
                    </a:solidFill>
                  </a:rPr>
                  <a:t>momentum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𝑝</m:t>
                        </m:r>
                      </m:e>
                    </m:acc>
                  </m:oMath>
                </a14:m>
                <a:endParaRPr lang="en-CA" sz="5400" dirty="0">
                  <a:solidFill>
                    <a:srgbClr val="7030A0"/>
                  </a:solidFill>
                </a:endParaRPr>
              </a:p>
            </p:txBody>
          </p:sp>
        </mc:Choice>
        <mc:Fallback xmlns="">
          <p:sp>
            <p:nvSpPr>
              <p:cNvPr id="18" name="TextBox 17">
                <a:extLst>
                  <a:ext uri="{FF2B5EF4-FFF2-40B4-BE49-F238E27FC236}">
                    <a16:creationId xmlns:a16="http://schemas.microsoft.com/office/drawing/2014/main" id="{87CDEB7C-D1F3-4814-BA16-D77C1CE4A60C}"/>
                  </a:ext>
                </a:extLst>
              </p:cNvPr>
              <p:cNvSpPr txBox="1">
                <a:spLocks noRot="1" noChangeAspect="1" noMove="1" noResize="1" noEditPoints="1" noAdjustHandles="1" noChangeArrowheads="1" noChangeShapeType="1" noTextEdit="1"/>
              </p:cNvSpPr>
              <p:nvPr/>
            </p:nvSpPr>
            <p:spPr>
              <a:xfrm>
                <a:off x="1543052" y="4968747"/>
                <a:ext cx="4059573" cy="923330"/>
              </a:xfrm>
              <a:prstGeom prst="rect">
                <a:avLst/>
              </a:prstGeom>
              <a:blipFill>
                <a:blip r:embed="rId6"/>
                <a:stretch>
                  <a:fillRect l="-7958" t="-17763" b="-3947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45FAA6-50D9-4271-A680-606B1AD6D8BB}"/>
                  </a:ext>
                </a:extLst>
              </p:cNvPr>
              <p:cNvSpPr txBox="1"/>
              <p:nvPr/>
            </p:nvSpPr>
            <p:spPr>
              <a:xfrm>
                <a:off x="452780" y="5934670"/>
                <a:ext cx="5031698" cy="923330"/>
              </a:xfrm>
              <a:prstGeom prst="rect">
                <a:avLst/>
              </a:prstGeom>
              <a:noFill/>
            </p:spPr>
            <p:txBody>
              <a:bodyPr wrap="none" rtlCol="0">
                <a:spAutoFit/>
              </a:bodyPr>
              <a:lstStyle/>
              <a:p>
                <a:r>
                  <a:rPr lang="en-US" sz="5400" dirty="0">
                    <a:solidFill>
                      <a:srgbClr val="F88F02"/>
                    </a:solidFill>
                  </a:rPr>
                  <a:t>kinetic energy </a:t>
                </a:r>
                <a14:m>
                  <m:oMath xmlns:m="http://schemas.openxmlformats.org/officeDocument/2006/math">
                    <m:sSub>
                      <m:sSubPr>
                        <m:ctrlPr>
                          <a:rPr lang="en-US" sz="5400" i="1">
                            <a:solidFill>
                              <a:srgbClr val="F88F02"/>
                            </a:solidFill>
                            <a:latin typeface="Cambria Math" panose="02040503050406030204" pitchFamily="18" charset="0"/>
                          </a:rPr>
                        </m:ctrlPr>
                      </m:sSubPr>
                      <m:e>
                        <m:r>
                          <a:rPr lang="en-US" sz="5400" i="1">
                            <a:solidFill>
                              <a:srgbClr val="F88F02"/>
                            </a:solidFill>
                            <a:latin typeface="Cambria Math" panose="02040503050406030204" pitchFamily="18" charset="0"/>
                          </a:rPr>
                          <m:t>𝐸</m:t>
                        </m:r>
                      </m:e>
                      <m:sub>
                        <m:r>
                          <a:rPr lang="en-US" sz="5400" i="1">
                            <a:solidFill>
                              <a:srgbClr val="F88F02"/>
                            </a:solidFill>
                            <a:latin typeface="Cambria Math" panose="02040503050406030204" pitchFamily="18" charset="0"/>
                          </a:rPr>
                          <m:t>𝑘</m:t>
                        </m:r>
                      </m:sub>
                    </m:sSub>
                  </m:oMath>
                </a14:m>
                <a:endParaRPr lang="en-CA" sz="5400" dirty="0">
                  <a:solidFill>
                    <a:srgbClr val="F88F02"/>
                  </a:solidFill>
                </a:endParaRPr>
              </a:p>
            </p:txBody>
          </p:sp>
        </mc:Choice>
        <mc:Fallback xmlns="">
          <p:sp>
            <p:nvSpPr>
              <p:cNvPr id="19" name="TextBox 18">
                <a:extLst>
                  <a:ext uri="{FF2B5EF4-FFF2-40B4-BE49-F238E27FC236}">
                    <a16:creationId xmlns:a16="http://schemas.microsoft.com/office/drawing/2014/main" id="{1F45FAA6-50D9-4271-A680-606B1AD6D8BB}"/>
                  </a:ext>
                </a:extLst>
              </p:cNvPr>
              <p:cNvSpPr txBox="1">
                <a:spLocks noRot="1" noChangeAspect="1" noMove="1" noResize="1" noEditPoints="1" noAdjustHandles="1" noChangeArrowheads="1" noChangeShapeType="1" noTextEdit="1"/>
              </p:cNvSpPr>
              <p:nvPr/>
            </p:nvSpPr>
            <p:spPr>
              <a:xfrm>
                <a:off x="452780" y="5934670"/>
                <a:ext cx="5031698" cy="923330"/>
              </a:xfrm>
              <a:prstGeom prst="rect">
                <a:avLst/>
              </a:prstGeom>
              <a:blipFill>
                <a:blip r:embed="rId7"/>
                <a:stretch>
                  <a:fillRect l="-6416"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34615F-02ED-418B-B198-9F94864856AA}"/>
                  </a:ext>
                </a:extLst>
              </p:cNvPr>
              <p:cNvSpPr txBox="1"/>
              <p:nvPr/>
            </p:nvSpPr>
            <p:spPr>
              <a:xfrm>
                <a:off x="2590774" y="2943833"/>
                <a:ext cx="3604961" cy="830997"/>
              </a:xfrm>
              <a:prstGeom prst="rect">
                <a:avLst/>
              </a:prstGeom>
              <a:noFill/>
            </p:spPr>
            <p:txBody>
              <a:bodyPr wrap="none" rtlCol="0">
                <a:spAutoFit/>
              </a:bodyPr>
              <a:lstStyle/>
              <a:p>
                <a:r>
                  <a:rPr lang="en-US" sz="4800" dirty="0">
                    <a:solidFill>
                      <a:srgbClr val="002060"/>
                    </a:solidFill>
                  </a:rPr>
                  <a:t>space/size </a:t>
                </a:r>
                <a14:m>
                  <m:oMath xmlns:m="http://schemas.openxmlformats.org/officeDocument/2006/math">
                    <m:r>
                      <m:rPr>
                        <m:sty m:val="p"/>
                      </m:rPr>
                      <a:rPr lang="en-US" sz="4800" b="0" i="0" smtClean="0">
                        <a:solidFill>
                          <a:srgbClr val="002060"/>
                        </a:solidFill>
                        <a:latin typeface="Cambria Math" panose="02040503050406030204" pitchFamily="18" charset="0"/>
                      </a:rPr>
                      <m:t>Δ</m:t>
                    </m:r>
                    <m:r>
                      <a:rPr lang="en-US" sz="4800" b="0" i="1" smtClean="0">
                        <a:solidFill>
                          <a:srgbClr val="002060"/>
                        </a:solidFill>
                        <a:latin typeface="Cambria Math" panose="02040503050406030204" pitchFamily="18" charset="0"/>
                      </a:rPr>
                      <m:t>𝑥</m:t>
                    </m:r>
                  </m:oMath>
                </a14:m>
                <a:endParaRPr lang="en-CA" sz="4800" dirty="0">
                  <a:solidFill>
                    <a:srgbClr val="002060"/>
                  </a:solidFill>
                </a:endParaRPr>
              </a:p>
            </p:txBody>
          </p:sp>
        </mc:Choice>
        <mc:Fallback xmlns="">
          <p:sp>
            <p:nvSpPr>
              <p:cNvPr id="15" name="TextBox 14">
                <a:extLst>
                  <a:ext uri="{FF2B5EF4-FFF2-40B4-BE49-F238E27FC236}">
                    <a16:creationId xmlns:a16="http://schemas.microsoft.com/office/drawing/2014/main" id="{CA34615F-02ED-418B-B198-9F94864856AA}"/>
                  </a:ext>
                </a:extLst>
              </p:cNvPr>
              <p:cNvSpPr txBox="1">
                <a:spLocks noRot="1" noChangeAspect="1" noMove="1" noResize="1" noEditPoints="1" noAdjustHandles="1" noChangeArrowheads="1" noChangeShapeType="1" noTextEdit="1"/>
              </p:cNvSpPr>
              <p:nvPr/>
            </p:nvSpPr>
            <p:spPr>
              <a:xfrm>
                <a:off x="2590774" y="2943833"/>
                <a:ext cx="3604961" cy="830997"/>
              </a:xfrm>
              <a:prstGeom prst="rect">
                <a:avLst/>
              </a:prstGeom>
              <a:blipFill>
                <a:blip r:embed="rId8"/>
                <a:stretch>
                  <a:fillRect l="-7783" t="-16176"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B993775-F1DF-4A07-A13E-94637288E272}"/>
                  </a:ext>
                </a:extLst>
              </p:cNvPr>
              <p:cNvSpPr txBox="1"/>
              <p:nvPr/>
            </p:nvSpPr>
            <p:spPr>
              <a:xfrm>
                <a:off x="68844" y="2905733"/>
                <a:ext cx="2331985" cy="923330"/>
              </a:xfrm>
              <a:prstGeom prst="rect">
                <a:avLst/>
              </a:prstGeom>
              <a:noFill/>
            </p:spPr>
            <p:txBody>
              <a:bodyPr wrap="none" rtlCol="0">
                <a:spAutoFit/>
              </a:bodyPr>
              <a:lstStyle/>
              <a:p>
                <a:r>
                  <a:rPr lang="en-US" sz="5400" dirty="0">
                    <a:solidFill>
                      <a:schemeClr val="accent6">
                        <a:lumMod val="50000"/>
                      </a:schemeClr>
                    </a:solidFill>
                  </a:rPr>
                  <a:t>time </a:t>
                </a:r>
                <a14:m>
                  <m:oMath xmlns:m="http://schemas.openxmlformats.org/officeDocument/2006/math">
                    <m:r>
                      <m:rPr>
                        <m:sty m:val="p"/>
                      </m:rPr>
                      <a:rPr lang="en-US" sz="5400" b="0" i="0" smtClean="0">
                        <a:solidFill>
                          <a:schemeClr val="accent6">
                            <a:lumMod val="50000"/>
                          </a:schemeClr>
                        </a:solidFill>
                        <a:latin typeface="Cambria Math" panose="02040503050406030204" pitchFamily="18" charset="0"/>
                      </a:rPr>
                      <m:t>Δ</m:t>
                    </m:r>
                    <m:r>
                      <a:rPr lang="en-US" sz="5400" b="0" i="1" smtClean="0">
                        <a:solidFill>
                          <a:schemeClr val="accent6">
                            <a:lumMod val="50000"/>
                          </a:schemeClr>
                        </a:solidFill>
                        <a:latin typeface="Cambria Math" panose="02040503050406030204" pitchFamily="18" charset="0"/>
                      </a:rPr>
                      <m:t>𝑡</m:t>
                    </m:r>
                  </m:oMath>
                </a14:m>
                <a:endParaRPr lang="en-CA" sz="5400" dirty="0">
                  <a:solidFill>
                    <a:schemeClr val="accent6">
                      <a:lumMod val="50000"/>
                    </a:schemeClr>
                  </a:solidFill>
                </a:endParaRPr>
              </a:p>
            </p:txBody>
          </p:sp>
        </mc:Choice>
        <mc:Fallback xmlns="">
          <p:sp>
            <p:nvSpPr>
              <p:cNvPr id="16" name="TextBox 15">
                <a:extLst>
                  <a:ext uri="{FF2B5EF4-FFF2-40B4-BE49-F238E27FC236}">
                    <a16:creationId xmlns:a16="http://schemas.microsoft.com/office/drawing/2014/main" id="{2B993775-F1DF-4A07-A13E-94637288E272}"/>
                  </a:ext>
                </a:extLst>
              </p:cNvPr>
              <p:cNvSpPr txBox="1">
                <a:spLocks noRot="1" noChangeAspect="1" noMove="1" noResize="1" noEditPoints="1" noAdjustHandles="1" noChangeArrowheads="1" noChangeShapeType="1" noTextEdit="1"/>
              </p:cNvSpPr>
              <p:nvPr/>
            </p:nvSpPr>
            <p:spPr>
              <a:xfrm>
                <a:off x="68844" y="2905733"/>
                <a:ext cx="2331985" cy="923330"/>
              </a:xfrm>
              <a:prstGeom prst="rect">
                <a:avLst/>
              </a:prstGeom>
              <a:blipFill>
                <a:blip r:embed="rId9"/>
                <a:stretch>
                  <a:fillRect l="-13838" t="-17881" b="-40397"/>
                </a:stretch>
              </a:blipFill>
            </p:spPr>
            <p:txBody>
              <a:bodyPr/>
              <a:lstStyle/>
              <a:p>
                <a:r>
                  <a:rPr lang="en-CA">
                    <a:noFill/>
                  </a:rPr>
                  <a:t> </a:t>
                </a:r>
              </a:p>
            </p:txBody>
          </p:sp>
        </mc:Fallback>
      </mc:AlternateContent>
      <p:sp>
        <p:nvSpPr>
          <p:cNvPr id="12" name="TextBox 11">
            <a:extLst>
              <a:ext uri="{FF2B5EF4-FFF2-40B4-BE49-F238E27FC236}">
                <a16:creationId xmlns:a16="http://schemas.microsoft.com/office/drawing/2014/main" id="{F36A790D-29BF-4A61-B9CE-280F38B15C91}"/>
              </a:ext>
            </a:extLst>
          </p:cNvPr>
          <p:cNvSpPr txBox="1"/>
          <p:nvPr/>
        </p:nvSpPr>
        <p:spPr>
          <a:xfrm>
            <a:off x="6708182" y="2131331"/>
            <a:ext cx="5182124" cy="830997"/>
          </a:xfrm>
          <a:prstGeom prst="rect">
            <a:avLst/>
          </a:prstGeom>
          <a:noFill/>
        </p:spPr>
        <p:txBody>
          <a:bodyPr wrap="none" rtlCol="0">
            <a:spAutoFit/>
          </a:bodyPr>
          <a:lstStyle/>
          <a:p>
            <a:r>
              <a:rPr lang="en-US" sz="4800" dirty="0"/>
              <a:t>Things we agree on:</a:t>
            </a:r>
            <a:endParaRPr lang="en-CA" sz="4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2152F61-D262-43C8-93A1-3AC61889C551}"/>
                  </a:ext>
                </a:extLst>
              </p:cNvPr>
              <p:cNvSpPr txBox="1"/>
              <p:nvPr/>
            </p:nvSpPr>
            <p:spPr>
              <a:xfrm>
                <a:off x="6962562" y="3658579"/>
                <a:ext cx="4461414" cy="769441"/>
              </a:xfrm>
              <a:prstGeom prst="rect">
                <a:avLst/>
              </a:prstGeom>
              <a:noFill/>
              <a:ln>
                <a:solidFill>
                  <a:schemeClr val="bg1"/>
                </a:solidFill>
              </a:ln>
              <a:effectLst>
                <a:glow rad="228600">
                  <a:srgbClr val="FFCF01">
                    <a:alpha val="40000"/>
                  </a:srgbClr>
                </a:glo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𝑐</m:t>
                      </m:r>
                      <m:r>
                        <a:rPr lang="en-US" sz="4400" b="0" i="1" smtClean="0">
                          <a:solidFill>
                            <a:schemeClr val="tx1"/>
                          </a:solidFill>
                          <a:latin typeface="Cambria Math" panose="02040503050406030204" pitchFamily="18" charset="0"/>
                        </a:rPr>
                        <m:t>=3×</m:t>
                      </m:r>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10</m:t>
                          </m:r>
                        </m:e>
                        <m:sup>
                          <m:r>
                            <a:rPr lang="en-US" sz="4400" b="0" i="1" smtClean="0">
                              <a:solidFill>
                                <a:schemeClr val="tx1"/>
                              </a:solidFill>
                              <a:latin typeface="Cambria Math" panose="02040503050406030204" pitchFamily="18" charset="0"/>
                            </a:rPr>
                            <m:t>8</m:t>
                          </m:r>
                        </m:sup>
                      </m:sSup>
                      <m:r>
                        <a:rPr lang="en-US" sz="4400" b="0" i="1" smtClean="0">
                          <a:solidFill>
                            <a:schemeClr val="tx1"/>
                          </a:solidFill>
                          <a:latin typeface="Cambria Math" panose="02040503050406030204" pitchFamily="18" charset="0"/>
                        </a:rPr>
                        <m:t>  </m:t>
                      </m:r>
                      <m:r>
                        <a:rPr lang="en-US" sz="4400" b="0" i="1" smtClean="0">
                          <a:solidFill>
                            <a:schemeClr val="tx1"/>
                          </a:solidFill>
                          <a:latin typeface="Cambria Math" panose="02040503050406030204" pitchFamily="18" charset="0"/>
                        </a:rPr>
                        <m:t>𝑚</m:t>
                      </m:r>
                      <m:r>
                        <a:rPr lang="en-US" sz="4400" b="0" i="1" smtClean="0">
                          <a:solidFill>
                            <a:schemeClr val="tx1"/>
                          </a:solidFill>
                          <a:latin typeface="Cambria Math" panose="02040503050406030204" pitchFamily="18" charset="0"/>
                        </a:rPr>
                        <m:t>/</m:t>
                      </m:r>
                      <m:r>
                        <a:rPr lang="en-US" sz="4400" b="0" i="1" smtClean="0">
                          <a:solidFill>
                            <a:schemeClr val="tx1"/>
                          </a:solidFill>
                          <a:latin typeface="Cambria Math" panose="02040503050406030204" pitchFamily="18" charset="0"/>
                        </a:rPr>
                        <m:t>𝑠</m:t>
                      </m:r>
                    </m:oMath>
                  </m:oMathPara>
                </a14:m>
                <a:endParaRPr lang="en-CA" sz="4400" dirty="0">
                  <a:solidFill>
                    <a:schemeClr val="tx1"/>
                  </a:solidFill>
                </a:endParaRPr>
              </a:p>
            </p:txBody>
          </p:sp>
        </mc:Choice>
        <mc:Fallback xmlns="">
          <p:sp>
            <p:nvSpPr>
              <p:cNvPr id="24" name="TextBox 23">
                <a:extLst>
                  <a:ext uri="{FF2B5EF4-FFF2-40B4-BE49-F238E27FC236}">
                    <a16:creationId xmlns:a16="http://schemas.microsoft.com/office/drawing/2014/main" id="{A2152F61-D262-43C8-93A1-3AC61889C551}"/>
                  </a:ext>
                </a:extLst>
              </p:cNvPr>
              <p:cNvSpPr txBox="1">
                <a:spLocks noRot="1" noChangeAspect="1" noMove="1" noResize="1" noEditPoints="1" noAdjustHandles="1" noChangeArrowheads="1" noChangeShapeType="1" noTextEdit="1"/>
              </p:cNvSpPr>
              <p:nvPr/>
            </p:nvSpPr>
            <p:spPr>
              <a:xfrm>
                <a:off x="6962562" y="3658579"/>
                <a:ext cx="4461414" cy="769441"/>
              </a:xfrm>
              <a:prstGeom prst="rect">
                <a:avLst/>
              </a:prstGeom>
              <a:blipFill>
                <a:blip r:embed="rId10"/>
                <a:stretch>
                  <a:fillRect/>
                </a:stretch>
              </a:blipFill>
              <a:ln>
                <a:solidFill>
                  <a:schemeClr val="bg1"/>
                </a:solidFill>
              </a:ln>
              <a:effectLst>
                <a:glow rad="228600">
                  <a:srgbClr val="FFCF01">
                    <a:alpha val="40000"/>
                  </a:srgbClr>
                </a:glow>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Subtitle 2">
                <a:extLst>
                  <a:ext uri="{FF2B5EF4-FFF2-40B4-BE49-F238E27FC236}">
                    <a16:creationId xmlns:a16="http://schemas.microsoft.com/office/drawing/2014/main" id="{647C788F-1EC6-4543-9E5F-1B5A9B601833}"/>
                  </a:ext>
                </a:extLst>
              </p:cNvPr>
              <p:cNvSpPr txBox="1">
                <a:spLocks/>
              </p:cNvSpPr>
              <p:nvPr/>
            </p:nvSpPr>
            <p:spPr>
              <a:xfrm>
                <a:off x="6524171" y="4876433"/>
                <a:ext cx="5477329" cy="17725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sSup>
                        <m:sSupPr>
                          <m:ctrlPr>
                            <a:rPr lang="en-US" sz="5600" b="0" i="1" smtClean="0">
                              <a:solidFill>
                                <a:srgbClr val="FFC000"/>
                              </a:solidFill>
                              <a:latin typeface="Cambria Math" panose="02040503050406030204" pitchFamily="18" charset="0"/>
                            </a:rPr>
                          </m:ctrlPr>
                        </m:sSupPr>
                        <m:e>
                          <m:r>
                            <a:rPr lang="en-US" sz="5600" b="0" i="1" smtClean="0">
                              <a:solidFill>
                                <a:schemeClr val="accent4">
                                  <a:lumMod val="75000"/>
                                </a:schemeClr>
                              </a:solidFill>
                              <a:latin typeface="Cambria Math" panose="02040503050406030204" pitchFamily="18" charset="0"/>
                            </a:rPr>
                            <m:t>𝑠</m:t>
                          </m:r>
                        </m:e>
                        <m:sup>
                          <m:r>
                            <a:rPr lang="en-US" sz="5600" b="0" i="1" smtClean="0">
                              <a:solidFill>
                                <a:schemeClr val="tx1"/>
                              </a:solidFill>
                              <a:latin typeface="Cambria Math" panose="02040503050406030204" pitchFamily="18" charset="0"/>
                            </a:rPr>
                            <m:t>2</m:t>
                          </m:r>
                        </m:sup>
                      </m:sSup>
                      <m:r>
                        <a:rPr lang="en-US" sz="5600" b="0" i="1" smtClean="0">
                          <a:solidFill>
                            <a:schemeClr val="tx1"/>
                          </a:solidFill>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d>
                            <m:dPr>
                              <m:ctrlPr>
                                <a:rPr lang="en-US" sz="5400" i="1">
                                  <a:latin typeface="Cambria Math" panose="02040503050406030204" pitchFamily="18" charset="0"/>
                                </a:rPr>
                              </m:ctrlPr>
                            </m:dPr>
                            <m:e>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e>
                          </m:d>
                        </m:e>
                        <m:sup>
                          <m:r>
                            <a:rPr lang="en-US" sz="5400" i="1">
                              <a:latin typeface="Cambria Math" panose="02040503050406030204" pitchFamily="18" charset="0"/>
                            </a:rPr>
                            <m:t>2</m:t>
                          </m:r>
                        </m:sup>
                      </m:sSup>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d>
                            <m:dPr>
                              <m:ctrlPr>
                                <a:rPr lang="en-US" sz="5400" i="1">
                                  <a:latin typeface="Cambria Math" panose="02040503050406030204" pitchFamily="18" charset="0"/>
                                </a:rPr>
                              </m:ctrlPr>
                            </m:dPr>
                            <m:e>
                              <m:r>
                                <a:rPr lang="en-US" sz="5400" i="1">
                                  <a:solidFill>
                                    <a:srgbClr val="0070C0"/>
                                  </a:solidFill>
                                  <a:latin typeface="Cambria Math" panose="02040503050406030204" pitchFamily="18" charset="0"/>
                                </a:rPr>
                                <m:t>𝑥</m:t>
                              </m:r>
                            </m:e>
                          </m:d>
                        </m:e>
                        <m:sup>
                          <m:r>
                            <a:rPr lang="en-US" sz="5400" i="1">
                              <a:latin typeface="Cambria Math" panose="02040503050406030204" pitchFamily="18" charset="0"/>
                            </a:rPr>
                            <m:t>2</m:t>
                          </m:r>
                        </m:sup>
                      </m:sSup>
                    </m:oMath>
                  </m:oMathPara>
                </a14:m>
                <a:endParaRPr lang="en-US" sz="5400" i="1" dirty="0">
                  <a:latin typeface="Cambria Math" panose="02040503050406030204" pitchFamily="18" charset="0"/>
                </a:endParaRPr>
              </a:p>
              <a:p>
                <a:pPr marL="0" indent="0">
                  <a:spcAft>
                    <a:spcPts val="800"/>
                  </a:spcAft>
                  <a:buNone/>
                </a:pPr>
                <a14:m>
                  <m:oMathPara xmlns:m="http://schemas.openxmlformats.org/officeDocument/2006/math">
                    <m:oMathParaPr>
                      <m:jc m:val="left"/>
                    </m:oMathParaPr>
                    <m:oMath xmlns:m="http://schemas.openxmlformats.org/officeDocument/2006/math">
                      <m:sSup>
                        <m:sSupPr>
                          <m:ctrlPr>
                            <a:rPr lang="en-US" sz="5600" i="1" smtClean="0">
                              <a:solidFill>
                                <a:schemeClr val="bg1"/>
                              </a:solidFill>
                              <a:latin typeface="Cambria Math" panose="02040503050406030204" pitchFamily="18" charset="0"/>
                            </a:rPr>
                          </m:ctrlPr>
                        </m:sSupPr>
                        <m:e>
                          <m:r>
                            <a:rPr lang="en-US" sz="5600" i="1">
                              <a:solidFill>
                                <a:schemeClr val="bg1"/>
                              </a:solidFill>
                              <a:latin typeface="Cambria Math" panose="02040503050406030204" pitchFamily="18" charset="0"/>
                            </a:rPr>
                            <m:t>𝑠</m:t>
                          </m:r>
                        </m:e>
                        <m:sup>
                          <m:r>
                            <a:rPr lang="en-US" sz="5600" i="1">
                              <a:solidFill>
                                <a:schemeClr val="bg1"/>
                              </a:solidFill>
                              <a:latin typeface="Cambria Math" panose="02040503050406030204" pitchFamily="18" charset="0"/>
                            </a:rPr>
                            <m:t>2</m:t>
                          </m:r>
                        </m:sup>
                      </m:sSup>
                      <m:r>
                        <a:rPr lang="en-US" sz="56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d>
                            <m:dPr>
                              <m:ctrlPr>
                                <a:rPr lang="en-US" sz="5400" i="1">
                                  <a:latin typeface="Cambria Math" panose="02040503050406030204" pitchFamily="18" charset="0"/>
                                </a:rPr>
                              </m:ctrlPr>
                            </m:dPr>
                            <m:e>
                              <m:r>
                                <a:rPr lang="en-US" sz="5400" i="1">
                                  <a:latin typeface="Cambria Math" panose="02040503050406030204" pitchFamily="18" charset="0"/>
                                </a:rPr>
                                <m:t>𝑐</m:t>
                              </m:r>
                              <m:acc>
                                <m:accPr>
                                  <m:chr m:val="̃"/>
                                  <m:ctrlPr>
                                    <a:rPr lang="en-US" sz="5400" b="0" i="1" smtClean="0">
                                      <a:solidFill>
                                        <a:srgbClr val="FF0000"/>
                                      </a:solidFill>
                                      <a:latin typeface="Cambria Math" panose="02040503050406030204" pitchFamily="18" charset="0"/>
                                    </a:rPr>
                                  </m:ctrlPr>
                                </m:accPr>
                                <m:e>
                                  <m:r>
                                    <a:rPr lang="en-US" sz="5400" b="0" i="1" smtClean="0">
                                      <a:solidFill>
                                        <a:srgbClr val="FF0000"/>
                                      </a:solidFill>
                                      <a:latin typeface="Cambria Math" panose="02040503050406030204" pitchFamily="18" charset="0"/>
                                    </a:rPr>
                                    <m:t>𝑡</m:t>
                                  </m:r>
                                </m:e>
                              </m:acc>
                            </m:e>
                          </m:d>
                        </m:e>
                        <m:sup>
                          <m:r>
                            <a:rPr lang="en-US" sz="5400" i="1">
                              <a:latin typeface="Cambria Math" panose="02040503050406030204" pitchFamily="18" charset="0"/>
                            </a:rPr>
                            <m:t>2</m:t>
                          </m:r>
                        </m:sup>
                      </m:sSup>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d>
                            <m:dPr>
                              <m:ctrlPr>
                                <a:rPr lang="en-US" sz="5400" i="1">
                                  <a:latin typeface="Cambria Math" panose="02040503050406030204" pitchFamily="18" charset="0"/>
                                </a:rPr>
                              </m:ctrlPr>
                            </m:dPr>
                            <m:e>
                              <m:acc>
                                <m:accPr>
                                  <m:chr m:val="̃"/>
                                  <m:ctrlPr>
                                    <a:rPr lang="en-US" sz="5400" b="0" i="1" smtClean="0">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𝑥</m:t>
                                  </m:r>
                                </m:e>
                              </m:acc>
                            </m:e>
                          </m:d>
                        </m:e>
                        <m:sup>
                          <m:r>
                            <a:rPr lang="en-US" sz="5400" i="1">
                              <a:latin typeface="Cambria Math" panose="02040503050406030204" pitchFamily="18" charset="0"/>
                            </a:rPr>
                            <m:t>2</m:t>
                          </m:r>
                        </m:sup>
                      </m:sSup>
                    </m:oMath>
                  </m:oMathPara>
                </a14:m>
                <a:endParaRPr lang="en-US" sz="5400" i="1" dirty="0">
                  <a:latin typeface="Cambria Math" panose="02040503050406030204" pitchFamily="18" charset="0"/>
                </a:endParaRPr>
              </a:p>
              <a:p>
                <a:pPr marL="0" indent="0">
                  <a:buNone/>
                </a:pPr>
                <a:endParaRPr lang="en-US" sz="5400" i="1" dirty="0">
                  <a:latin typeface="Cambria Math" panose="02040503050406030204" pitchFamily="18" charset="0"/>
                </a:endParaRPr>
              </a:p>
              <a:p>
                <a:pPr marL="0" indent="0">
                  <a:buNone/>
                </a:pPr>
                <a:endParaRPr lang="en-US" sz="5400" i="1" dirty="0">
                  <a:latin typeface="Cambria Math" panose="02040503050406030204" pitchFamily="18" charset="0"/>
                </a:endParaRPr>
              </a:p>
            </p:txBody>
          </p:sp>
        </mc:Choice>
        <mc:Fallback xmlns="">
          <p:sp>
            <p:nvSpPr>
              <p:cNvPr id="34" name="Subtitle 2">
                <a:extLst>
                  <a:ext uri="{FF2B5EF4-FFF2-40B4-BE49-F238E27FC236}">
                    <a16:creationId xmlns:a16="http://schemas.microsoft.com/office/drawing/2014/main" id="{647C788F-1EC6-4543-9E5F-1B5A9B601833}"/>
                  </a:ext>
                </a:extLst>
              </p:cNvPr>
              <p:cNvSpPr txBox="1">
                <a:spLocks noRot="1" noChangeAspect="1" noMove="1" noResize="1" noEditPoints="1" noAdjustHandles="1" noChangeArrowheads="1" noChangeShapeType="1" noTextEdit="1"/>
              </p:cNvSpPr>
              <p:nvPr/>
            </p:nvSpPr>
            <p:spPr>
              <a:xfrm>
                <a:off x="6524171" y="4876433"/>
                <a:ext cx="5477329" cy="1772559"/>
              </a:xfrm>
              <a:prstGeom prst="rect">
                <a:avLst/>
              </a:prstGeom>
              <a:blipFill>
                <a:blip r:embed="rId11"/>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497679823"/>
      </p:ext>
    </p:extLst>
  </p:cSld>
  <p:clrMapOvr>
    <a:masterClrMapping/>
  </p:clrMapOvr>
  <mc:AlternateContent xmlns:mc="http://schemas.openxmlformats.org/markup-compatibility/2006" xmlns:p14="http://schemas.microsoft.com/office/powerpoint/2010/main">
    <mc:Choice Requires="p14">
      <p:transition p14:dur="0" advTm="5021"/>
    </mc:Choice>
    <mc:Fallback xmlns="">
      <p:transition advTm="50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01F69C6-35B1-460A-883E-55A562EE3593}"/>
                  </a:ext>
                </a:extLst>
              </p:cNvPr>
              <p:cNvSpPr/>
              <p:nvPr/>
            </p:nvSpPr>
            <p:spPr>
              <a:xfrm>
                <a:off x="499360" y="1770598"/>
                <a:ext cx="4682239" cy="101566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6000" i="1">
                              <a:latin typeface="Cambria Math" panose="02040503050406030204" pitchFamily="18" charset="0"/>
                            </a:rPr>
                          </m:ctrlPr>
                        </m:sSupPr>
                        <m:e>
                          <m:r>
                            <a:rPr lang="en-US" sz="6000" i="1">
                              <a:solidFill>
                                <a:schemeClr val="accent2">
                                  <a:lumMod val="50000"/>
                                </a:schemeClr>
                              </a:solidFill>
                              <a:latin typeface="Cambria Math" panose="02040503050406030204" pitchFamily="18" charset="0"/>
                            </a:rPr>
                            <m:t>𝐿</m:t>
                          </m:r>
                        </m:e>
                        <m:sup>
                          <m:r>
                            <a:rPr lang="en-US" sz="6000" i="1">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i="1">
                              <a:latin typeface="Cambria Math" panose="02040503050406030204" pitchFamily="18" charset="0"/>
                            </a:rPr>
                            <m:t>2</m:t>
                          </m:r>
                        </m:sup>
                      </m:sSup>
                      <m:r>
                        <a:rPr lang="en-US" sz="6000" b="0" i="1" smtClean="0">
                          <a:latin typeface="Cambria Math" panose="02040503050406030204" pitchFamily="18" charset="0"/>
                        </a:rPr>
                        <m:t>+</m:t>
                      </m:r>
                      <m:sSup>
                        <m:sSupPr>
                          <m:ctrlPr>
                            <a:rPr lang="en-US" sz="6000" i="1">
                              <a:latin typeface="Cambria Math" panose="02040503050406030204" pitchFamily="18" charset="0"/>
                            </a:rPr>
                          </m:ctrlPr>
                        </m:sSupPr>
                        <m:e>
                          <m:r>
                            <a:rPr lang="en-US" sz="6000" b="0" i="1" smtClean="0">
                              <a:solidFill>
                                <a:srgbClr val="0070C0"/>
                              </a:solidFill>
                              <a:latin typeface="Cambria Math" panose="02040503050406030204" pitchFamily="18" charset="0"/>
                            </a:rPr>
                            <m:t>𝑦</m:t>
                          </m:r>
                        </m:e>
                        <m:sup>
                          <m:r>
                            <a:rPr lang="en-US" sz="6000" i="1">
                              <a:latin typeface="Cambria Math" panose="02040503050406030204" pitchFamily="18" charset="0"/>
                            </a:rPr>
                            <m:t>2</m:t>
                          </m:r>
                        </m:sup>
                      </m:sSup>
                    </m:oMath>
                  </m:oMathPara>
                </a14:m>
                <a:endParaRPr lang="en-CA" sz="6000" dirty="0"/>
              </a:p>
            </p:txBody>
          </p:sp>
        </mc:Choice>
        <mc:Fallback xmlns="">
          <p:sp>
            <p:nvSpPr>
              <p:cNvPr id="4" name="Rectangle 3">
                <a:extLst>
                  <a:ext uri="{FF2B5EF4-FFF2-40B4-BE49-F238E27FC236}">
                    <a16:creationId xmlns:a16="http://schemas.microsoft.com/office/drawing/2014/main" id="{001F69C6-35B1-460A-883E-55A562EE3593}"/>
                  </a:ext>
                </a:extLst>
              </p:cNvPr>
              <p:cNvSpPr>
                <a:spLocks noRot="1" noChangeAspect="1" noMove="1" noResize="1" noEditPoints="1" noAdjustHandles="1" noChangeArrowheads="1" noChangeShapeType="1" noTextEdit="1"/>
              </p:cNvSpPr>
              <p:nvPr/>
            </p:nvSpPr>
            <p:spPr>
              <a:xfrm>
                <a:off x="499360" y="1770598"/>
                <a:ext cx="4682239" cy="101566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574F10E-EB51-4A9E-AA1C-A5864491DB17}"/>
                  </a:ext>
                </a:extLst>
              </p:cNvPr>
              <p:cNvSpPr/>
              <p:nvPr/>
            </p:nvSpPr>
            <p:spPr>
              <a:xfrm>
                <a:off x="6637148" y="1770598"/>
                <a:ext cx="5473572" cy="101566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6000" i="1" smtClean="0">
                              <a:latin typeface="Cambria Math" panose="02040503050406030204" pitchFamily="18" charset="0"/>
                            </a:rPr>
                          </m:ctrlPr>
                        </m:sSupPr>
                        <m:e>
                          <m:r>
                            <a:rPr lang="en-US" sz="6000" b="0" i="1" smtClean="0">
                              <a:solidFill>
                                <a:schemeClr val="accent4">
                                  <a:lumMod val="75000"/>
                                </a:schemeClr>
                              </a:solidFill>
                              <a:latin typeface="Cambria Math" panose="02040503050406030204" pitchFamily="18" charset="0"/>
                            </a:rPr>
                            <m:t>𝑠</m:t>
                          </m:r>
                        </m:e>
                        <m:sup>
                          <m:r>
                            <a:rPr lang="en-US" sz="6000" i="1">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d>
                            <m:dPr>
                              <m:ctrlPr>
                                <a:rPr lang="en-US" sz="6000" i="1">
                                  <a:latin typeface="Cambria Math" panose="02040503050406030204" pitchFamily="18" charset="0"/>
                                </a:rPr>
                              </m:ctrlPr>
                            </m:dPr>
                            <m:e>
                              <m:r>
                                <a:rPr lang="en-US" sz="6000" i="1">
                                  <a:latin typeface="Cambria Math" panose="02040503050406030204" pitchFamily="18" charset="0"/>
                                </a:rPr>
                                <m:t>𝑐</m:t>
                              </m:r>
                              <m:r>
                                <a:rPr lang="en-US" sz="6000" i="1">
                                  <a:solidFill>
                                    <a:srgbClr val="0070C0"/>
                                  </a:solidFill>
                                  <a:latin typeface="Cambria Math" panose="02040503050406030204" pitchFamily="18" charset="0"/>
                                </a:rPr>
                                <m:t>𝑡</m:t>
                              </m:r>
                            </m:e>
                          </m:d>
                        </m:e>
                        <m:sup>
                          <m:r>
                            <a:rPr lang="en-US" sz="6000" i="1">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i="1">
                              <a:latin typeface="Cambria Math" panose="02040503050406030204" pitchFamily="18" charset="0"/>
                            </a:rPr>
                            <m:t>2</m:t>
                          </m:r>
                        </m:sup>
                      </m:sSup>
                    </m:oMath>
                  </m:oMathPara>
                </a14:m>
                <a:endParaRPr lang="en-CA" sz="6000" dirty="0"/>
              </a:p>
            </p:txBody>
          </p:sp>
        </mc:Choice>
        <mc:Fallback xmlns="">
          <p:sp>
            <p:nvSpPr>
              <p:cNvPr id="5" name="Rectangle 4">
                <a:extLst>
                  <a:ext uri="{FF2B5EF4-FFF2-40B4-BE49-F238E27FC236}">
                    <a16:creationId xmlns:a16="http://schemas.microsoft.com/office/drawing/2014/main" id="{8574F10E-EB51-4A9E-AA1C-A5864491DB17}"/>
                  </a:ext>
                </a:extLst>
              </p:cNvPr>
              <p:cNvSpPr>
                <a:spLocks noRot="1" noChangeAspect="1" noMove="1" noResize="1" noEditPoints="1" noAdjustHandles="1" noChangeArrowheads="1" noChangeShapeType="1" noTextEdit="1"/>
              </p:cNvSpPr>
              <p:nvPr/>
            </p:nvSpPr>
            <p:spPr>
              <a:xfrm>
                <a:off x="6637148" y="1770598"/>
                <a:ext cx="5473572" cy="1015663"/>
              </a:xfrm>
              <a:prstGeom prst="rect">
                <a:avLst/>
              </a:prstGeom>
              <a:blipFill>
                <a:blip r:embed="rId5"/>
                <a:stretch>
                  <a:fillRect/>
                </a:stretch>
              </a:blipFill>
            </p:spPr>
            <p:txBody>
              <a:bodyPr/>
              <a:lstStyle/>
              <a:p>
                <a:r>
                  <a:rPr lang="en-CA">
                    <a:noFill/>
                  </a:rPr>
                  <a:t> </a:t>
                </a:r>
              </a:p>
            </p:txBody>
          </p:sp>
        </mc:Fallback>
      </mc:AlternateContent>
      <p:sp>
        <p:nvSpPr>
          <p:cNvPr id="6" name="Rectangle 5">
            <a:extLst>
              <a:ext uri="{FF2B5EF4-FFF2-40B4-BE49-F238E27FC236}">
                <a16:creationId xmlns:a16="http://schemas.microsoft.com/office/drawing/2014/main" id="{C4C648B6-0B7D-4829-BCE0-912CADAFC50F}"/>
              </a:ext>
            </a:extLst>
          </p:cNvPr>
          <p:cNvSpPr/>
          <p:nvPr/>
        </p:nvSpPr>
        <p:spPr>
          <a:xfrm>
            <a:off x="6623742" y="249384"/>
            <a:ext cx="5446338" cy="830997"/>
          </a:xfrm>
          <a:prstGeom prst="rect">
            <a:avLst/>
          </a:prstGeom>
        </p:spPr>
        <p:txBody>
          <a:bodyPr wrap="square">
            <a:spAutoFit/>
          </a:bodyPr>
          <a:lstStyle/>
          <a:p>
            <a:pPr lvl="0">
              <a:defRPr/>
            </a:pPr>
            <a:r>
              <a:rPr lang="en-US" sz="4800" u="sng" dirty="0"/>
              <a:t>Spacetime Invariant</a:t>
            </a:r>
            <a:endParaRPr lang="en-CA" sz="4800" u="sng" dirty="0"/>
          </a:p>
        </p:txBody>
      </p:sp>
      <p:sp>
        <p:nvSpPr>
          <p:cNvPr id="7" name="Rectangle 6">
            <a:extLst>
              <a:ext uri="{FF2B5EF4-FFF2-40B4-BE49-F238E27FC236}">
                <a16:creationId xmlns:a16="http://schemas.microsoft.com/office/drawing/2014/main" id="{2423512B-FDF5-41EA-B860-0061D9ABC63F}"/>
              </a:ext>
            </a:extLst>
          </p:cNvPr>
          <p:cNvSpPr/>
          <p:nvPr/>
        </p:nvSpPr>
        <p:spPr>
          <a:xfrm>
            <a:off x="487102" y="249384"/>
            <a:ext cx="4816418" cy="830997"/>
          </a:xfrm>
          <a:prstGeom prst="rect">
            <a:avLst/>
          </a:prstGeom>
        </p:spPr>
        <p:txBody>
          <a:bodyPr wrap="square">
            <a:spAutoFit/>
          </a:bodyPr>
          <a:lstStyle/>
          <a:p>
            <a:pPr lvl="0">
              <a:defRPr/>
            </a:pPr>
            <a:r>
              <a:rPr lang="en-US" sz="4800" u="sng" dirty="0"/>
              <a:t>Length (2D space)</a:t>
            </a:r>
            <a:endParaRPr lang="en-CA" sz="4800" u="sng" dirty="0"/>
          </a:p>
        </p:txBody>
      </p:sp>
      <p:cxnSp>
        <p:nvCxnSpPr>
          <p:cNvPr id="9" name="Straight Connector 8">
            <a:extLst>
              <a:ext uri="{FF2B5EF4-FFF2-40B4-BE49-F238E27FC236}">
                <a16:creationId xmlns:a16="http://schemas.microsoft.com/office/drawing/2014/main" id="{7CE1D441-893E-4931-B460-7627E9C707EB}"/>
              </a:ext>
            </a:extLst>
          </p:cNvPr>
          <p:cNvCxnSpPr>
            <a:cxnSpLocks/>
          </p:cNvCxnSpPr>
          <p:nvPr/>
        </p:nvCxnSpPr>
        <p:spPr>
          <a:xfrm>
            <a:off x="5933440"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6284A16-B6B1-45A2-9821-E56C9CC7A9AB}"/>
                  </a:ext>
                </a:extLst>
              </p:cNvPr>
              <p:cNvSpPr/>
              <p:nvPr/>
            </p:nvSpPr>
            <p:spPr>
              <a:xfrm>
                <a:off x="509521" y="3487638"/>
                <a:ext cx="2883920" cy="101566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6000" i="1" smtClean="0">
                              <a:latin typeface="Cambria Math" panose="02040503050406030204" pitchFamily="18" charset="0"/>
                            </a:rPr>
                          </m:ctrlPr>
                        </m:sSupPr>
                        <m:e>
                          <m:r>
                            <a:rPr lang="en-US" sz="6000" i="1">
                              <a:solidFill>
                                <a:schemeClr val="accent2">
                                  <a:lumMod val="50000"/>
                                </a:schemeClr>
                              </a:solidFill>
                              <a:latin typeface="Cambria Math" panose="02040503050406030204" pitchFamily="18" charset="0"/>
                            </a:rPr>
                            <m:t>𝐿</m:t>
                          </m:r>
                        </m:e>
                        <m:sup>
                          <m:r>
                            <a:rPr lang="en-US" sz="6000" i="1">
                              <a:latin typeface="Cambria Math" panose="02040503050406030204" pitchFamily="18" charset="0"/>
                            </a:rPr>
                            <m:t>2</m:t>
                          </m:r>
                        </m:sup>
                      </m:sSup>
                      <m:r>
                        <a:rPr lang="en-US" sz="6000" b="0" i="1" smtClean="0">
                          <a:latin typeface="Cambria Math" panose="02040503050406030204" pitchFamily="18" charset="0"/>
                        </a:rPr>
                        <m:t>&gt;</m:t>
                      </m:r>
                      <m:r>
                        <a:rPr lang="en-US" sz="6000" i="1" smtClean="0">
                          <a:latin typeface="Cambria Math" panose="02040503050406030204" pitchFamily="18" charset="0"/>
                        </a:rPr>
                        <m:t>0</m:t>
                      </m:r>
                    </m:oMath>
                  </m:oMathPara>
                </a14:m>
                <a:endParaRPr lang="en-CA" sz="6000" dirty="0"/>
              </a:p>
            </p:txBody>
          </p:sp>
        </mc:Choice>
        <mc:Fallback xmlns="">
          <p:sp>
            <p:nvSpPr>
              <p:cNvPr id="11" name="Rectangle 10">
                <a:extLst>
                  <a:ext uri="{FF2B5EF4-FFF2-40B4-BE49-F238E27FC236}">
                    <a16:creationId xmlns:a16="http://schemas.microsoft.com/office/drawing/2014/main" id="{56284A16-B6B1-45A2-9821-E56C9CC7A9AB}"/>
                  </a:ext>
                </a:extLst>
              </p:cNvPr>
              <p:cNvSpPr>
                <a:spLocks noRot="1" noChangeAspect="1" noMove="1" noResize="1" noEditPoints="1" noAdjustHandles="1" noChangeArrowheads="1" noChangeShapeType="1" noTextEdit="1"/>
              </p:cNvSpPr>
              <p:nvPr/>
            </p:nvSpPr>
            <p:spPr>
              <a:xfrm>
                <a:off x="509521" y="3487638"/>
                <a:ext cx="2883920" cy="1015663"/>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AEFC60F-1D96-49BD-93E1-7A25C13B4CC0}"/>
                  </a:ext>
                </a:extLst>
              </p:cNvPr>
              <p:cNvSpPr/>
              <p:nvPr/>
            </p:nvSpPr>
            <p:spPr>
              <a:xfrm>
                <a:off x="987041" y="4960838"/>
                <a:ext cx="3808480" cy="1077218"/>
              </a:xfrm>
              <a:prstGeom prst="rect">
                <a:avLst/>
              </a:prstGeom>
            </p:spPr>
            <p:txBody>
              <a:bodyPr wrap="square">
                <a:spAutoFit/>
              </a:bodyPr>
              <a:lstStyle/>
              <a:p>
                <a:pPr algn="ctr"/>
                <a:r>
                  <a:rPr lang="en-US" sz="3200" dirty="0"/>
                  <a:t>(</a:t>
                </a:r>
                <a14:m>
                  <m:oMath xmlns:m="http://schemas.openxmlformats.org/officeDocument/2006/math">
                    <m:sSup>
                      <m:sSupPr>
                        <m:ctrlPr>
                          <a:rPr lang="en-US" sz="3200" i="1" smtClean="0">
                            <a:latin typeface="Cambria Math" panose="02040503050406030204" pitchFamily="18" charset="0"/>
                          </a:rPr>
                        </m:ctrlPr>
                      </m:sSupPr>
                      <m:e>
                        <m:r>
                          <a:rPr lang="en-US" sz="3200" i="1">
                            <a:solidFill>
                              <a:schemeClr val="accent2">
                                <a:lumMod val="50000"/>
                              </a:schemeClr>
                            </a:solidFill>
                            <a:latin typeface="Cambria Math" panose="02040503050406030204" pitchFamily="18" charset="0"/>
                          </a:rPr>
                          <m:t>𝐿</m:t>
                        </m:r>
                      </m:e>
                      <m:sup>
                        <m:r>
                          <a:rPr lang="en-US" sz="3200" i="1">
                            <a:latin typeface="Cambria Math" panose="02040503050406030204" pitchFamily="18" charset="0"/>
                          </a:rPr>
                          <m:t>2</m:t>
                        </m:r>
                      </m:sup>
                    </m:sSup>
                    <m:r>
                      <a:rPr lang="en-US" sz="3200" b="0" i="1" smtClean="0">
                        <a:latin typeface="Cambria Math" panose="02040503050406030204" pitchFamily="18" charset="0"/>
                      </a:rPr>
                      <m:t>=</m:t>
                    </m:r>
                    <m:r>
                      <a:rPr lang="en-US" sz="3200" i="1" smtClean="0">
                        <a:latin typeface="Cambria Math" panose="02040503050406030204" pitchFamily="18" charset="0"/>
                      </a:rPr>
                      <m:t>0</m:t>
                    </m:r>
                  </m:oMath>
                </a14:m>
                <a:r>
                  <a:rPr lang="en-CA" sz="3200" dirty="0"/>
                  <a:t> is possible, but less common)</a:t>
                </a:r>
              </a:p>
            </p:txBody>
          </p:sp>
        </mc:Choice>
        <mc:Fallback xmlns="">
          <p:sp>
            <p:nvSpPr>
              <p:cNvPr id="12" name="Rectangle 11">
                <a:extLst>
                  <a:ext uri="{FF2B5EF4-FFF2-40B4-BE49-F238E27FC236}">
                    <a16:creationId xmlns:a16="http://schemas.microsoft.com/office/drawing/2014/main" id="{BAEFC60F-1D96-49BD-93E1-7A25C13B4CC0}"/>
                  </a:ext>
                </a:extLst>
              </p:cNvPr>
              <p:cNvSpPr>
                <a:spLocks noRot="1" noChangeAspect="1" noMove="1" noResize="1" noEditPoints="1" noAdjustHandles="1" noChangeArrowheads="1" noChangeShapeType="1" noTextEdit="1"/>
              </p:cNvSpPr>
              <p:nvPr/>
            </p:nvSpPr>
            <p:spPr>
              <a:xfrm>
                <a:off x="987041" y="4960838"/>
                <a:ext cx="3808480" cy="1077218"/>
              </a:xfrm>
              <a:prstGeom prst="rect">
                <a:avLst/>
              </a:prstGeom>
              <a:blipFill>
                <a:blip r:embed="rId7"/>
                <a:stretch>
                  <a:fillRect t="-6818" r="-160" b="-1818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1A93BE4-1B3E-48FC-AB77-61070C960CF0}"/>
                  </a:ext>
                </a:extLst>
              </p:cNvPr>
              <p:cNvSpPr/>
              <p:nvPr/>
            </p:nvSpPr>
            <p:spPr>
              <a:xfrm>
                <a:off x="7072881" y="3223478"/>
                <a:ext cx="4428239" cy="830997"/>
              </a:xfrm>
              <a:prstGeom prst="rect">
                <a:avLst/>
              </a:prstGeom>
            </p:spPr>
            <p:txBody>
              <a:bodyPr wrap="square">
                <a:spAutoFit/>
              </a:bodyPr>
              <a:lstStyle/>
              <a:p>
                <a:r>
                  <a:rPr lang="en-US" sz="4800" dirty="0"/>
                  <a:t>Case #1: </a:t>
                </a:r>
                <a14:m>
                  <m:oMath xmlns:m="http://schemas.openxmlformats.org/officeDocument/2006/math">
                    <m:sSup>
                      <m:sSupPr>
                        <m:ctrlPr>
                          <a:rPr lang="en-US" sz="4800" i="1">
                            <a:latin typeface="Cambria Math" panose="02040503050406030204" pitchFamily="18" charset="0"/>
                          </a:rPr>
                        </m:ctrlPr>
                      </m:sSupPr>
                      <m:e>
                        <m:r>
                          <a:rPr lang="en-US" sz="4800" i="1">
                            <a:solidFill>
                              <a:schemeClr val="accent4">
                                <a:lumMod val="75000"/>
                              </a:schemeClr>
                            </a:solidFill>
                            <a:latin typeface="Cambria Math" panose="02040503050406030204" pitchFamily="18" charset="0"/>
                          </a:rPr>
                          <m:t>𝑠</m:t>
                        </m:r>
                      </m:e>
                      <m:sup>
                        <m:r>
                          <a:rPr lang="en-US" sz="4800" i="1">
                            <a:latin typeface="Cambria Math" panose="02040503050406030204" pitchFamily="18" charset="0"/>
                          </a:rPr>
                          <m:t>2</m:t>
                        </m:r>
                      </m:sup>
                    </m:sSup>
                    <m:r>
                      <a:rPr lang="en-US" sz="4800" i="1">
                        <a:latin typeface="Cambria Math" panose="02040503050406030204" pitchFamily="18" charset="0"/>
                      </a:rPr>
                      <m:t>&gt;0</m:t>
                    </m:r>
                  </m:oMath>
                </a14:m>
                <a:endParaRPr lang="en-CA" sz="4800" dirty="0"/>
              </a:p>
            </p:txBody>
          </p:sp>
        </mc:Choice>
        <mc:Fallback xmlns="">
          <p:sp>
            <p:nvSpPr>
              <p:cNvPr id="17" name="Rectangle 16">
                <a:extLst>
                  <a:ext uri="{FF2B5EF4-FFF2-40B4-BE49-F238E27FC236}">
                    <a16:creationId xmlns:a16="http://schemas.microsoft.com/office/drawing/2014/main" id="{F1A93BE4-1B3E-48FC-AB77-61070C960CF0}"/>
                  </a:ext>
                </a:extLst>
              </p:cNvPr>
              <p:cNvSpPr>
                <a:spLocks noRot="1" noChangeAspect="1" noMove="1" noResize="1" noEditPoints="1" noAdjustHandles="1" noChangeArrowheads="1" noChangeShapeType="1" noTextEdit="1"/>
              </p:cNvSpPr>
              <p:nvPr/>
            </p:nvSpPr>
            <p:spPr>
              <a:xfrm>
                <a:off x="7072881" y="3223478"/>
                <a:ext cx="4428239" cy="830997"/>
              </a:xfrm>
              <a:prstGeom prst="rect">
                <a:avLst/>
              </a:prstGeom>
              <a:blipFill>
                <a:blip r:embed="rId8"/>
                <a:stretch>
                  <a:fillRect l="-6190" t="-16176"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4D91B88F-A4F5-425A-A258-5CD3804E67B6}"/>
                  </a:ext>
                </a:extLst>
              </p:cNvPr>
              <p:cNvSpPr/>
              <p:nvPr/>
            </p:nvSpPr>
            <p:spPr>
              <a:xfrm>
                <a:off x="7083041" y="4269958"/>
                <a:ext cx="4458719" cy="830997"/>
              </a:xfrm>
              <a:prstGeom prst="rect">
                <a:avLst/>
              </a:prstGeom>
            </p:spPr>
            <p:txBody>
              <a:bodyPr wrap="square">
                <a:spAutoFit/>
              </a:bodyPr>
              <a:lstStyle/>
              <a:p>
                <a:r>
                  <a:rPr lang="en-US" sz="4800" dirty="0"/>
                  <a:t>Case #2: </a:t>
                </a:r>
                <a14:m>
                  <m:oMath xmlns:m="http://schemas.openxmlformats.org/officeDocument/2006/math">
                    <m:sSup>
                      <m:sSupPr>
                        <m:ctrlPr>
                          <a:rPr lang="en-US" sz="4800" i="1">
                            <a:latin typeface="Cambria Math" panose="02040503050406030204" pitchFamily="18" charset="0"/>
                          </a:rPr>
                        </m:ctrlPr>
                      </m:sSupPr>
                      <m:e>
                        <m:r>
                          <a:rPr lang="en-US" sz="4800" i="1">
                            <a:solidFill>
                              <a:schemeClr val="accent4">
                                <a:lumMod val="75000"/>
                              </a:schemeClr>
                            </a:solidFill>
                            <a:latin typeface="Cambria Math" panose="02040503050406030204" pitchFamily="18" charset="0"/>
                          </a:rPr>
                          <m:t>𝑠</m:t>
                        </m:r>
                      </m:e>
                      <m:sup>
                        <m:r>
                          <a:rPr lang="en-US" sz="4800" i="1">
                            <a:latin typeface="Cambria Math" panose="02040503050406030204" pitchFamily="18" charset="0"/>
                          </a:rPr>
                          <m:t>2</m:t>
                        </m:r>
                      </m:sup>
                    </m:sSup>
                    <m:r>
                      <a:rPr lang="en-US" sz="4800" b="0" i="1" smtClean="0">
                        <a:latin typeface="Cambria Math" panose="02040503050406030204" pitchFamily="18" charset="0"/>
                      </a:rPr>
                      <m:t>=</m:t>
                    </m:r>
                    <m:r>
                      <a:rPr lang="en-US" sz="4800" i="1">
                        <a:latin typeface="Cambria Math" panose="02040503050406030204" pitchFamily="18" charset="0"/>
                      </a:rPr>
                      <m:t>0</m:t>
                    </m:r>
                  </m:oMath>
                </a14:m>
                <a:endParaRPr lang="en-CA" sz="4800" dirty="0"/>
              </a:p>
            </p:txBody>
          </p:sp>
        </mc:Choice>
        <mc:Fallback xmlns="">
          <p:sp>
            <p:nvSpPr>
              <p:cNvPr id="20" name="Rectangle 19">
                <a:extLst>
                  <a:ext uri="{FF2B5EF4-FFF2-40B4-BE49-F238E27FC236}">
                    <a16:creationId xmlns:a16="http://schemas.microsoft.com/office/drawing/2014/main" id="{4D91B88F-A4F5-425A-A258-5CD3804E67B6}"/>
                  </a:ext>
                </a:extLst>
              </p:cNvPr>
              <p:cNvSpPr>
                <a:spLocks noRot="1" noChangeAspect="1" noMove="1" noResize="1" noEditPoints="1" noAdjustHandles="1" noChangeArrowheads="1" noChangeShapeType="1" noTextEdit="1"/>
              </p:cNvSpPr>
              <p:nvPr/>
            </p:nvSpPr>
            <p:spPr>
              <a:xfrm>
                <a:off x="7083041" y="4269958"/>
                <a:ext cx="4458719" cy="830997"/>
              </a:xfrm>
              <a:prstGeom prst="rect">
                <a:avLst/>
              </a:prstGeom>
              <a:blipFill>
                <a:blip r:embed="rId9"/>
                <a:stretch>
                  <a:fillRect l="-6293" t="-16058" b="-3795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9760AB1-BA5A-4165-9D2C-4C5578D2BD8F}"/>
                  </a:ext>
                </a:extLst>
              </p:cNvPr>
              <p:cNvSpPr/>
              <p:nvPr/>
            </p:nvSpPr>
            <p:spPr>
              <a:xfrm>
                <a:off x="7072881" y="5255478"/>
                <a:ext cx="4428239" cy="830997"/>
              </a:xfrm>
              <a:prstGeom prst="rect">
                <a:avLst/>
              </a:prstGeom>
            </p:spPr>
            <p:txBody>
              <a:bodyPr wrap="square">
                <a:spAutoFit/>
              </a:bodyPr>
              <a:lstStyle/>
              <a:p>
                <a:r>
                  <a:rPr lang="en-US" sz="4800" dirty="0"/>
                  <a:t>Case #3: </a:t>
                </a:r>
                <a14:m>
                  <m:oMath xmlns:m="http://schemas.openxmlformats.org/officeDocument/2006/math">
                    <m:sSup>
                      <m:sSupPr>
                        <m:ctrlPr>
                          <a:rPr lang="en-US" sz="4800" i="1">
                            <a:latin typeface="Cambria Math" panose="02040503050406030204" pitchFamily="18" charset="0"/>
                          </a:rPr>
                        </m:ctrlPr>
                      </m:sSupPr>
                      <m:e>
                        <m:r>
                          <a:rPr lang="en-US" sz="4800" i="1">
                            <a:solidFill>
                              <a:schemeClr val="accent4">
                                <a:lumMod val="75000"/>
                              </a:schemeClr>
                            </a:solidFill>
                            <a:latin typeface="Cambria Math" panose="02040503050406030204" pitchFamily="18" charset="0"/>
                          </a:rPr>
                          <m:t>𝑠</m:t>
                        </m:r>
                      </m:e>
                      <m:sup>
                        <m:r>
                          <a:rPr lang="en-US" sz="4800" i="1">
                            <a:latin typeface="Cambria Math" panose="02040503050406030204" pitchFamily="18" charset="0"/>
                          </a:rPr>
                          <m:t>2</m:t>
                        </m:r>
                      </m:sup>
                    </m:sSup>
                    <m:r>
                      <a:rPr lang="en-US" sz="4800" b="0" i="1" smtClean="0">
                        <a:latin typeface="Cambria Math" panose="02040503050406030204" pitchFamily="18" charset="0"/>
                      </a:rPr>
                      <m:t>&lt;</m:t>
                    </m:r>
                    <m:r>
                      <a:rPr lang="en-US" sz="4800" i="1">
                        <a:latin typeface="Cambria Math" panose="02040503050406030204" pitchFamily="18" charset="0"/>
                      </a:rPr>
                      <m:t>0</m:t>
                    </m:r>
                  </m:oMath>
                </a14:m>
                <a:endParaRPr lang="en-CA" sz="4800" dirty="0"/>
              </a:p>
            </p:txBody>
          </p:sp>
        </mc:Choice>
        <mc:Fallback xmlns="">
          <p:sp>
            <p:nvSpPr>
              <p:cNvPr id="21" name="Rectangle 20">
                <a:extLst>
                  <a:ext uri="{FF2B5EF4-FFF2-40B4-BE49-F238E27FC236}">
                    <a16:creationId xmlns:a16="http://schemas.microsoft.com/office/drawing/2014/main" id="{C9760AB1-BA5A-4165-9D2C-4C5578D2BD8F}"/>
                  </a:ext>
                </a:extLst>
              </p:cNvPr>
              <p:cNvSpPr>
                <a:spLocks noRot="1" noChangeAspect="1" noMove="1" noResize="1" noEditPoints="1" noAdjustHandles="1" noChangeArrowheads="1" noChangeShapeType="1" noTextEdit="1"/>
              </p:cNvSpPr>
              <p:nvPr/>
            </p:nvSpPr>
            <p:spPr>
              <a:xfrm>
                <a:off x="7072881" y="5255478"/>
                <a:ext cx="4428239" cy="830997"/>
              </a:xfrm>
              <a:prstGeom prst="rect">
                <a:avLst/>
              </a:prstGeom>
              <a:blipFill>
                <a:blip r:embed="rId10"/>
                <a:stretch>
                  <a:fillRect l="-6190" t="-16176" b="-38971"/>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075105320"/>
      </p:ext>
    </p:extLst>
  </p:cSld>
  <p:clrMapOvr>
    <a:masterClrMapping/>
  </p:clrMapOvr>
  <mc:AlternateContent xmlns:mc="http://schemas.openxmlformats.org/markup-compatibility/2006" xmlns:p14="http://schemas.microsoft.com/office/powerpoint/2010/main">
    <mc:Choice Requires="p14">
      <p:transition spd="slow" p14:dur="2000" advTm="23204"/>
    </mc:Choice>
    <mc:Fallback xmlns="">
      <p:transition spd="slow" advTm="232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1" grpId="0"/>
      <p:bldP spid="12" grpId="0"/>
      <p:bldP spid="17"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AFA645-A6BE-44DA-AD77-9ACDF7BE1BA2}"/>
              </a:ext>
            </a:extLst>
          </p:cNvPr>
          <p:cNvPicPr>
            <a:picLocks noChangeAspect="1"/>
          </p:cNvPicPr>
          <p:nvPr/>
        </p:nvPicPr>
        <p:blipFill rotWithShape="1">
          <a:blip r:embed="rId4"/>
          <a:srcRect l="2656" t="5535" r="48554" b="6728"/>
          <a:stretch/>
        </p:blipFill>
        <p:spPr>
          <a:xfrm>
            <a:off x="5874653" y="704850"/>
            <a:ext cx="6110868" cy="6153150"/>
          </a:xfrm>
          <a:prstGeom prst="rect">
            <a:avLst/>
          </a:prstGeom>
        </p:spPr>
      </p:pic>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2493BFCB-9362-4ED9-BBD6-CC7CD6B611C2}"/>
                  </a:ext>
                </a:extLst>
              </p:cNvPr>
              <p:cNvSpPr txBox="1">
                <a:spLocks/>
              </p:cNvSpPr>
              <p:nvPr/>
            </p:nvSpPr>
            <p:spPr>
              <a:xfrm>
                <a:off x="1" y="0"/>
                <a:ext cx="6686549" cy="96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t>What does </a:t>
                </a:r>
                <a14:m>
                  <m:oMath xmlns:m="http://schemas.openxmlformats.org/officeDocument/2006/math">
                    <m:r>
                      <a:rPr lang="en-US" sz="6000" i="1">
                        <a:solidFill>
                          <a:srgbClr val="FFC000"/>
                        </a:solidFill>
                        <a:latin typeface="Cambria Math" panose="02040503050406030204" pitchFamily="18" charset="0"/>
                      </a:rPr>
                      <m:t>𝑠</m:t>
                    </m:r>
                  </m:oMath>
                </a14:m>
                <a:r>
                  <a:rPr lang="en-US" sz="6000" dirty="0"/>
                  <a:t> mean?</a:t>
                </a:r>
              </a:p>
            </p:txBody>
          </p:sp>
        </mc:Choice>
        <mc:Fallback xmlns="">
          <p:sp>
            <p:nvSpPr>
              <p:cNvPr id="4" name="Subtitle 2">
                <a:extLst>
                  <a:ext uri="{FF2B5EF4-FFF2-40B4-BE49-F238E27FC236}">
                    <a16:creationId xmlns:a16="http://schemas.microsoft.com/office/drawing/2014/main" id="{2493BFCB-9362-4ED9-BBD6-CC7CD6B611C2}"/>
                  </a:ext>
                </a:extLst>
              </p:cNvPr>
              <p:cNvSpPr txBox="1">
                <a:spLocks noRot="1" noChangeAspect="1" noMove="1" noResize="1" noEditPoints="1" noAdjustHandles="1" noChangeArrowheads="1" noChangeShapeType="1" noTextEdit="1"/>
              </p:cNvSpPr>
              <p:nvPr/>
            </p:nvSpPr>
            <p:spPr>
              <a:xfrm>
                <a:off x="1" y="0"/>
                <a:ext cx="6686549" cy="965850"/>
              </a:xfrm>
              <a:prstGeom prst="rect">
                <a:avLst/>
              </a:prstGeom>
              <a:blipFill>
                <a:blip r:embed="rId5"/>
                <a:stretch>
                  <a:fillRect l="-5469" t="-28481" r="-365" b="-3797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Subtitle 2">
                <a:extLst>
                  <a:ext uri="{FF2B5EF4-FFF2-40B4-BE49-F238E27FC236}">
                    <a16:creationId xmlns:a16="http://schemas.microsoft.com/office/drawing/2014/main" id="{D599D8E8-E25E-482B-9211-BD7CB9853BBB}"/>
                  </a:ext>
                </a:extLst>
              </p:cNvPr>
              <p:cNvSpPr txBox="1">
                <a:spLocks/>
              </p:cNvSpPr>
              <p:nvPr/>
            </p:nvSpPr>
            <p:spPr>
              <a:xfrm>
                <a:off x="476250" y="1047750"/>
                <a:ext cx="4306765" cy="96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Case #1: </a:t>
                </a:r>
                <a14:m>
                  <m:oMath xmlns:m="http://schemas.openxmlformats.org/officeDocument/2006/math">
                    <m:sSup>
                      <m:sSupPr>
                        <m:ctrlPr>
                          <a:rPr lang="en-US" sz="4800" i="1">
                            <a:solidFill>
                              <a:srgbClr val="FFC000"/>
                            </a:solidFill>
                            <a:latin typeface="Cambria Math" panose="02040503050406030204" pitchFamily="18" charset="0"/>
                          </a:rPr>
                        </m:ctrlPr>
                      </m:sSupPr>
                      <m:e>
                        <m:r>
                          <a:rPr lang="en-US" sz="4800" i="1">
                            <a:solidFill>
                              <a:srgbClr val="FFC000"/>
                            </a:solidFill>
                            <a:latin typeface="Cambria Math" panose="02040503050406030204" pitchFamily="18" charset="0"/>
                          </a:rPr>
                          <m:t>𝑠</m:t>
                        </m:r>
                      </m:e>
                      <m:sup>
                        <m:r>
                          <a:rPr lang="en-US" sz="4800" i="1">
                            <a:latin typeface="Cambria Math" panose="02040503050406030204" pitchFamily="18" charset="0"/>
                          </a:rPr>
                          <m:t>2</m:t>
                        </m:r>
                      </m:sup>
                    </m:sSup>
                    <m:r>
                      <a:rPr lang="en-US" sz="4800" b="0" i="1" smtClean="0">
                        <a:solidFill>
                          <a:schemeClr val="tx1"/>
                        </a:solidFill>
                        <a:latin typeface="Cambria Math" panose="02040503050406030204" pitchFamily="18" charset="0"/>
                      </a:rPr>
                      <m:t>&gt;0</m:t>
                    </m:r>
                  </m:oMath>
                </a14:m>
                <a:endParaRPr lang="en-US" sz="4800" dirty="0"/>
              </a:p>
            </p:txBody>
          </p:sp>
        </mc:Choice>
        <mc:Fallback xmlns="">
          <p:sp>
            <p:nvSpPr>
              <p:cNvPr id="5" name="Subtitle 2">
                <a:extLst>
                  <a:ext uri="{FF2B5EF4-FFF2-40B4-BE49-F238E27FC236}">
                    <a16:creationId xmlns:a16="http://schemas.microsoft.com/office/drawing/2014/main" id="{D599D8E8-E25E-482B-9211-BD7CB9853BBB}"/>
                  </a:ext>
                </a:extLst>
              </p:cNvPr>
              <p:cNvSpPr txBox="1">
                <a:spLocks noRot="1" noChangeAspect="1" noMove="1" noResize="1" noEditPoints="1" noAdjustHandles="1" noChangeArrowheads="1" noChangeShapeType="1" noTextEdit="1"/>
              </p:cNvSpPr>
              <p:nvPr/>
            </p:nvSpPr>
            <p:spPr>
              <a:xfrm>
                <a:off x="476250" y="1047750"/>
                <a:ext cx="4306765" cy="965850"/>
              </a:xfrm>
              <a:prstGeom prst="rect">
                <a:avLst/>
              </a:prstGeom>
              <a:blipFill>
                <a:blip r:embed="rId6"/>
                <a:stretch>
                  <a:fillRect l="-6365" t="-21519" b="-1202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Subtitle 2">
                <a:extLst>
                  <a:ext uri="{FF2B5EF4-FFF2-40B4-BE49-F238E27FC236}">
                    <a16:creationId xmlns:a16="http://schemas.microsoft.com/office/drawing/2014/main" id="{6FF1D102-4D0B-4AD0-B810-D7C371D1568F}"/>
                  </a:ext>
                </a:extLst>
              </p:cNvPr>
              <p:cNvSpPr txBox="1">
                <a:spLocks/>
              </p:cNvSpPr>
              <p:nvPr/>
            </p:nvSpPr>
            <p:spPr>
              <a:xfrm>
                <a:off x="504372" y="1865992"/>
                <a:ext cx="4851400" cy="13344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sSup>
                        <m:sSupPr>
                          <m:ctrlPr>
                            <a:rPr lang="en-US" sz="4000" b="0" i="1" smtClean="0">
                              <a:solidFill>
                                <a:srgbClr val="FFC000"/>
                              </a:solidFill>
                              <a:latin typeface="Cambria Math" panose="02040503050406030204" pitchFamily="18" charset="0"/>
                            </a:rPr>
                          </m:ctrlPr>
                        </m:sSupPr>
                        <m:e>
                          <m:r>
                            <a:rPr lang="en-US" sz="4000" b="0" i="1" smtClean="0">
                              <a:solidFill>
                                <a:srgbClr val="FFC000"/>
                              </a:solidFill>
                              <a:latin typeface="Cambria Math" panose="02040503050406030204" pitchFamily="18" charset="0"/>
                            </a:rPr>
                            <m:t>𝑠</m:t>
                          </m:r>
                        </m:e>
                        <m:sup>
                          <m:r>
                            <a:rPr lang="en-US" sz="4000" b="0" i="1" smtClean="0">
                              <a:solidFill>
                                <a:schemeClr val="tx1"/>
                              </a:solidFill>
                              <a:latin typeface="Cambria Math" panose="02040503050406030204" pitchFamily="18" charset="0"/>
                            </a:rPr>
                            <m:t>2</m:t>
                          </m:r>
                        </m:sup>
                      </m:sSup>
                      <m:r>
                        <a:rPr lang="en-US" sz="4000" b="0" i="1" smtClean="0">
                          <a:solidFill>
                            <a:schemeClr val="tx1"/>
                          </a:solidFill>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d>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oMath>
                  </m:oMathPara>
                </a14:m>
                <a:endParaRPr lang="en-US" sz="4000" i="1" dirty="0">
                  <a:latin typeface="Cambria Math" panose="02040503050406030204" pitchFamily="18" charset="0"/>
                </a:endParaRPr>
              </a:p>
              <a:p>
                <a:pPr marL="0" indent="0">
                  <a:spcAft>
                    <a:spcPts val="800"/>
                  </a:spcAft>
                  <a:buNone/>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d>
                        </m:e>
                        <m:sup>
                          <m:r>
                            <a:rPr lang="en-US" sz="4000" i="1">
                              <a:latin typeface="Cambria Math" panose="02040503050406030204" pitchFamily="18" charset="0"/>
                            </a:rPr>
                            <m:t>2</m:t>
                          </m:r>
                        </m:sup>
                      </m:sSup>
                      <m:r>
                        <a:rPr lang="en-US" sz="4000" b="0" i="1" smtClean="0">
                          <a:latin typeface="Cambria Math" panose="02040503050406030204" pitchFamily="18" charset="0"/>
                        </a:rPr>
                        <m:t>&gt;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oMath>
                  </m:oMathPara>
                </a14:m>
                <a:endParaRPr lang="en-US" sz="4000" i="1" dirty="0">
                  <a:latin typeface="Cambria Math" panose="02040503050406030204" pitchFamily="18" charset="0"/>
                </a:endParaRPr>
              </a:p>
            </p:txBody>
          </p:sp>
        </mc:Choice>
        <mc:Fallback xmlns="">
          <p:sp>
            <p:nvSpPr>
              <p:cNvPr id="6" name="Subtitle 2">
                <a:extLst>
                  <a:ext uri="{FF2B5EF4-FFF2-40B4-BE49-F238E27FC236}">
                    <a16:creationId xmlns:a16="http://schemas.microsoft.com/office/drawing/2014/main" id="{6FF1D102-4D0B-4AD0-B810-D7C371D1568F}"/>
                  </a:ext>
                </a:extLst>
              </p:cNvPr>
              <p:cNvSpPr txBox="1">
                <a:spLocks noRot="1" noChangeAspect="1" noMove="1" noResize="1" noEditPoints="1" noAdjustHandles="1" noChangeArrowheads="1" noChangeShapeType="1" noTextEdit="1"/>
              </p:cNvSpPr>
              <p:nvPr/>
            </p:nvSpPr>
            <p:spPr>
              <a:xfrm>
                <a:off x="504372" y="1865992"/>
                <a:ext cx="4851400" cy="1334408"/>
              </a:xfrm>
              <a:prstGeom prst="rect">
                <a:avLst/>
              </a:prstGeom>
              <a:blipFill>
                <a:blip r:embed="rId7"/>
                <a:stretch>
                  <a:fillRect/>
                </a:stretch>
              </a:blipFill>
            </p:spPr>
            <p:txBody>
              <a:bodyPr/>
              <a:lstStyle/>
              <a:p>
                <a:r>
                  <a:rPr lang="en-CA">
                    <a:noFill/>
                  </a:rPr>
                  <a:t> </a:t>
                </a:r>
              </a:p>
            </p:txBody>
          </p:sp>
        </mc:Fallback>
      </mc:AlternateContent>
      <p:sp>
        <p:nvSpPr>
          <p:cNvPr id="7" name="Subtitle 2">
            <a:extLst>
              <a:ext uri="{FF2B5EF4-FFF2-40B4-BE49-F238E27FC236}">
                <a16:creationId xmlns:a16="http://schemas.microsoft.com/office/drawing/2014/main" id="{E83787FB-54EF-438F-987E-DFF7FDA1D8C9}"/>
              </a:ext>
            </a:extLst>
          </p:cNvPr>
          <p:cNvSpPr txBox="1">
            <a:spLocks/>
          </p:cNvSpPr>
          <p:nvPr/>
        </p:nvSpPr>
        <p:spPr>
          <a:xfrm>
            <a:off x="323850" y="4514850"/>
            <a:ext cx="10820400" cy="96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4800" dirty="0"/>
          </a:p>
        </p:txBody>
      </p:sp>
      <p:grpSp>
        <p:nvGrpSpPr>
          <p:cNvPr id="42" name="Group 41">
            <a:extLst>
              <a:ext uri="{FF2B5EF4-FFF2-40B4-BE49-F238E27FC236}">
                <a16:creationId xmlns:a16="http://schemas.microsoft.com/office/drawing/2014/main" id="{4D820D89-F22E-461A-B096-E45614D7E478}"/>
              </a:ext>
            </a:extLst>
          </p:cNvPr>
          <p:cNvGrpSpPr/>
          <p:nvPr/>
        </p:nvGrpSpPr>
        <p:grpSpPr>
          <a:xfrm>
            <a:off x="6093962" y="914052"/>
            <a:ext cx="5891559" cy="5822098"/>
            <a:chOff x="6093962" y="914052"/>
            <a:chExt cx="5891559" cy="5822098"/>
          </a:xfrm>
        </p:grpSpPr>
        <p:grpSp>
          <p:nvGrpSpPr>
            <p:cNvPr id="13" name="Group 12">
              <a:extLst>
                <a:ext uri="{FF2B5EF4-FFF2-40B4-BE49-F238E27FC236}">
                  <a16:creationId xmlns:a16="http://schemas.microsoft.com/office/drawing/2014/main" id="{C97B7B0A-B8A9-49D6-96C7-DD168DF89A22}"/>
                </a:ext>
              </a:extLst>
            </p:cNvPr>
            <p:cNvGrpSpPr/>
            <p:nvPr/>
          </p:nvGrpSpPr>
          <p:grpSpPr>
            <a:xfrm>
              <a:off x="6093962" y="914052"/>
              <a:ext cx="5891559" cy="5822098"/>
              <a:chOff x="219309" y="442100"/>
              <a:chExt cx="5891559" cy="5822098"/>
            </a:xfrm>
            <a:solidFill>
              <a:schemeClr val="accent4">
                <a:lumMod val="40000"/>
                <a:lumOff val="60000"/>
              </a:schemeClr>
            </a:solidFill>
          </p:grpSpPr>
          <p:sp>
            <p:nvSpPr>
              <p:cNvPr id="14" name="Isosceles Triangle 13">
                <a:extLst>
                  <a:ext uri="{FF2B5EF4-FFF2-40B4-BE49-F238E27FC236}">
                    <a16:creationId xmlns:a16="http://schemas.microsoft.com/office/drawing/2014/main" id="{70EED0E5-F8BD-4BE3-9959-4FCBB9232D58}"/>
                  </a:ext>
                </a:extLst>
              </p:cNvPr>
              <p:cNvSpPr/>
              <p:nvPr/>
            </p:nvSpPr>
            <p:spPr>
              <a:xfrm>
                <a:off x="223026" y="3320276"/>
                <a:ext cx="5887842" cy="2943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Isosceles Triangle 14">
                <a:extLst>
                  <a:ext uri="{FF2B5EF4-FFF2-40B4-BE49-F238E27FC236}">
                    <a16:creationId xmlns:a16="http://schemas.microsoft.com/office/drawing/2014/main" id="{26C9DCD2-C771-46A6-8348-0DCABD829FEC}"/>
                  </a:ext>
                </a:extLst>
              </p:cNvPr>
              <p:cNvSpPr/>
              <p:nvPr/>
            </p:nvSpPr>
            <p:spPr>
              <a:xfrm rot="10800000">
                <a:off x="219309" y="442100"/>
                <a:ext cx="5887842" cy="2943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5" name="TextBox 24">
              <a:extLst>
                <a:ext uri="{FF2B5EF4-FFF2-40B4-BE49-F238E27FC236}">
                  <a16:creationId xmlns:a16="http://schemas.microsoft.com/office/drawing/2014/main" id="{8663C67B-4CD1-4586-9912-A7116879FD87}"/>
                </a:ext>
              </a:extLst>
            </p:cNvPr>
            <p:cNvSpPr txBox="1"/>
            <p:nvPr/>
          </p:nvSpPr>
          <p:spPr>
            <a:xfrm>
              <a:off x="7787027" y="1478525"/>
              <a:ext cx="2631233" cy="830997"/>
            </a:xfrm>
            <a:prstGeom prst="rect">
              <a:avLst/>
            </a:prstGeom>
            <a:noFill/>
          </p:spPr>
          <p:txBody>
            <a:bodyPr wrap="none" rtlCol="0">
              <a:spAutoFit/>
            </a:bodyPr>
            <a:lstStyle/>
            <a:p>
              <a:r>
                <a:rPr lang="en-US" sz="4800" dirty="0">
                  <a:solidFill>
                    <a:schemeClr val="accent2">
                      <a:lumMod val="75000"/>
                    </a:schemeClr>
                  </a:solidFill>
                </a:rPr>
                <a:t>light cone</a:t>
              </a:r>
              <a:endParaRPr lang="en-CA" sz="4800" dirty="0">
                <a:solidFill>
                  <a:schemeClr val="accent2">
                    <a:lumMod val="75000"/>
                  </a:schemeClr>
                </a:solidFill>
              </a:endParaRPr>
            </a:p>
          </p:txBody>
        </p:sp>
        <p:sp>
          <p:nvSpPr>
            <p:cNvPr id="26" name="TextBox 25">
              <a:extLst>
                <a:ext uri="{FF2B5EF4-FFF2-40B4-BE49-F238E27FC236}">
                  <a16:creationId xmlns:a16="http://schemas.microsoft.com/office/drawing/2014/main" id="{FF95AC82-F680-4583-BB1A-1AC6997C2462}"/>
                </a:ext>
              </a:extLst>
            </p:cNvPr>
            <p:cNvSpPr txBox="1"/>
            <p:nvPr/>
          </p:nvSpPr>
          <p:spPr>
            <a:xfrm>
              <a:off x="7825127" y="5269475"/>
              <a:ext cx="2631233" cy="830997"/>
            </a:xfrm>
            <a:prstGeom prst="rect">
              <a:avLst/>
            </a:prstGeom>
            <a:noFill/>
          </p:spPr>
          <p:txBody>
            <a:bodyPr wrap="none" rtlCol="0">
              <a:spAutoFit/>
            </a:bodyPr>
            <a:lstStyle/>
            <a:p>
              <a:r>
                <a:rPr lang="en-US" sz="4800" dirty="0">
                  <a:solidFill>
                    <a:schemeClr val="accent2">
                      <a:lumMod val="75000"/>
                    </a:schemeClr>
                  </a:solidFill>
                </a:rPr>
                <a:t>light cone</a:t>
              </a:r>
              <a:endParaRPr lang="en-CA" sz="4800" dirty="0">
                <a:solidFill>
                  <a:schemeClr val="accent2">
                    <a:lumMod val="75000"/>
                  </a:schemeClr>
                </a:solidFill>
              </a:endParaRPr>
            </a:p>
          </p:txBody>
        </p:sp>
      </p:grpSp>
      <p:grpSp>
        <p:nvGrpSpPr>
          <p:cNvPr id="10" name="Group 9">
            <a:extLst>
              <a:ext uri="{FF2B5EF4-FFF2-40B4-BE49-F238E27FC236}">
                <a16:creationId xmlns:a16="http://schemas.microsoft.com/office/drawing/2014/main" id="{C53A3F8B-B40A-4186-A511-4BAC87C456B4}"/>
              </a:ext>
            </a:extLst>
          </p:cNvPr>
          <p:cNvGrpSpPr/>
          <p:nvPr/>
        </p:nvGrpSpPr>
        <p:grpSpPr>
          <a:xfrm>
            <a:off x="6169664" y="1007211"/>
            <a:ext cx="5670890" cy="5699533"/>
            <a:chOff x="6169664" y="1007211"/>
            <a:chExt cx="5670890" cy="5699533"/>
          </a:xfrm>
        </p:grpSpPr>
        <p:cxnSp>
          <p:nvCxnSpPr>
            <p:cNvPr id="16" name="Straight Connector 15">
              <a:extLst>
                <a:ext uri="{FF2B5EF4-FFF2-40B4-BE49-F238E27FC236}">
                  <a16:creationId xmlns:a16="http://schemas.microsoft.com/office/drawing/2014/main" id="{792823BD-B1FF-41CB-8207-EF48DCD27203}"/>
                </a:ext>
              </a:extLst>
            </p:cNvPr>
            <p:cNvCxnSpPr>
              <a:cxnSpLocks/>
            </p:cNvCxnSpPr>
            <p:nvPr/>
          </p:nvCxnSpPr>
          <p:spPr>
            <a:xfrm flipH="1">
              <a:off x="6169664" y="1007211"/>
              <a:ext cx="5670890" cy="5699533"/>
            </a:xfrm>
            <a:prstGeom prst="line">
              <a:avLst/>
            </a:prstGeom>
            <a:ln w="76200">
              <a:solidFill>
                <a:srgbClr val="FFC000"/>
              </a:solidFill>
            </a:ln>
            <a:effectLst>
              <a:glow rad="3810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Subtitle 2">
                  <a:extLst>
                    <a:ext uri="{FF2B5EF4-FFF2-40B4-BE49-F238E27FC236}">
                      <a16:creationId xmlns:a16="http://schemas.microsoft.com/office/drawing/2014/main" id="{9C9637A9-DB19-49CE-87E9-EF6EBE665ABF}"/>
                    </a:ext>
                  </a:extLst>
                </p:cNvPr>
                <p:cNvSpPr txBox="1">
                  <a:spLocks/>
                </p:cNvSpPr>
                <p:nvPr/>
              </p:nvSpPr>
              <p:spPr>
                <a:xfrm rot="18824654">
                  <a:off x="10105571" y="2157044"/>
                  <a:ext cx="1617506" cy="776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US" sz="4000" dirty="0"/>
                </a:p>
              </p:txBody>
            </p:sp>
          </mc:Choice>
          <mc:Fallback xmlns="">
            <p:sp>
              <p:nvSpPr>
                <p:cNvPr id="23" name="Subtitle 2">
                  <a:extLst>
                    <a:ext uri="{FF2B5EF4-FFF2-40B4-BE49-F238E27FC236}">
                      <a16:creationId xmlns:a16="http://schemas.microsoft.com/office/drawing/2014/main" id="{9C9637A9-DB19-49CE-87E9-EF6EBE665ABF}"/>
                    </a:ext>
                  </a:extLst>
                </p:cNvPr>
                <p:cNvSpPr txBox="1">
                  <a:spLocks noRot="1" noChangeAspect="1" noMove="1" noResize="1" noEditPoints="1" noAdjustHandles="1" noChangeArrowheads="1" noChangeShapeType="1" noTextEdit="1"/>
                </p:cNvSpPr>
                <p:nvPr/>
              </p:nvSpPr>
              <p:spPr>
                <a:xfrm rot="18824654">
                  <a:off x="10105571" y="2157044"/>
                  <a:ext cx="1617506" cy="776655"/>
                </a:xfrm>
                <a:prstGeom prst="rect">
                  <a:avLst/>
                </a:prstGeom>
                <a:blipFill>
                  <a:blip r:embed="rId9"/>
                  <a:stretch>
                    <a:fillRect/>
                  </a:stretch>
                </a:blipFill>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8EAF588F-956F-4DD6-BDDC-F1E635CD75AF}"/>
              </a:ext>
            </a:extLst>
          </p:cNvPr>
          <p:cNvGrpSpPr/>
          <p:nvPr/>
        </p:nvGrpSpPr>
        <p:grpSpPr>
          <a:xfrm>
            <a:off x="6128226" y="985397"/>
            <a:ext cx="5723481" cy="5655733"/>
            <a:chOff x="6128226" y="985397"/>
            <a:chExt cx="5723481" cy="5655733"/>
          </a:xfrm>
        </p:grpSpPr>
        <p:cxnSp>
          <p:nvCxnSpPr>
            <p:cNvPr id="17" name="Straight Connector 16">
              <a:extLst>
                <a:ext uri="{FF2B5EF4-FFF2-40B4-BE49-F238E27FC236}">
                  <a16:creationId xmlns:a16="http://schemas.microsoft.com/office/drawing/2014/main" id="{A9D374F7-96FD-48A4-9F32-25608D7D9FEC}"/>
                </a:ext>
              </a:extLst>
            </p:cNvPr>
            <p:cNvCxnSpPr>
              <a:cxnSpLocks/>
            </p:cNvCxnSpPr>
            <p:nvPr/>
          </p:nvCxnSpPr>
          <p:spPr>
            <a:xfrm flipH="1" flipV="1">
              <a:off x="6195970" y="985397"/>
              <a:ext cx="5655737" cy="5655733"/>
            </a:xfrm>
            <a:prstGeom prst="line">
              <a:avLst/>
            </a:prstGeom>
            <a:ln w="76200">
              <a:solidFill>
                <a:srgbClr val="FFC000"/>
              </a:solidFill>
            </a:ln>
            <a:effectLst>
              <a:glow rad="3810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Subtitle 2">
                  <a:extLst>
                    <a:ext uri="{FF2B5EF4-FFF2-40B4-BE49-F238E27FC236}">
                      <a16:creationId xmlns:a16="http://schemas.microsoft.com/office/drawing/2014/main" id="{389FFEEA-9DA7-46F5-82B6-F6756143B4C7}"/>
                    </a:ext>
                  </a:extLst>
                </p:cNvPr>
                <p:cNvSpPr txBox="1">
                  <a:spLocks/>
                </p:cNvSpPr>
                <p:nvPr/>
              </p:nvSpPr>
              <p:spPr>
                <a:xfrm rot="2665689">
                  <a:off x="6128226" y="2274060"/>
                  <a:ext cx="2168026" cy="8959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r>
                          <a:rPr lang="en-US" sz="4000" b="0" i="1" smtClean="0">
                            <a:solidFill>
                              <a:schemeClr val="tx1"/>
                            </a:solidFill>
                            <a:latin typeface="Cambria Math" panose="02040503050406030204" pitchFamily="18" charset="0"/>
                          </a:rPr>
                          <m:t>−</m:t>
                        </m:r>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US" sz="4000" dirty="0"/>
                </a:p>
              </p:txBody>
            </p:sp>
          </mc:Choice>
          <mc:Fallback xmlns="">
            <p:sp>
              <p:nvSpPr>
                <p:cNvPr id="27" name="Subtitle 2">
                  <a:extLst>
                    <a:ext uri="{FF2B5EF4-FFF2-40B4-BE49-F238E27FC236}">
                      <a16:creationId xmlns:a16="http://schemas.microsoft.com/office/drawing/2014/main" id="{389FFEEA-9DA7-46F5-82B6-F6756143B4C7}"/>
                    </a:ext>
                  </a:extLst>
                </p:cNvPr>
                <p:cNvSpPr txBox="1">
                  <a:spLocks noRot="1" noChangeAspect="1" noMove="1" noResize="1" noEditPoints="1" noAdjustHandles="1" noChangeArrowheads="1" noChangeShapeType="1" noTextEdit="1"/>
                </p:cNvSpPr>
                <p:nvPr/>
              </p:nvSpPr>
              <p:spPr>
                <a:xfrm rot="2665689">
                  <a:off x="6128226" y="2274060"/>
                  <a:ext cx="2168026" cy="895976"/>
                </a:xfrm>
                <a:prstGeom prst="rect">
                  <a:avLst/>
                </a:prstGeom>
                <a:blipFill>
                  <a:blip r:embed="rId10"/>
                  <a:stretch>
                    <a:fillRect/>
                  </a:stretch>
                </a:blipFill>
              </p:spPr>
              <p:txBody>
                <a:bodyPr/>
                <a:lstStyle/>
                <a:p>
                  <a:r>
                    <a:rPr lang="en-CA">
                      <a:noFill/>
                    </a:rPr>
                    <a:t> </a:t>
                  </a:r>
                </a:p>
              </p:txBody>
            </p:sp>
          </mc:Fallback>
        </mc:AlternateContent>
      </p:grpSp>
      <p:grpSp>
        <p:nvGrpSpPr>
          <p:cNvPr id="49" name="Group 48">
            <a:extLst>
              <a:ext uri="{FF2B5EF4-FFF2-40B4-BE49-F238E27FC236}">
                <a16:creationId xmlns:a16="http://schemas.microsoft.com/office/drawing/2014/main" id="{48C2A43B-2A90-4F61-A037-859818B74888}"/>
              </a:ext>
            </a:extLst>
          </p:cNvPr>
          <p:cNvGrpSpPr/>
          <p:nvPr/>
        </p:nvGrpSpPr>
        <p:grpSpPr>
          <a:xfrm>
            <a:off x="5983785" y="176981"/>
            <a:ext cx="6208215" cy="6680838"/>
            <a:chOff x="5983785" y="176981"/>
            <a:chExt cx="6208215" cy="6680838"/>
          </a:xfrm>
        </p:grpSpPr>
        <p:cxnSp>
          <p:nvCxnSpPr>
            <p:cNvPr id="18" name="Straight Arrow Connector 17">
              <a:extLst>
                <a:ext uri="{FF2B5EF4-FFF2-40B4-BE49-F238E27FC236}">
                  <a16:creationId xmlns:a16="http://schemas.microsoft.com/office/drawing/2014/main" id="{8371869A-F80C-4E0C-8509-3FF4EB718000}"/>
                </a:ext>
              </a:extLst>
            </p:cNvPr>
            <p:cNvCxnSpPr>
              <a:cxnSpLocks/>
            </p:cNvCxnSpPr>
            <p:nvPr/>
          </p:nvCxnSpPr>
          <p:spPr>
            <a:xfrm>
              <a:off x="5983785" y="3790797"/>
              <a:ext cx="6147289"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2A663491-12A2-4E85-9BCA-7E68B465958F}"/>
                </a:ext>
              </a:extLst>
            </p:cNvPr>
            <p:cNvCxnSpPr>
              <a:cxnSpLocks/>
            </p:cNvCxnSpPr>
            <p:nvPr/>
          </p:nvCxnSpPr>
          <p:spPr>
            <a:xfrm flipV="1">
              <a:off x="9050808" y="756286"/>
              <a:ext cx="0" cy="6101533"/>
            </a:xfrm>
            <a:prstGeom prst="straightConnector1">
              <a:avLst/>
            </a:prstGeom>
            <a:ln w="76200">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FB77123-56BC-48D6-85EA-264C77FAE1B4}"/>
                    </a:ext>
                  </a:extLst>
                </p:cNvPr>
                <p:cNvSpPr txBox="1"/>
                <p:nvPr/>
              </p:nvSpPr>
              <p:spPr>
                <a:xfrm>
                  <a:off x="11603890" y="3817194"/>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20" name="TextBox 19">
                  <a:extLst>
                    <a:ext uri="{FF2B5EF4-FFF2-40B4-BE49-F238E27FC236}">
                      <a16:creationId xmlns:a16="http://schemas.microsoft.com/office/drawing/2014/main" id="{0FB77123-56BC-48D6-85EA-264C77FAE1B4}"/>
                    </a:ext>
                  </a:extLst>
                </p:cNvPr>
                <p:cNvSpPr txBox="1">
                  <a:spLocks noRot="1" noChangeAspect="1" noMove="1" noResize="1" noEditPoints="1" noAdjustHandles="1" noChangeArrowheads="1" noChangeShapeType="1" noTextEdit="1"/>
                </p:cNvSpPr>
                <p:nvPr/>
              </p:nvSpPr>
              <p:spPr>
                <a:xfrm>
                  <a:off x="11603890" y="3817194"/>
                  <a:ext cx="588110" cy="707886"/>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C43E144-9F77-42DA-8182-D49189F26CE6}"/>
                    </a:ext>
                  </a:extLst>
                </p:cNvPr>
                <p:cNvSpPr txBox="1"/>
                <p:nvPr/>
              </p:nvSpPr>
              <p:spPr>
                <a:xfrm>
                  <a:off x="8745673" y="176981"/>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21" name="TextBox 20">
                  <a:extLst>
                    <a:ext uri="{FF2B5EF4-FFF2-40B4-BE49-F238E27FC236}">
                      <a16:creationId xmlns:a16="http://schemas.microsoft.com/office/drawing/2014/main" id="{9C43E144-9F77-42DA-8182-D49189F26CE6}"/>
                    </a:ext>
                  </a:extLst>
                </p:cNvPr>
                <p:cNvSpPr txBox="1">
                  <a:spLocks noRot="1" noChangeAspect="1" noMove="1" noResize="1" noEditPoints="1" noAdjustHandles="1" noChangeArrowheads="1" noChangeShapeType="1" noTextEdit="1"/>
                </p:cNvSpPr>
                <p:nvPr/>
              </p:nvSpPr>
              <p:spPr>
                <a:xfrm>
                  <a:off x="8745673" y="176981"/>
                  <a:ext cx="750205" cy="707886"/>
                </a:xfrm>
                <a:prstGeom prst="rect">
                  <a:avLst/>
                </a:prstGeom>
                <a:blipFill>
                  <a:blip r:embed="rId12"/>
                  <a:stretch>
                    <a:fillRect/>
                  </a:stretch>
                </a:blipFill>
              </p:spPr>
              <p:txBody>
                <a:bodyPr/>
                <a:lstStyle/>
                <a:p>
                  <a:r>
                    <a:rPr lang="en-CA">
                      <a:noFill/>
                    </a:rPr>
                    <a:t> </a:t>
                  </a:r>
                </a:p>
              </p:txBody>
            </p:sp>
          </mc:Fallback>
        </mc:AlternateContent>
      </p:grpSp>
      <p:sp>
        <p:nvSpPr>
          <p:cNvPr id="50" name="Rectangle 49">
            <a:extLst>
              <a:ext uri="{FF2B5EF4-FFF2-40B4-BE49-F238E27FC236}">
                <a16:creationId xmlns:a16="http://schemas.microsoft.com/office/drawing/2014/main" id="{413613C2-1559-4059-B3F8-9D375EC1B82F}"/>
              </a:ext>
            </a:extLst>
          </p:cNvPr>
          <p:cNvSpPr/>
          <p:nvPr/>
        </p:nvSpPr>
        <p:spPr>
          <a:xfrm>
            <a:off x="9972353" y="6858000"/>
            <a:ext cx="2219647" cy="369332"/>
          </a:xfrm>
          <a:prstGeom prst="rect">
            <a:avLst/>
          </a:prstGeom>
        </p:spPr>
        <p:txBody>
          <a:bodyPr wrap="none">
            <a:spAutoFit/>
          </a:bodyPr>
          <a:lstStyle/>
          <a:p>
            <a:r>
              <a:rPr lang="en-US" dirty="0"/>
              <a:t>(</a:t>
            </a:r>
            <a:r>
              <a:rPr lang="en-US" u="sng" dirty="0"/>
              <a:t>inside</a:t>
            </a:r>
            <a:r>
              <a:rPr lang="en-US" dirty="0"/>
              <a:t> the light cone)</a:t>
            </a:r>
          </a:p>
        </p:txBody>
      </p:sp>
      <mc:AlternateContent xmlns:mc="http://schemas.openxmlformats.org/markup-compatibility/2006" xmlns:a14="http://schemas.microsoft.com/office/drawing/2010/main">
        <mc:Choice Requires="a14">
          <p:sp>
            <p:nvSpPr>
              <p:cNvPr id="51" name="Subtitle 2">
                <a:extLst>
                  <a:ext uri="{FF2B5EF4-FFF2-40B4-BE49-F238E27FC236}">
                    <a16:creationId xmlns:a16="http://schemas.microsoft.com/office/drawing/2014/main" id="{5C144A60-8E49-48B2-AE6F-77FD6CAC34F2}"/>
                  </a:ext>
                </a:extLst>
              </p:cNvPr>
              <p:cNvSpPr txBox="1">
                <a:spLocks/>
              </p:cNvSpPr>
              <p:nvPr/>
            </p:nvSpPr>
            <p:spPr>
              <a:xfrm>
                <a:off x="618672" y="3370942"/>
                <a:ext cx="4353378" cy="972458"/>
              </a:xfrm>
              <a:prstGeom prst="rect">
                <a:avLst/>
              </a:prstGeom>
              <a:ln w="381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 xmlns:m="http://schemas.openxmlformats.org/officeDocument/2006/math">
                    <m:d>
                      <m:dPr>
                        <m:begChr m:val="|"/>
                        <m:endChr m:val="|"/>
                        <m:ctrlPr>
                          <a:rPr lang="en-US" sz="4000" b="0" i="1" smtClean="0">
                            <a:solidFill>
                              <a:schemeClr val="tx1"/>
                            </a:solidFill>
                            <a:latin typeface="Cambria Math" panose="02040503050406030204" pitchFamily="18" charset="0"/>
                          </a:rPr>
                        </m:ctrlPr>
                      </m:dPr>
                      <m:e>
                        <m:r>
                          <a:rPr lang="en-US" sz="4000" i="1" smtClean="0">
                            <a:solidFill>
                              <a:srgbClr val="7030A0"/>
                            </a:solidFill>
                            <a:latin typeface="Cambria Math" panose="02040503050406030204" pitchFamily="18" charset="0"/>
                          </a:rPr>
                          <m:t>𝛽</m:t>
                        </m:r>
                      </m:e>
                    </m:d>
                    <m:r>
                      <a:rPr lang="en-US" sz="4000" b="0" i="1" smtClean="0">
                        <a:solidFill>
                          <a:schemeClr val="tx1"/>
                        </a:solidFill>
                        <a:latin typeface="Cambria Math" panose="02040503050406030204" pitchFamily="18" charset="0"/>
                      </a:rPr>
                      <m:t>=</m:t>
                    </m:r>
                    <m:d>
                      <m:dPr>
                        <m:begChr m:val="|"/>
                        <m:endChr m:val="|"/>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smtClean="0">
                                <a:solidFill>
                                  <a:srgbClr val="00B050"/>
                                </a:solidFill>
                                <a:latin typeface="Cambria Math" panose="02040503050406030204" pitchFamily="18" charset="0"/>
                              </a:rPr>
                              <m:t>𝑣</m:t>
                            </m:r>
                          </m:num>
                          <m:den>
                            <m:r>
                              <a:rPr lang="en-US" sz="4000" i="1">
                                <a:latin typeface="Cambria Math" panose="02040503050406030204" pitchFamily="18" charset="0"/>
                              </a:rPr>
                              <m:t>𝑐</m:t>
                            </m:r>
                          </m:den>
                        </m:f>
                      </m:e>
                    </m:d>
                    <m:r>
                      <a:rPr lang="en-US" sz="4000" b="0" i="1" smtClean="0">
                        <a:solidFill>
                          <a:schemeClr val="tx1"/>
                        </a:solidFill>
                        <a:latin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rPr>
                        </m:ctrlPr>
                      </m:dPr>
                      <m:e>
                        <m:f>
                          <m:fPr>
                            <m:ctrlPr>
                              <a:rPr lang="en-US" sz="4000" i="1">
                                <a:latin typeface="Cambria Math" panose="02040503050406030204" pitchFamily="18" charset="0"/>
                              </a:rPr>
                            </m:ctrlPr>
                          </m:fPr>
                          <m:num>
                            <m:r>
                              <a:rPr lang="en-US" sz="4000" b="0" i="1" smtClean="0">
                                <a:latin typeface="Cambria Math" panose="02040503050406030204" pitchFamily="18" charset="0"/>
                              </a:rPr>
                              <m:t> </m:t>
                            </m:r>
                            <m:r>
                              <a:rPr lang="en-US" sz="4000" i="1" smtClean="0">
                                <a:solidFill>
                                  <a:srgbClr val="0070C0"/>
                                </a:solidFill>
                                <a:latin typeface="Cambria Math" panose="02040503050406030204" pitchFamily="18" charset="0"/>
                              </a:rPr>
                              <m:t>𝑥</m:t>
                            </m:r>
                          </m:num>
                          <m:den>
                            <m:r>
                              <a:rPr lang="en-US" sz="4000" i="1">
                                <a:latin typeface="Cambria Math" panose="02040503050406030204" pitchFamily="18" charset="0"/>
                              </a:rPr>
                              <m:t>𝑐</m:t>
                            </m:r>
                            <m:r>
                              <a:rPr lang="en-US" sz="4000" i="1" smtClean="0">
                                <a:solidFill>
                                  <a:srgbClr val="0070C0"/>
                                </a:solidFill>
                                <a:latin typeface="Cambria Math" panose="02040503050406030204" pitchFamily="18" charset="0"/>
                              </a:rPr>
                              <m:t>𝑡</m:t>
                            </m:r>
                          </m:den>
                        </m:f>
                      </m:e>
                    </m:d>
                    <m:r>
                      <a:rPr lang="en-US" sz="4000" b="0" i="1" smtClean="0">
                        <a:solidFill>
                          <a:schemeClr val="tx1"/>
                        </a:solidFill>
                        <a:latin typeface="Cambria Math" panose="02040503050406030204" pitchFamily="18" charset="0"/>
                      </a:rPr>
                      <m:t>&lt;1</m:t>
                    </m:r>
                  </m:oMath>
                </a14:m>
                <a:r>
                  <a:rPr lang="en-US" sz="4000" i="1" dirty="0">
                    <a:latin typeface="Cambria Math" panose="02040503050406030204" pitchFamily="18" charset="0"/>
                  </a:rPr>
                  <a:t> </a:t>
                </a:r>
              </a:p>
            </p:txBody>
          </p:sp>
        </mc:Choice>
        <mc:Fallback xmlns="">
          <p:sp>
            <p:nvSpPr>
              <p:cNvPr id="51" name="Subtitle 2">
                <a:extLst>
                  <a:ext uri="{FF2B5EF4-FFF2-40B4-BE49-F238E27FC236}">
                    <a16:creationId xmlns:a16="http://schemas.microsoft.com/office/drawing/2014/main" id="{5C144A60-8E49-48B2-AE6F-77FD6CAC34F2}"/>
                  </a:ext>
                </a:extLst>
              </p:cNvPr>
              <p:cNvSpPr txBox="1">
                <a:spLocks noRot="1" noChangeAspect="1" noMove="1" noResize="1" noEditPoints="1" noAdjustHandles="1" noChangeArrowheads="1" noChangeShapeType="1" noTextEdit="1"/>
              </p:cNvSpPr>
              <p:nvPr/>
            </p:nvSpPr>
            <p:spPr>
              <a:xfrm>
                <a:off x="618672" y="3370942"/>
                <a:ext cx="4353378" cy="972458"/>
              </a:xfrm>
              <a:prstGeom prst="rect">
                <a:avLst/>
              </a:prstGeom>
              <a:blipFill>
                <a:blip r:embed="rId13"/>
                <a:stretch>
                  <a:fillRect/>
                </a:stretch>
              </a:blipFill>
              <a:ln w="38100">
                <a:solidFill>
                  <a:schemeClr val="tx1"/>
                </a:solidFill>
              </a:ln>
            </p:spPr>
            <p:txBody>
              <a:bodyPr/>
              <a:lstStyle/>
              <a:p>
                <a:r>
                  <a:rPr lang="en-CA">
                    <a:noFill/>
                  </a:rPr>
                  <a:t> </a:t>
                </a:r>
              </a:p>
            </p:txBody>
          </p:sp>
        </mc:Fallback>
      </mc:AlternateContent>
      <p:cxnSp>
        <p:nvCxnSpPr>
          <p:cNvPr id="22" name="Straight Arrow Connector 21">
            <a:extLst>
              <a:ext uri="{FF2B5EF4-FFF2-40B4-BE49-F238E27FC236}">
                <a16:creationId xmlns:a16="http://schemas.microsoft.com/office/drawing/2014/main" id="{D5077D2B-8F20-4AD3-83AA-0ECB5BA8131D}"/>
              </a:ext>
            </a:extLst>
          </p:cNvPr>
          <p:cNvCxnSpPr>
            <a:cxnSpLocks/>
          </p:cNvCxnSpPr>
          <p:nvPr/>
        </p:nvCxnSpPr>
        <p:spPr>
          <a:xfrm flipV="1">
            <a:off x="9015552" y="1209368"/>
            <a:ext cx="1131338" cy="2610196"/>
          </a:xfrm>
          <a:prstGeom prst="straightConnector1">
            <a:avLst/>
          </a:prstGeom>
          <a:ln w="1143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9" name="Ink 8">
                <a:extLst>
                  <a:ext uri="{FF2B5EF4-FFF2-40B4-BE49-F238E27FC236}">
                    <a16:creationId xmlns:a16="http://schemas.microsoft.com/office/drawing/2014/main" id="{7C2E865C-6F3A-45C7-BBD6-824A72688A3E}"/>
                  </a:ext>
                </a:extLst>
              </p14:cNvPr>
              <p14:cNvContentPartPr/>
              <p14:nvPr>
                <p:extLst>
                  <p:ext uri="{42D2F446-02D8-4167-A562-619A0277C38B}">
                    <p15:isNarration xmlns:p15="http://schemas.microsoft.com/office/powerpoint/2012/main" val="1"/>
                  </p:ext>
                </p:extLst>
              </p14:nvPr>
            </p14:nvContentPartPr>
            <p14:xfrm>
              <a:off x="3837600" y="2464200"/>
              <a:ext cx="1765440" cy="1746720"/>
            </p14:xfrm>
          </p:contentPart>
        </mc:Choice>
        <mc:Fallback xmlns="">
          <p:pic>
            <p:nvPicPr>
              <p:cNvPr id="9" name="Ink 8">
                <a:extLst>
                  <a:ext uri="{FF2B5EF4-FFF2-40B4-BE49-F238E27FC236}">
                    <a16:creationId xmlns:a16="http://schemas.microsoft.com/office/drawing/2014/main" id="{7C2E865C-6F3A-45C7-BBD6-824A72688A3E}"/>
                  </a:ext>
                </a:extLst>
              </p:cNvPr>
              <p:cNvPicPr>
                <a:picLocks noGrp="1" noRot="1" noChangeAspect="1" noMove="1" noResize="1" noEditPoints="1" noAdjustHandles="1" noChangeArrowheads="1" noChangeShapeType="1"/>
              </p:cNvPicPr>
              <p:nvPr/>
            </p:nvPicPr>
            <p:blipFill>
              <a:blip r:embed="rId15"/>
              <a:stretch>
                <a:fillRect/>
              </a:stretch>
            </p:blipFill>
            <p:spPr>
              <a:xfrm>
                <a:off x="3828240" y="2454840"/>
                <a:ext cx="1784160" cy="1765440"/>
              </a:xfrm>
              <a:prstGeom prst="rect">
                <a:avLst/>
              </a:prstGeom>
            </p:spPr>
          </p:pic>
        </mc:Fallback>
      </mc:AlternateContent>
    </p:spTree>
    <p:custDataLst>
      <p:tags r:id="rId1"/>
    </p:custDataLst>
    <p:extLst>
      <p:ext uri="{BB962C8B-B14F-4D97-AF65-F5344CB8AC3E}">
        <p14:creationId xmlns:p14="http://schemas.microsoft.com/office/powerpoint/2010/main" val="1444707114"/>
      </p:ext>
    </p:extLst>
  </p:cSld>
  <p:clrMapOvr>
    <a:masterClrMapping/>
  </p:clrMapOvr>
  <mc:AlternateContent xmlns:mc="http://schemas.openxmlformats.org/markup-compatibility/2006" xmlns:p14="http://schemas.microsoft.com/office/powerpoint/2010/main">
    <mc:Choice Requires="p14">
      <p:transition spd="slow" p14:dur="2000" advTm="65492"/>
    </mc:Choice>
    <mc:Fallback xmlns="">
      <p:transition spd="slow" advTm="65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md type="call" cmd="playFrom(0.0)">
                                      <p:cBhvr>
                                        <p:cTn id="7" dur="1" fill="hold"/>
                                        <p:tgtEl>
                                          <p:spTgt spid="9"/>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uiExpand="1" build="p"/>
      <p:bldP spid="5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universe">
            <a:extLst>
              <a:ext uri="{FF2B5EF4-FFF2-40B4-BE49-F238E27FC236}">
                <a16:creationId xmlns:a16="http://schemas.microsoft.com/office/drawing/2014/main" id="{AFFB93BB-988A-4574-95D3-49901200D1D8}"/>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059" r="26409" b="1849"/>
          <a:stretch/>
        </p:blipFill>
        <p:spPr bwMode="auto">
          <a:xfrm>
            <a:off x="1809750" y="-1"/>
            <a:ext cx="7715250" cy="6858001"/>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5" name="Graphic 4" descr="Collision">
            <a:extLst>
              <a:ext uri="{FF2B5EF4-FFF2-40B4-BE49-F238E27FC236}">
                <a16:creationId xmlns:a16="http://schemas.microsoft.com/office/drawing/2014/main" id="{0547ABD4-9C93-4936-99FA-E1D7D4B153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4807" y="484958"/>
            <a:ext cx="914400" cy="914400"/>
          </a:xfrm>
          <a:prstGeom prst="rect">
            <a:avLst/>
          </a:prstGeom>
        </p:spPr>
      </p:pic>
      <p:pic>
        <p:nvPicPr>
          <p:cNvPr id="6" name="Graphic 5" descr="Collision">
            <a:extLst>
              <a:ext uri="{FF2B5EF4-FFF2-40B4-BE49-F238E27FC236}">
                <a16:creationId xmlns:a16="http://schemas.microsoft.com/office/drawing/2014/main" id="{88CE7E96-91E4-4232-9998-8288F52B5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78429" y="4457700"/>
            <a:ext cx="914400" cy="914400"/>
          </a:xfrm>
          <a:prstGeom prst="rect">
            <a:avLst/>
          </a:prstGeom>
        </p:spPr>
      </p:pic>
      <p:grpSp>
        <p:nvGrpSpPr>
          <p:cNvPr id="35" name="Group 34">
            <a:extLst>
              <a:ext uri="{FF2B5EF4-FFF2-40B4-BE49-F238E27FC236}">
                <a16:creationId xmlns:a16="http://schemas.microsoft.com/office/drawing/2014/main" id="{CB07CD7A-EBE8-4D23-94D5-7FEAAE78FCD6}"/>
              </a:ext>
            </a:extLst>
          </p:cNvPr>
          <p:cNvGrpSpPr/>
          <p:nvPr/>
        </p:nvGrpSpPr>
        <p:grpSpPr>
          <a:xfrm>
            <a:off x="2248686" y="0"/>
            <a:ext cx="6996192" cy="6858000"/>
            <a:chOff x="8364673" y="314794"/>
            <a:chExt cx="6996192" cy="6858000"/>
          </a:xfrm>
        </p:grpSpPr>
        <p:cxnSp>
          <p:nvCxnSpPr>
            <p:cNvPr id="36" name="Straight Arrow Connector 35">
              <a:extLst>
                <a:ext uri="{FF2B5EF4-FFF2-40B4-BE49-F238E27FC236}">
                  <a16:creationId xmlns:a16="http://schemas.microsoft.com/office/drawing/2014/main" id="{9393CB01-E4C9-45D4-98B5-0BC6BD9612FD}"/>
                </a:ext>
              </a:extLst>
            </p:cNvPr>
            <p:cNvCxnSpPr>
              <a:cxnSpLocks/>
            </p:cNvCxnSpPr>
            <p:nvPr/>
          </p:nvCxnSpPr>
          <p:spPr>
            <a:xfrm>
              <a:off x="12573937" y="6438747"/>
              <a:ext cx="2128887"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83EE69C4-F00D-409B-BE8F-315C14120D89}"/>
                </a:ext>
              </a:extLst>
            </p:cNvPr>
            <p:cNvCxnSpPr>
              <a:cxnSpLocks/>
            </p:cNvCxnSpPr>
            <p:nvPr/>
          </p:nvCxnSpPr>
          <p:spPr>
            <a:xfrm flipV="1">
              <a:off x="8936508" y="1022987"/>
              <a:ext cx="0" cy="2282657"/>
            </a:xfrm>
            <a:prstGeom prst="straightConnector1">
              <a:avLst/>
            </a:prstGeom>
            <a:ln w="76200">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38" name="TextBox 37">
              <a:extLst>
                <a:ext uri="{FF2B5EF4-FFF2-40B4-BE49-F238E27FC236}">
                  <a16:creationId xmlns:a16="http://schemas.microsoft.com/office/drawing/2014/main" id="{CBAF5034-B68A-4B97-B711-32452F66A6C0}"/>
                </a:ext>
              </a:extLst>
            </p:cNvPr>
            <p:cNvSpPr txBox="1"/>
            <p:nvPr/>
          </p:nvSpPr>
          <p:spPr>
            <a:xfrm>
              <a:off x="13489840" y="6464908"/>
              <a:ext cx="1871025" cy="707886"/>
            </a:xfrm>
            <a:prstGeom prst="rect">
              <a:avLst/>
            </a:prstGeom>
            <a:noFill/>
          </p:spPr>
          <p:txBody>
            <a:bodyPr wrap="none" rtlCol="0">
              <a:spAutoFit/>
            </a:bodyPr>
            <a:lstStyle/>
            <a:p>
              <a:r>
                <a:rPr lang="en-US" sz="4000" dirty="0">
                  <a:solidFill>
                    <a:srgbClr val="002060"/>
                  </a:solidFill>
                </a:rPr>
                <a:t>position</a:t>
              </a:r>
              <a:endParaRPr lang="en-CA" sz="4000" dirty="0">
                <a:solidFill>
                  <a:srgbClr val="002060"/>
                </a:solidFill>
              </a:endParaRPr>
            </a:p>
          </p:txBody>
        </p:sp>
        <p:sp>
          <p:nvSpPr>
            <p:cNvPr id="39" name="TextBox 38">
              <a:extLst>
                <a:ext uri="{FF2B5EF4-FFF2-40B4-BE49-F238E27FC236}">
                  <a16:creationId xmlns:a16="http://schemas.microsoft.com/office/drawing/2014/main" id="{F129FF98-B228-401D-BD96-8B69B859EBD0}"/>
                </a:ext>
              </a:extLst>
            </p:cNvPr>
            <p:cNvSpPr txBox="1"/>
            <p:nvPr/>
          </p:nvSpPr>
          <p:spPr>
            <a:xfrm>
              <a:off x="8364673" y="314794"/>
              <a:ext cx="1138453" cy="707886"/>
            </a:xfrm>
            <a:prstGeom prst="rect">
              <a:avLst/>
            </a:prstGeom>
            <a:noFill/>
          </p:spPr>
          <p:txBody>
            <a:bodyPr wrap="none" rtlCol="0">
              <a:spAutoFit/>
            </a:bodyPr>
            <a:lstStyle/>
            <a:p>
              <a:r>
                <a:rPr lang="en-US" sz="4000" dirty="0">
                  <a:solidFill>
                    <a:schemeClr val="accent6">
                      <a:lumMod val="50000"/>
                    </a:schemeClr>
                  </a:solidFill>
                </a:rPr>
                <a:t>time</a:t>
              </a:r>
              <a:endParaRPr lang="en-CA" sz="4000" dirty="0">
                <a:solidFill>
                  <a:schemeClr val="accent6">
                    <a:lumMod val="50000"/>
                  </a:schemeClr>
                </a:solidFill>
              </a:endParaRPr>
            </a:p>
          </p:txBody>
        </p:sp>
      </p:grpSp>
      <p:cxnSp>
        <p:nvCxnSpPr>
          <p:cNvPr id="42" name="Straight Arrow Connector 41">
            <a:extLst>
              <a:ext uri="{FF2B5EF4-FFF2-40B4-BE49-F238E27FC236}">
                <a16:creationId xmlns:a16="http://schemas.microsoft.com/office/drawing/2014/main" id="{2823A7AB-5514-43D8-960E-EF5A968C8E75}"/>
              </a:ext>
            </a:extLst>
          </p:cNvPr>
          <p:cNvCxnSpPr>
            <a:cxnSpLocks/>
          </p:cNvCxnSpPr>
          <p:nvPr/>
        </p:nvCxnSpPr>
        <p:spPr>
          <a:xfrm flipV="1">
            <a:off x="3139172" y="876300"/>
            <a:ext cx="3169601" cy="4051932"/>
          </a:xfrm>
          <a:prstGeom prst="straightConnector1">
            <a:avLst/>
          </a:prstGeom>
          <a:ln w="76200">
            <a:solidFill>
              <a:srgbClr val="7030A0"/>
            </a:solidFill>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5" name="Right Brace 44">
            <a:extLst>
              <a:ext uri="{FF2B5EF4-FFF2-40B4-BE49-F238E27FC236}">
                <a16:creationId xmlns:a16="http://schemas.microsoft.com/office/drawing/2014/main" id="{9A935943-324D-4EA6-AEF4-AA9770A7FCBA}"/>
              </a:ext>
            </a:extLst>
          </p:cNvPr>
          <p:cNvSpPr/>
          <p:nvPr/>
        </p:nvSpPr>
        <p:spPr>
          <a:xfrm rot="2295533">
            <a:off x="5093223" y="854752"/>
            <a:ext cx="647700" cy="5079999"/>
          </a:xfrm>
          <a:prstGeom prst="rightBrace">
            <a:avLst/>
          </a:prstGeom>
          <a:ln w="571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7" name="TextBox 46">
            <a:extLst>
              <a:ext uri="{FF2B5EF4-FFF2-40B4-BE49-F238E27FC236}">
                <a16:creationId xmlns:a16="http://schemas.microsoft.com/office/drawing/2014/main" id="{5E69DB97-9790-4CE6-A04D-C013355E9901}"/>
              </a:ext>
            </a:extLst>
          </p:cNvPr>
          <p:cNvSpPr txBox="1"/>
          <p:nvPr/>
        </p:nvSpPr>
        <p:spPr>
          <a:xfrm>
            <a:off x="4858536" y="3905250"/>
            <a:ext cx="4461991" cy="1323439"/>
          </a:xfrm>
          <a:prstGeom prst="rect">
            <a:avLst/>
          </a:prstGeom>
          <a:solidFill>
            <a:schemeClr val="bg1"/>
          </a:solidFill>
          <a:effectLst>
            <a:softEdge rad="127000"/>
          </a:effectLst>
        </p:spPr>
        <p:txBody>
          <a:bodyPr wrap="none" rtlCol="0">
            <a:spAutoFit/>
          </a:bodyPr>
          <a:lstStyle/>
          <a:p>
            <a:pPr algn="ctr"/>
            <a:r>
              <a:rPr lang="en-US" sz="4000" dirty="0">
                <a:solidFill>
                  <a:srgbClr val="7030A0"/>
                </a:solidFill>
              </a:rPr>
              <a:t>spacetime invariant/</a:t>
            </a:r>
          </a:p>
          <a:p>
            <a:pPr algn="ctr"/>
            <a:r>
              <a:rPr lang="en-US" sz="4000" dirty="0">
                <a:solidFill>
                  <a:srgbClr val="7030A0"/>
                </a:solidFill>
              </a:rPr>
              <a:t>spacetime interval</a:t>
            </a:r>
            <a:endParaRPr lang="en-CA" sz="4000" dirty="0">
              <a:solidFill>
                <a:srgbClr val="7030A0"/>
              </a:solidFill>
            </a:endParaRPr>
          </a:p>
        </p:txBody>
      </p:sp>
    </p:spTree>
    <p:custDataLst>
      <p:tags r:id="rId1"/>
    </p:custDataLst>
    <p:extLst>
      <p:ext uri="{BB962C8B-B14F-4D97-AF65-F5344CB8AC3E}">
        <p14:creationId xmlns:p14="http://schemas.microsoft.com/office/powerpoint/2010/main" val="45852985"/>
      </p:ext>
    </p:extLst>
  </p:cSld>
  <p:clrMapOvr>
    <a:masterClrMapping/>
  </p:clrMapOvr>
  <mc:AlternateContent xmlns:mc="http://schemas.openxmlformats.org/markup-compatibility/2006" xmlns:p14="http://schemas.microsoft.com/office/powerpoint/2010/main">
    <mc:Choice Requires="p14">
      <p:transition spd="slow" p14:dur="2000" advTm="8656"/>
    </mc:Choice>
    <mc:Fallback xmlns="">
      <p:transition spd="slow" advTm="86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down)">
                                      <p:cBhvr>
                                        <p:cTn id="19" dur="500"/>
                                        <p:tgtEl>
                                          <p:spTgt spid="4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down)">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AFA645-A6BE-44DA-AD77-9ACDF7BE1BA2}"/>
              </a:ext>
            </a:extLst>
          </p:cNvPr>
          <p:cNvPicPr>
            <a:picLocks noChangeAspect="1"/>
          </p:cNvPicPr>
          <p:nvPr/>
        </p:nvPicPr>
        <p:blipFill rotWithShape="1">
          <a:blip r:embed="rId4"/>
          <a:srcRect l="2656" t="5535" r="48554" b="6728"/>
          <a:stretch/>
        </p:blipFill>
        <p:spPr>
          <a:xfrm>
            <a:off x="5874653" y="704850"/>
            <a:ext cx="6110868" cy="6153150"/>
          </a:xfrm>
          <a:prstGeom prst="rect">
            <a:avLst/>
          </a:prstGeom>
        </p:spPr>
      </p:pic>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2493BFCB-9362-4ED9-BBD6-CC7CD6B611C2}"/>
                  </a:ext>
                </a:extLst>
              </p:cNvPr>
              <p:cNvSpPr txBox="1">
                <a:spLocks/>
              </p:cNvSpPr>
              <p:nvPr/>
            </p:nvSpPr>
            <p:spPr>
              <a:xfrm>
                <a:off x="1" y="0"/>
                <a:ext cx="6686549" cy="96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t>What does </a:t>
                </a:r>
                <a14:m>
                  <m:oMath xmlns:m="http://schemas.openxmlformats.org/officeDocument/2006/math">
                    <m:r>
                      <a:rPr lang="en-US" sz="6000" i="1">
                        <a:solidFill>
                          <a:srgbClr val="FFC000"/>
                        </a:solidFill>
                        <a:latin typeface="Cambria Math" panose="02040503050406030204" pitchFamily="18" charset="0"/>
                      </a:rPr>
                      <m:t>𝑠</m:t>
                    </m:r>
                  </m:oMath>
                </a14:m>
                <a:r>
                  <a:rPr lang="en-US" sz="6000" dirty="0"/>
                  <a:t> mean?</a:t>
                </a:r>
              </a:p>
            </p:txBody>
          </p:sp>
        </mc:Choice>
        <mc:Fallback xmlns="">
          <p:sp>
            <p:nvSpPr>
              <p:cNvPr id="4" name="Subtitle 2">
                <a:extLst>
                  <a:ext uri="{FF2B5EF4-FFF2-40B4-BE49-F238E27FC236}">
                    <a16:creationId xmlns:a16="http://schemas.microsoft.com/office/drawing/2014/main" id="{2493BFCB-9362-4ED9-BBD6-CC7CD6B611C2}"/>
                  </a:ext>
                </a:extLst>
              </p:cNvPr>
              <p:cNvSpPr txBox="1">
                <a:spLocks noRot="1" noChangeAspect="1" noMove="1" noResize="1" noEditPoints="1" noAdjustHandles="1" noChangeArrowheads="1" noChangeShapeType="1" noTextEdit="1"/>
              </p:cNvSpPr>
              <p:nvPr/>
            </p:nvSpPr>
            <p:spPr>
              <a:xfrm>
                <a:off x="1" y="0"/>
                <a:ext cx="6686549" cy="965850"/>
              </a:xfrm>
              <a:prstGeom prst="rect">
                <a:avLst/>
              </a:prstGeom>
              <a:blipFill>
                <a:blip r:embed="rId5"/>
                <a:stretch>
                  <a:fillRect l="-5469" t="-28481" r="-365" b="-3797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Subtitle 2">
                <a:extLst>
                  <a:ext uri="{FF2B5EF4-FFF2-40B4-BE49-F238E27FC236}">
                    <a16:creationId xmlns:a16="http://schemas.microsoft.com/office/drawing/2014/main" id="{D599D8E8-E25E-482B-9211-BD7CB9853BBB}"/>
                  </a:ext>
                </a:extLst>
              </p:cNvPr>
              <p:cNvSpPr txBox="1">
                <a:spLocks/>
              </p:cNvSpPr>
              <p:nvPr/>
            </p:nvSpPr>
            <p:spPr>
              <a:xfrm>
                <a:off x="476250" y="1047750"/>
                <a:ext cx="4306765" cy="96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Case #1: </a:t>
                </a:r>
                <a14:m>
                  <m:oMath xmlns:m="http://schemas.openxmlformats.org/officeDocument/2006/math">
                    <m:sSup>
                      <m:sSupPr>
                        <m:ctrlPr>
                          <a:rPr lang="en-US" sz="4800" i="1">
                            <a:solidFill>
                              <a:srgbClr val="FFC000"/>
                            </a:solidFill>
                            <a:latin typeface="Cambria Math" panose="02040503050406030204" pitchFamily="18" charset="0"/>
                          </a:rPr>
                        </m:ctrlPr>
                      </m:sSupPr>
                      <m:e>
                        <m:r>
                          <a:rPr lang="en-US" sz="4800" i="1">
                            <a:solidFill>
                              <a:srgbClr val="FFC000"/>
                            </a:solidFill>
                            <a:latin typeface="Cambria Math" panose="02040503050406030204" pitchFamily="18" charset="0"/>
                          </a:rPr>
                          <m:t>𝑠</m:t>
                        </m:r>
                      </m:e>
                      <m:sup>
                        <m:r>
                          <a:rPr lang="en-US" sz="4800" i="1">
                            <a:latin typeface="Cambria Math" panose="02040503050406030204" pitchFamily="18" charset="0"/>
                          </a:rPr>
                          <m:t>2</m:t>
                        </m:r>
                      </m:sup>
                    </m:sSup>
                    <m:r>
                      <a:rPr lang="en-US" sz="4800" b="0" i="1" smtClean="0">
                        <a:solidFill>
                          <a:schemeClr val="tx1"/>
                        </a:solidFill>
                        <a:latin typeface="Cambria Math" panose="02040503050406030204" pitchFamily="18" charset="0"/>
                      </a:rPr>
                      <m:t>&gt;0</m:t>
                    </m:r>
                  </m:oMath>
                </a14:m>
                <a:endParaRPr lang="en-US" sz="4800" dirty="0"/>
              </a:p>
            </p:txBody>
          </p:sp>
        </mc:Choice>
        <mc:Fallback xmlns="">
          <p:sp>
            <p:nvSpPr>
              <p:cNvPr id="5" name="Subtitle 2">
                <a:extLst>
                  <a:ext uri="{FF2B5EF4-FFF2-40B4-BE49-F238E27FC236}">
                    <a16:creationId xmlns:a16="http://schemas.microsoft.com/office/drawing/2014/main" id="{D599D8E8-E25E-482B-9211-BD7CB9853BBB}"/>
                  </a:ext>
                </a:extLst>
              </p:cNvPr>
              <p:cNvSpPr txBox="1">
                <a:spLocks noRot="1" noChangeAspect="1" noMove="1" noResize="1" noEditPoints="1" noAdjustHandles="1" noChangeArrowheads="1" noChangeShapeType="1" noTextEdit="1"/>
              </p:cNvSpPr>
              <p:nvPr/>
            </p:nvSpPr>
            <p:spPr>
              <a:xfrm>
                <a:off x="476250" y="1047750"/>
                <a:ext cx="4306765" cy="965850"/>
              </a:xfrm>
              <a:prstGeom prst="rect">
                <a:avLst/>
              </a:prstGeom>
              <a:blipFill>
                <a:blip r:embed="rId6"/>
                <a:stretch>
                  <a:fillRect l="-6365" t="-21519" b="-1202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Subtitle 2">
                <a:extLst>
                  <a:ext uri="{FF2B5EF4-FFF2-40B4-BE49-F238E27FC236}">
                    <a16:creationId xmlns:a16="http://schemas.microsoft.com/office/drawing/2014/main" id="{6FF1D102-4D0B-4AD0-B810-D7C371D1568F}"/>
                  </a:ext>
                </a:extLst>
              </p:cNvPr>
              <p:cNvSpPr txBox="1">
                <a:spLocks/>
              </p:cNvSpPr>
              <p:nvPr/>
            </p:nvSpPr>
            <p:spPr>
              <a:xfrm>
                <a:off x="504372" y="1865992"/>
                <a:ext cx="4851400" cy="13344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sSup>
                        <m:sSupPr>
                          <m:ctrlPr>
                            <a:rPr lang="en-US" sz="4000" b="0" i="1" smtClean="0">
                              <a:solidFill>
                                <a:srgbClr val="FFC000"/>
                              </a:solidFill>
                              <a:latin typeface="Cambria Math" panose="02040503050406030204" pitchFamily="18" charset="0"/>
                            </a:rPr>
                          </m:ctrlPr>
                        </m:sSupPr>
                        <m:e>
                          <m:r>
                            <a:rPr lang="en-US" sz="4000" b="0" i="1" smtClean="0">
                              <a:solidFill>
                                <a:srgbClr val="FFC000"/>
                              </a:solidFill>
                              <a:latin typeface="Cambria Math" panose="02040503050406030204" pitchFamily="18" charset="0"/>
                            </a:rPr>
                            <m:t>𝑠</m:t>
                          </m:r>
                        </m:e>
                        <m:sup>
                          <m:r>
                            <a:rPr lang="en-US" sz="4000" b="0" i="1" smtClean="0">
                              <a:solidFill>
                                <a:schemeClr val="tx1"/>
                              </a:solidFill>
                              <a:latin typeface="Cambria Math" panose="02040503050406030204" pitchFamily="18" charset="0"/>
                            </a:rPr>
                            <m:t>2</m:t>
                          </m:r>
                        </m:sup>
                      </m:sSup>
                      <m:r>
                        <a:rPr lang="en-US" sz="4000" b="0" i="1" smtClean="0">
                          <a:solidFill>
                            <a:schemeClr val="tx1"/>
                          </a:solidFill>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d>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oMath>
                  </m:oMathPara>
                </a14:m>
                <a:endParaRPr lang="en-US" sz="4000" i="1" dirty="0">
                  <a:latin typeface="Cambria Math" panose="02040503050406030204" pitchFamily="18" charset="0"/>
                </a:endParaRPr>
              </a:p>
              <a:p>
                <a:pPr marL="0" indent="0">
                  <a:spcAft>
                    <a:spcPts val="800"/>
                  </a:spcAft>
                  <a:buNone/>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d>
                        </m:e>
                        <m:sup>
                          <m:r>
                            <a:rPr lang="en-US" sz="4000" i="1">
                              <a:latin typeface="Cambria Math" panose="02040503050406030204" pitchFamily="18" charset="0"/>
                            </a:rPr>
                            <m:t>2</m:t>
                          </m:r>
                        </m:sup>
                      </m:sSup>
                      <m:r>
                        <a:rPr lang="en-US" sz="4000" b="0" i="1" smtClean="0">
                          <a:latin typeface="Cambria Math" panose="02040503050406030204" pitchFamily="18" charset="0"/>
                        </a:rPr>
                        <m:t>&gt;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oMath>
                  </m:oMathPara>
                </a14:m>
                <a:endParaRPr lang="en-US" sz="4000" i="1" dirty="0">
                  <a:latin typeface="Cambria Math" panose="02040503050406030204" pitchFamily="18" charset="0"/>
                </a:endParaRPr>
              </a:p>
            </p:txBody>
          </p:sp>
        </mc:Choice>
        <mc:Fallback xmlns="">
          <p:sp>
            <p:nvSpPr>
              <p:cNvPr id="6" name="Subtitle 2">
                <a:extLst>
                  <a:ext uri="{FF2B5EF4-FFF2-40B4-BE49-F238E27FC236}">
                    <a16:creationId xmlns:a16="http://schemas.microsoft.com/office/drawing/2014/main" id="{6FF1D102-4D0B-4AD0-B810-D7C371D1568F}"/>
                  </a:ext>
                </a:extLst>
              </p:cNvPr>
              <p:cNvSpPr txBox="1">
                <a:spLocks noRot="1" noChangeAspect="1" noMove="1" noResize="1" noEditPoints="1" noAdjustHandles="1" noChangeArrowheads="1" noChangeShapeType="1" noTextEdit="1"/>
              </p:cNvSpPr>
              <p:nvPr/>
            </p:nvSpPr>
            <p:spPr>
              <a:xfrm>
                <a:off x="504372" y="1865992"/>
                <a:ext cx="4851400" cy="1334408"/>
              </a:xfrm>
              <a:prstGeom prst="rect">
                <a:avLst/>
              </a:prstGeom>
              <a:blipFill>
                <a:blip r:embed="rId7"/>
                <a:stretch>
                  <a:fillRect/>
                </a:stretch>
              </a:blipFill>
            </p:spPr>
            <p:txBody>
              <a:bodyPr/>
              <a:lstStyle/>
              <a:p>
                <a:r>
                  <a:rPr lang="en-CA">
                    <a:noFill/>
                  </a:rPr>
                  <a:t> </a:t>
                </a:r>
              </a:p>
            </p:txBody>
          </p:sp>
        </mc:Fallback>
      </mc:AlternateContent>
      <p:sp>
        <p:nvSpPr>
          <p:cNvPr id="7" name="Subtitle 2">
            <a:extLst>
              <a:ext uri="{FF2B5EF4-FFF2-40B4-BE49-F238E27FC236}">
                <a16:creationId xmlns:a16="http://schemas.microsoft.com/office/drawing/2014/main" id="{E83787FB-54EF-438F-987E-DFF7FDA1D8C9}"/>
              </a:ext>
            </a:extLst>
          </p:cNvPr>
          <p:cNvSpPr txBox="1">
            <a:spLocks/>
          </p:cNvSpPr>
          <p:nvPr/>
        </p:nvSpPr>
        <p:spPr>
          <a:xfrm>
            <a:off x="323850" y="4514850"/>
            <a:ext cx="10820400" cy="96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4800" dirty="0"/>
          </a:p>
        </p:txBody>
      </p:sp>
      <mc:AlternateContent xmlns:mc="http://schemas.openxmlformats.org/markup-compatibility/2006" xmlns:a14="http://schemas.microsoft.com/office/drawing/2010/main">
        <mc:Choice Requires="a14">
          <p:sp>
            <p:nvSpPr>
              <p:cNvPr id="24" name="Subtitle 2">
                <a:extLst>
                  <a:ext uri="{FF2B5EF4-FFF2-40B4-BE49-F238E27FC236}">
                    <a16:creationId xmlns:a16="http://schemas.microsoft.com/office/drawing/2014/main" id="{D5C14E43-1066-4606-B7C8-2989B391EEDB}"/>
                  </a:ext>
                </a:extLst>
              </p:cNvPr>
              <p:cNvSpPr txBox="1">
                <a:spLocks/>
              </p:cNvSpPr>
              <p:nvPr/>
            </p:nvSpPr>
            <p:spPr>
              <a:xfrm>
                <a:off x="206477" y="4510870"/>
                <a:ext cx="5534479" cy="2347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r>
                  <a:rPr lang="en-US" sz="4400" dirty="0"/>
                  <a:t>take the case of </a:t>
                </a:r>
                <a14:m>
                  <m:oMath xmlns:m="http://schemas.openxmlformats.org/officeDocument/2006/math">
                    <m:acc>
                      <m:accPr>
                        <m:chr m:val="̃"/>
                        <m:ctrlPr>
                          <a:rPr lang="en-US" sz="4400" b="0" i="1" smtClean="0">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r>
                      <a:rPr lang="en-US" sz="4400" b="0" i="1" smtClean="0">
                        <a:latin typeface="Cambria Math" panose="02040503050406030204" pitchFamily="18" charset="0"/>
                      </a:rPr>
                      <m:t>=</m:t>
                    </m:r>
                    <m:r>
                      <a:rPr lang="en-US" sz="4400" i="1">
                        <a:latin typeface="Cambria Math" panose="02040503050406030204" pitchFamily="18" charset="0"/>
                      </a:rPr>
                      <m:t>0</m:t>
                    </m:r>
                  </m:oMath>
                </a14:m>
                <a:r>
                  <a:rPr lang="en-US" sz="4400" dirty="0"/>
                  <a:t>  </a:t>
                </a:r>
                <a:endParaRPr lang="en-US" sz="4400" i="1" dirty="0">
                  <a:latin typeface="Cambria Math" panose="02040503050406030204" pitchFamily="18" charset="0"/>
                </a:endParaRPr>
              </a:p>
              <a:p>
                <a:pPr marL="0" indent="0">
                  <a:spcAft>
                    <a:spcPts val="800"/>
                  </a:spcAft>
                  <a:buNone/>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m:t>
                      </m:r>
                      <m:sSup>
                        <m:sSupPr>
                          <m:ctrlPr>
                            <a:rPr lang="en-US" sz="4800" i="1">
                              <a:solidFill>
                                <a:srgbClr val="FFC000"/>
                              </a:solidFill>
                              <a:latin typeface="Cambria Math" panose="02040503050406030204" pitchFamily="18" charset="0"/>
                            </a:rPr>
                          </m:ctrlPr>
                        </m:sSupPr>
                        <m:e>
                          <m:r>
                            <a:rPr lang="en-US" sz="4800" i="1">
                              <a:solidFill>
                                <a:srgbClr val="FFC000"/>
                              </a:solidFill>
                              <a:latin typeface="Cambria Math" panose="02040503050406030204" pitchFamily="18" charset="0"/>
                            </a:rPr>
                            <m:t>𝑠</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d>
                        </m:e>
                        <m:sup>
                          <m:r>
                            <a:rPr lang="en-US" sz="4800" i="1">
                              <a:latin typeface="Cambria Math" panose="02040503050406030204" pitchFamily="18" charset="0"/>
                            </a:rPr>
                            <m:t>2</m:t>
                          </m:r>
                        </m:sup>
                      </m:sSup>
                    </m:oMath>
                  </m:oMathPara>
                </a14:m>
                <a:endParaRPr lang="en-US" sz="4800" i="1" dirty="0">
                  <a:latin typeface="Cambria Math" panose="02040503050406030204" pitchFamily="18" charset="0"/>
                </a:endParaRPr>
              </a:p>
              <a:p>
                <a:pPr marL="0" indent="0">
                  <a:spcAft>
                    <a:spcPts val="800"/>
                  </a:spcAft>
                  <a:buNone/>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m:t>
                      </m:r>
                      <m:r>
                        <a:rPr lang="en-US" sz="4800" i="1">
                          <a:solidFill>
                            <a:srgbClr val="FFC000"/>
                          </a:solidFill>
                          <a:latin typeface="Cambria Math" panose="02040503050406030204" pitchFamily="18" charset="0"/>
                        </a:rPr>
                        <m:t>𝑠</m:t>
                      </m:r>
                      <m:r>
                        <a:rPr lang="en-US" sz="4800" i="1">
                          <a:latin typeface="Cambria Math" panose="02040503050406030204" pitchFamily="18" charset="0"/>
                        </a:rPr>
                        <m:t>=</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𝑐</m:t>
                      </m:r>
                      <m:r>
                        <a:rPr lang="en-US" sz="4800" b="0" i="1" smtClean="0">
                          <a:solidFill>
                            <a:srgbClr val="FFC000"/>
                          </a:solidFill>
                          <a:latin typeface="Cambria Math" panose="02040503050406030204" pitchFamily="18" charset="0"/>
                        </a:rPr>
                        <m:t>𝜏</m:t>
                      </m:r>
                    </m:oMath>
                  </m:oMathPara>
                </a14:m>
                <a:endParaRPr lang="en-US" sz="4800" i="1" dirty="0">
                  <a:latin typeface="Cambria Math" panose="02040503050406030204" pitchFamily="18" charset="0"/>
                </a:endParaRPr>
              </a:p>
            </p:txBody>
          </p:sp>
        </mc:Choice>
        <mc:Fallback xmlns="">
          <p:sp>
            <p:nvSpPr>
              <p:cNvPr id="24" name="Subtitle 2">
                <a:extLst>
                  <a:ext uri="{FF2B5EF4-FFF2-40B4-BE49-F238E27FC236}">
                    <a16:creationId xmlns:a16="http://schemas.microsoft.com/office/drawing/2014/main" id="{D5C14E43-1066-4606-B7C8-2989B391EEDB}"/>
                  </a:ext>
                </a:extLst>
              </p:cNvPr>
              <p:cNvSpPr txBox="1">
                <a:spLocks noRot="1" noChangeAspect="1" noMove="1" noResize="1" noEditPoints="1" noAdjustHandles="1" noChangeArrowheads="1" noChangeShapeType="1" noTextEdit="1"/>
              </p:cNvSpPr>
              <p:nvPr/>
            </p:nvSpPr>
            <p:spPr>
              <a:xfrm>
                <a:off x="206477" y="4510870"/>
                <a:ext cx="5534479" cy="2347130"/>
              </a:xfrm>
              <a:prstGeom prst="rect">
                <a:avLst/>
              </a:prstGeom>
              <a:blipFill>
                <a:blip r:embed="rId8"/>
                <a:stretch>
                  <a:fillRect l="-4515" t="-8052"/>
                </a:stretch>
              </a:blipFill>
            </p:spPr>
            <p:txBody>
              <a:bodyPr/>
              <a:lstStyle/>
              <a:p>
                <a:r>
                  <a:rPr lang="en-CA">
                    <a:noFill/>
                  </a:rPr>
                  <a:t> </a:t>
                </a:r>
              </a:p>
            </p:txBody>
          </p:sp>
        </mc:Fallback>
      </mc:AlternateContent>
      <p:grpSp>
        <p:nvGrpSpPr>
          <p:cNvPr id="42" name="Group 41">
            <a:extLst>
              <a:ext uri="{FF2B5EF4-FFF2-40B4-BE49-F238E27FC236}">
                <a16:creationId xmlns:a16="http://schemas.microsoft.com/office/drawing/2014/main" id="{4D820D89-F22E-461A-B096-E45614D7E478}"/>
              </a:ext>
            </a:extLst>
          </p:cNvPr>
          <p:cNvGrpSpPr/>
          <p:nvPr/>
        </p:nvGrpSpPr>
        <p:grpSpPr>
          <a:xfrm>
            <a:off x="6093962" y="914052"/>
            <a:ext cx="5891559" cy="5822098"/>
            <a:chOff x="6093962" y="914052"/>
            <a:chExt cx="5891559" cy="5822098"/>
          </a:xfrm>
        </p:grpSpPr>
        <p:grpSp>
          <p:nvGrpSpPr>
            <p:cNvPr id="13" name="Group 12">
              <a:extLst>
                <a:ext uri="{FF2B5EF4-FFF2-40B4-BE49-F238E27FC236}">
                  <a16:creationId xmlns:a16="http://schemas.microsoft.com/office/drawing/2014/main" id="{C97B7B0A-B8A9-49D6-96C7-DD168DF89A22}"/>
                </a:ext>
              </a:extLst>
            </p:cNvPr>
            <p:cNvGrpSpPr/>
            <p:nvPr/>
          </p:nvGrpSpPr>
          <p:grpSpPr>
            <a:xfrm>
              <a:off x="6093962" y="914052"/>
              <a:ext cx="5891559" cy="5822098"/>
              <a:chOff x="219309" y="442100"/>
              <a:chExt cx="5891559" cy="5822098"/>
            </a:xfrm>
            <a:solidFill>
              <a:schemeClr val="accent4">
                <a:lumMod val="40000"/>
                <a:lumOff val="60000"/>
              </a:schemeClr>
            </a:solidFill>
          </p:grpSpPr>
          <p:sp>
            <p:nvSpPr>
              <p:cNvPr id="14" name="Isosceles Triangle 13">
                <a:extLst>
                  <a:ext uri="{FF2B5EF4-FFF2-40B4-BE49-F238E27FC236}">
                    <a16:creationId xmlns:a16="http://schemas.microsoft.com/office/drawing/2014/main" id="{70EED0E5-F8BD-4BE3-9959-4FCBB9232D58}"/>
                  </a:ext>
                </a:extLst>
              </p:cNvPr>
              <p:cNvSpPr/>
              <p:nvPr/>
            </p:nvSpPr>
            <p:spPr>
              <a:xfrm>
                <a:off x="223026" y="3320276"/>
                <a:ext cx="5887842" cy="2943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Isosceles Triangle 14">
                <a:extLst>
                  <a:ext uri="{FF2B5EF4-FFF2-40B4-BE49-F238E27FC236}">
                    <a16:creationId xmlns:a16="http://schemas.microsoft.com/office/drawing/2014/main" id="{26C9DCD2-C771-46A6-8348-0DCABD829FEC}"/>
                  </a:ext>
                </a:extLst>
              </p:cNvPr>
              <p:cNvSpPr/>
              <p:nvPr/>
            </p:nvSpPr>
            <p:spPr>
              <a:xfrm rot="10800000">
                <a:off x="219309" y="442100"/>
                <a:ext cx="5887842" cy="2943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5" name="TextBox 24">
              <a:extLst>
                <a:ext uri="{FF2B5EF4-FFF2-40B4-BE49-F238E27FC236}">
                  <a16:creationId xmlns:a16="http://schemas.microsoft.com/office/drawing/2014/main" id="{8663C67B-4CD1-4586-9912-A7116879FD87}"/>
                </a:ext>
              </a:extLst>
            </p:cNvPr>
            <p:cNvSpPr txBox="1"/>
            <p:nvPr/>
          </p:nvSpPr>
          <p:spPr>
            <a:xfrm>
              <a:off x="7787027" y="1478525"/>
              <a:ext cx="2631233" cy="830997"/>
            </a:xfrm>
            <a:prstGeom prst="rect">
              <a:avLst/>
            </a:prstGeom>
            <a:noFill/>
          </p:spPr>
          <p:txBody>
            <a:bodyPr wrap="none" rtlCol="0">
              <a:spAutoFit/>
            </a:bodyPr>
            <a:lstStyle/>
            <a:p>
              <a:r>
                <a:rPr lang="en-US" sz="4800" dirty="0">
                  <a:solidFill>
                    <a:schemeClr val="accent2">
                      <a:lumMod val="75000"/>
                    </a:schemeClr>
                  </a:solidFill>
                </a:rPr>
                <a:t>light cone</a:t>
              </a:r>
              <a:endParaRPr lang="en-CA" sz="4800" dirty="0">
                <a:solidFill>
                  <a:schemeClr val="accent2">
                    <a:lumMod val="75000"/>
                  </a:schemeClr>
                </a:solidFill>
              </a:endParaRPr>
            </a:p>
          </p:txBody>
        </p:sp>
        <p:sp>
          <p:nvSpPr>
            <p:cNvPr id="26" name="TextBox 25">
              <a:extLst>
                <a:ext uri="{FF2B5EF4-FFF2-40B4-BE49-F238E27FC236}">
                  <a16:creationId xmlns:a16="http://schemas.microsoft.com/office/drawing/2014/main" id="{FF95AC82-F680-4583-BB1A-1AC6997C2462}"/>
                </a:ext>
              </a:extLst>
            </p:cNvPr>
            <p:cNvSpPr txBox="1"/>
            <p:nvPr/>
          </p:nvSpPr>
          <p:spPr>
            <a:xfrm>
              <a:off x="7825127" y="5269475"/>
              <a:ext cx="2631233" cy="830997"/>
            </a:xfrm>
            <a:prstGeom prst="rect">
              <a:avLst/>
            </a:prstGeom>
            <a:noFill/>
          </p:spPr>
          <p:txBody>
            <a:bodyPr wrap="none" rtlCol="0">
              <a:spAutoFit/>
            </a:bodyPr>
            <a:lstStyle/>
            <a:p>
              <a:r>
                <a:rPr lang="en-US" sz="4800" dirty="0">
                  <a:solidFill>
                    <a:schemeClr val="accent2">
                      <a:lumMod val="75000"/>
                    </a:schemeClr>
                  </a:solidFill>
                </a:rPr>
                <a:t>light cone</a:t>
              </a:r>
              <a:endParaRPr lang="en-CA" sz="4800" dirty="0">
                <a:solidFill>
                  <a:schemeClr val="accent2">
                    <a:lumMod val="75000"/>
                  </a:schemeClr>
                </a:solidFill>
              </a:endParaRPr>
            </a:p>
          </p:txBody>
        </p:sp>
      </p:grpSp>
      <p:grpSp>
        <p:nvGrpSpPr>
          <p:cNvPr id="10" name="Group 9">
            <a:extLst>
              <a:ext uri="{FF2B5EF4-FFF2-40B4-BE49-F238E27FC236}">
                <a16:creationId xmlns:a16="http://schemas.microsoft.com/office/drawing/2014/main" id="{C53A3F8B-B40A-4186-A511-4BAC87C456B4}"/>
              </a:ext>
            </a:extLst>
          </p:cNvPr>
          <p:cNvGrpSpPr/>
          <p:nvPr/>
        </p:nvGrpSpPr>
        <p:grpSpPr>
          <a:xfrm>
            <a:off x="6169664" y="1007211"/>
            <a:ext cx="5670890" cy="5699533"/>
            <a:chOff x="6169664" y="1007211"/>
            <a:chExt cx="5670890" cy="5699533"/>
          </a:xfrm>
        </p:grpSpPr>
        <p:cxnSp>
          <p:nvCxnSpPr>
            <p:cNvPr id="16" name="Straight Connector 15">
              <a:extLst>
                <a:ext uri="{FF2B5EF4-FFF2-40B4-BE49-F238E27FC236}">
                  <a16:creationId xmlns:a16="http://schemas.microsoft.com/office/drawing/2014/main" id="{792823BD-B1FF-41CB-8207-EF48DCD27203}"/>
                </a:ext>
              </a:extLst>
            </p:cNvPr>
            <p:cNvCxnSpPr>
              <a:cxnSpLocks/>
            </p:cNvCxnSpPr>
            <p:nvPr/>
          </p:nvCxnSpPr>
          <p:spPr>
            <a:xfrm flipH="1">
              <a:off x="6169664" y="1007211"/>
              <a:ext cx="5670890" cy="5699533"/>
            </a:xfrm>
            <a:prstGeom prst="line">
              <a:avLst/>
            </a:prstGeom>
            <a:ln w="76200">
              <a:solidFill>
                <a:srgbClr val="FFC000"/>
              </a:solidFill>
            </a:ln>
            <a:effectLst>
              <a:glow rad="3810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Subtitle 2">
                  <a:extLst>
                    <a:ext uri="{FF2B5EF4-FFF2-40B4-BE49-F238E27FC236}">
                      <a16:creationId xmlns:a16="http://schemas.microsoft.com/office/drawing/2014/main" id="{9C9637A9-DB19-49CE-87E9-EF6EBE665ABF}"/>
                    </a:ext>
                  </a:extLst>
                </p:cNvPr>
                <p:cNvSpPr txBox="1">
                  <a:spLocks/>
                </p:cNvSpPr>
                <p:nvPr/>
              </p:nvSpPr>
              <p:spPr>
                <a:xfrm rot="18824654">
                  <a:off x="10105571" y="2157044"/>
                  <a:ext cx="1617506" cy="776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US" sz="4000" dirty="0"/>
                </a:p>
              </p:txBody>
            </p:sp>
          </mc:Choice>
          <mc:Fallback xmlns="">
            <p:sp>
              <p:nvSpPr>
                <p:cNvPr id="23" name="Subtitle 2">
                  <a:extLst>
                    <a:ext uri="{FF2B5EF4-FFF2-40B4-BE49-F238E27FC236}">
                      <a16:creationId xmlns:a16="http://schemas.microsoft.com/office/drawing/2014/main" id="{9C9637A9-DB19-49CE-87E9-EF6EBE665ABF}"/>
                    </a:ext>
                  </a:extLst>
                </p:cNvPr>
                <p:cNvSpPr txBox="1">
                  <a:spLocks noRot="1" noChangeAspect="1" noMove="1" noResize="1" noEditPoints="1" noAdjustHandles="1" noChangeArrowheads="1" noChangeShapeType="1" noTextEdit="1"/>
                </p:cNvSpPr>
                <p:nvPr/>
              </p:nvSpPr>
              <p:spPr>
                <a:xfrm rot="18824654">
                  <a:off x="10105571" y="2157044"/>
                  <a:ext cx="1617506" cy="776655"/>
                </a:xfrm>
                <a:prstGeom prst="rect">
                  <a:avLst/>
                </a:prstGeom>
                <a:blipFill>
                  <a:blip r:embed="rId9"/>
                  <a:stretch>
                    <a:fillRect/>
                  </a:stretch>
                </a:blipFill>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8EAF588F-956F-4DD6-BDDC-F1E635CD75AF}"/>
              </a:ext>
            </a:extLst>
          </p:cNvPr>
          <p:cNvGrpSpPr/>
          <p:nvPr/>
        </p:nvGrpSpPr>
        <p:grpSpPr>
          <a:xfrm>
            <a:off x="6128226" y="985397"/>
            <a:ext cx="5723481" cy="5655733"/>
            <a:chOff x="6128226" y="985397"/>
            <a:chExt cx="5723481" cy="5655733"/>
          </a:xfrm>
        </p:grpSpPr>
        <p:cxnSp>
          <p:nvCxnSpPr>
            <p:cNvPr id="17" name="Straight Connector 16">
              <a:extLst>
                <a:ext uri="{FF2B5EF4-FFF2-40B4-BE49-F238E27FC236}">
                  <a16:creationId xmlns:a16="http://schemas.microsoft.com/office/drawing/2014/main" id="{A9D374F7-96FD-48A4-9F32-25608D7D9FEC}"/>
                </a:ext>
              </a:extLst>
            </p:cNvPr>
            <p:cNvCxnSpPr>
              <a:cxnSpLocks/>
            </p:cNvCxnSpPr>
            <p:nvPr/>
          </p:nvCxnSpPr>
          <p:spPr>
            <a:xfrm flipH="1" flipV="1">
              <a:off x="6195970" y="985397"/>
              <a:ext cx="5655737" cy="5655733"/>
            </a:xfrm>
            <a:prstGeom prst="line">
              <a:avLst/>
            </a:prstGeom>
            <a:ln w="76200">
              <a:solidFill>
                <a:srgbClr val="FFC000"/>
              </a:solidFill>
            </a:ln>
            <a:effectLst>
              <a:glow rad="3810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Subtitle 2">
                  <a:extLst>
                    <a:ext uri="{FF2B5EF4-FFF2-40B4-BE49-F238E27FC236}">
                      <a16:creationId xmlns:a16="http://schemas.microsoft.com/office/drawing/2014/main" id="{389FFEEA-9DA7-46F5-82B6-F6756143B4C7}"/>
                    </a:ext>
                  </a:extLst>
                </p:cNvPr>
                <p:cNvSpPr txBox="1">
                  <a:spLocks/>
                </p:cNvSpPr>
                <p:nvPr/>
              </p:nvSpPr>
              <p:spPr>
                <a:xfrm rot="2665689">
                  <a:off x="6128226" y="2274060"/>
                  <a:ext cx="2168026" cy="8959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r>
                          <a:rPr lang="en-US" sz="4000" b="0" i="1" smtClean="0">
                            <a:solidFill>
                              <a:schemeClr val="tx1"/>
                            </a:solidFill>
                            <a:latin typeface="Cambria Math" panose="02040503050406030204" pitchFamily="18" charset="0"/>
                          </a:rPr>
                          <m:t>−</m:t>
                        </m:r>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US" sz="4000" dirty="0"/>
                </a:p>
              </p:txBody>
            </p:sp>
          </mc:Choice>
          <mc:Fallback xmlns="">
            <p:sp>
              <p:nvSpPr>
                <p:cNvPr id="27" name="Subtitle 2">
                  <a:extLst>
                    <a:ext uri="{FF2B5EF4-FFF2-40B4-BE49-F238E27FC236}">
                      <a16:creationId xmlns:a16="http://schemas.microsoft.com/office/drawing/2014/main" id="{389FFEEA-9DA7-46F5-82B6-F6756143B4C7}"/>
                    </a:ext>
                  </a:extLst>
                </p:cNvPr>
                <p:cNvSpPr txBox="1">
                  <a:spLocks noRot="1" noChangeAspect="1" noMove="1" noResize="1" noEditPoints="1" noAdjustHandles="1" noChangeArrowheads="1" noChangeShapeType="1" noTextEdit="1"/>
                </p:cNvSpPr>
                <p:nvPr/>
              </p:nvSpPr>
              <p:spPr>
                <a:xfrm rot="2665689">
                  <a:off x="6128226" y="2274060"/>
                  <a:ext cx="2168026" cy="895976"/>
                </a:xfrm>
                <a:prstGeom prst="rect">
                  <a:avLst/>
                </a:prstGeom>
                <a:blipFill>
                  <a:blip r:embed="rId10"/>
                  <a:stretch>
                    <a:fillRect/>
                  </a:stretch>
                </a:blipFill>
              </p:spPr>
              <p:txBody>
                <a:bodyPr/>
                <a:lstStyle/>
                <a:p>
                  <a:r>
                    <a:rPr lang="en-CA">
                      <a:noFill/>
                    </a:rPr>
                    <a:t> </a:t>
                  </a:r>
                </a:p>
              </p:txBody>
            </p:sp>
          </mc:Fallback>
        </mc:AlternateContent>
      </p:grpSp>
      <p:cxnSp>
        <p:nvCxnSpPr>
          <p:cNvPr id="18" name="Straight Arrow Connector 17">
            <a:extLst>
              <a:ext uri="{FF2B5EF4-FFF2-40B4-BE49-F238E27FC236}">
                <a16:creationId xmlns:a16="http://schemas.microsoft.com/office/drawing/2014/main" id="{8371869A-F80C-4E0C-8509-3FF4EB718000}"/>
              </a:ext>
            </a:extLst>
          </p:cNvPr>
          <p:cNvCxnSpPr>
            <a:cxnSpLocks/>
          </p:cNvCxnSpPr>
          <p:nvPr/>
        </p:nvCxnSpPr>
        <p:spPr>
          <a:xfrm flipV="1">
            <a:off x="6113929" y="2348754"/>
            <a:ext cx="5755342" cy="2922493"/>
          </a:xfrm>
          <a:prstGeom prst="straightConnector1">
            <a:avLst/>
          </a:prstGeom>
          <a:ln w="76200">
            <a:solidFill>
              <a:srgbClr val="8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FB77123-56BC-48D6-85EA-264C77FAE1B4}"/>
                  </a:ext>
                </a:extLst>
              </p:cNvPr>
              <p:cNvSpPr txBox="1"/>
              <p:nvPr/>
            </p:nvSpPr>
            <p:spPr>
              <a:xfrm>
                <a:off x="11432554" y="2454559"/>
                <a:ext cx="669799"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r>
                            <a:rPr lang="en-US" sz="4800" i="1" smtClean="0">
                              <a:solidFill>
                                <a:srgbClr val="FF0000"/>
                              </a:solidFill>
                              <a:latin typeface="Cambria Math" panose="02040503050406030204" pitchFamily="18" charset="0"/>
                            </a:rPr>
                            <m:t>𝑥</m:t>
                          </m:r>
                        </m:e>
                      </m:acc>
                    </m:oMath>
                  </m:oMathPara>
                </a14:m>
                <a:endParaRPr lang="en-CA" sz="4800" dirty="0">
                  <a:solidFill>
                    <a:srgbClr val="FF0000"/>
                  </a:solidFill>
                </a:endParaRPr>
              </a:p>
            </p:txBody>
          </p:sp>
        </mc:Choice>
        <mc:Fallback xmlns="">
          <p:sp>
            <p:nvSpPr>
              <p:cNvPr id="20" name="TextBox 19">
                <a:extLst>
                  <a:ext uri="{FF2B5EF4-FFF2-40B4-BE49-F238E27FC236}">
                    <a16:creationId xmlns:a16="http://schemas.microsoft.com/office/drawing/2014/main" id="{0FB77123-56BC-48D6-85EA-264C77FAE1B4}"/>
                  </a:ext>
                </a:extLst>
              </p:cNvPr>
              <p:cNvSpPr txBox="1">
                <a:spLocks noRot="1" noChangeAspect="1" noMove="1" noResize="1" noEditPoints="1" noAdjustHandles="1" noChangeArrowheads="1" noChangeShapeType="1" noTextEdit="1"/>
              </p:cNvSpPr>
              <p:nvPr/>
            </p:nvSpPr>
            <p:spPr>
              <a:xfrm>
                <a:off x="11432554" y="2454559"/>
                <a:ext cx="669799" cy="830997"/>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C43E144-9F77-42DA-8182-D49189F26CE6}"/>
                  </a:ext>
                </a:extLst>
              </p:cNvPr>
              <p:cNvSpPr txBox="1"/>
              <p:nvPr/>
            </p:nvSpPr>
            <p:spPr>
              <a:xfrm>
                <a:off x="9642141" y="141122"/>
                <a:ext cx="886076"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i="1" smtClean="0">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oMath>
                  </m:oMathPara>
                </a14:m>
                <a:endParaRPr lang="en-CA" sz="4800" dirty="0">
                  <a:solidFill>
                    <a:schemeClr val="accent6">
                      <a:lumMod val="50000"/>
                    </a:schemeClr>
                  </a:solidFill>
                </a:endParaRPr>
              </a:p>
            </p:txBody>
          </p:sp>
        </mc:Choice>
        <mc:Fallback xmlns="">
          <p:sp>
            <p:nvSpPr>
              <p:cNvPr id="21" name="TextBox 20">
                <a:extLst>
                  <a:ext uri="{FF2B5EF4-FFF2-40B4-BE49-F238E27FC236}">
                    <a16:creationId xmlns:a16="http://schemas.microsoft.com/office/drawing/2014/main" id="{9C43E144-9F77-42DA-8182-D49189F26CE6}"/>
                  </a:ext>
                </a:extLst>
              </p:cNvPr>
              <p:cNvSpPr txBox="1">
                <a:spLocks noRot="1" noChangeAspect="1" noMove="1" noResize="1" noEditPoints="1" noAdjustHandles="1" noChangeArrowheads="1" noChangeShapeType="1" noTextEdit="1"/>
              </p:cNvSpPr>
              <p:nvPr/>
            </p:nvSpPr>
            <p:spPr>
              <a:xfrm>
                <a:off x="9642141" y="141122"/>
                <a:ext cx="886076" cy="830997"/>
              </a:xfrm>
              <a:prstGeom prst="rect">
                <a:avLst/>
              </a:prstGeom>
              <a:blipFill>
                <a:blip r:embed="rId12"/>
                <a:stretch>
                  <a:fillRect/>
                </a:stretch>
              </a:blipFill>
            </p:spPr>
            <p:txBody>
              <a:bodyPr/>
              <a:lstStyle/>
              <a:p>
                <a:r>
                  <a:rPr lang="en-CA">
                    <a:noFill/>
                  </a:rPr>
                  <a:t> </a:t>
                </a:r>
              </a:p>
            </p:txBody>
          </p:sp>
        </mc:Fallback>
      </mc:AlternateContent>
      <p:sp>
        <p:nvSpPr>
          <p:cNvPr id="50" name="Rectangle 49">
            <a:extLst>
              <a:ext uri="{FF2B5EF4-FFF2-40B4-BE49-F238E27FC236}">
                <a16:creationId xmlns:a16="http://schemas.microsoft.com/office/drawing/2014/main" id="{413613C2-1559-4059-B3F8-9D375EC1B82F}"/>
              </a:ext>
            </a:extLst>
          </p:cNvPr>
          <p:cNvSpPr/>
          <p:nvPr/>
        </p:nvSpPr>
        <p:spPr>
          <a:xfrm>
            <a:off x="9972353" y="6858000"/>
            <a:ext cx="2219647" cy="369332"/>
          </a:xfrm>
          <a:prstGeom prst="rect">
            <a:avLst/>
          </a:prstGeom>
        </p:spPr>
        <p:txBody>
          <a:bodyPr wrap="none">
            <a:spAutoFit/>
          </a:bodyPr>
          <a:lstStyle/>
          <a:p>
            <a:r>
              <a:rPr lang="en-US" dirty="0"/>
              <a:t>(</a:t>
            </a:r>
            <a:r>
              <a:rPr lang="en-US" u="sng" dirty="0"/>
              <a:t>inside</a:t>
            </a:r>
            <a:r>
              <a:rPr lang="en-US" dirty="0"/>
              <a:t> the light cone)</a:t>
            </a:r>
          </a:p>
        </p:txBody>
      </p:sp>
      <mc:AlternateContent xmlns:mc="http://schemas.openxmlformats.org/markup-compatibility/2006" xmlns:a14="http://schemas.microsoft.com/office/drawing/2010/main">
        <mc:Choice Requires="a14">
          <p:sp>
            <p:nvSpPr>
              <p:cNvPr id="51" name="Subtitle 2">
                <a:extLst>
                  <a:ext uri="{FF2B5EF4-FFF2-40B4-BE49-F238E27FC236}">
                    <a16:creationId xmlns:a16="http://schemas.microsoft.com/office/drawing/2014/main" id="{5C144A60-8E49-48B2-AE6F-77FD6CAC34F2}"/>
                  </a:ext>
                </a:extLst>
              </p:cNvPr>
              <p:cNvSpPr txBox="1">
                <a:spLocks/>
              </p:cNvSpPr>
              <p:nvPr/>
            </p:nvSpPr>
            <p:spPr>
              <a:xfrm>
                <a:off x="618672" y="3370942"/>
                <a:ext cx="4353378" cy="972458"/>
              </a:xfrm>
              <a:prstGeom prst="rect">
                <a:avLst/>
              </a:prstGeom>
              <a:ln w="381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 xmlns:m="http://schemas.openxmlformats.org/officeDocument/2006/math">
                    <m:d>
                      <m:dPr>
                        <m:begChr m:val="|"/>
                        <m:endChr m:val="|"/>
                        <m:ctrlPr>
                          <a:rPr lang="en-US" sz="4000" b="0" i="1" smtClean="0">
                            <a:solidFill>
                              <a:schemeClr val="tx1"/>
                            </a:solidFill>
                            <a:latin typeface="Cambria Math" panose="02040503050406030204" pitchFamily="18" charset="0"/>
                          </a:rPr>
                        </m:ctrlPr>
                      </m:dPr>
                      <m:e>
                        <m:r>
                          <a:rPr lang="en-US" sz="4000" i="1" smtClean="0">
                            <a:solidFill>
                              <a:srgbClr val="7030A0"/>
                            </a:solidFill>
                            <a:latin typeface="Cambria Math" panose="02040503050406030204" pitchFamily="18" charset="0"/>
                          </a:rPr>
                          <m:t>𝛽</m:t>
                        </m:r>
                      </m:e>
                    </m:d>
                    <m:r>
                      <a:rPr lang="en-US" sz="4000" b="0" i="1" smtClean="0">
                        <a:solidFill>
                          <a:schemeClr val="tx1"/>
                        </a:solidFill>
                        <a:latin typeface="Cambria Math" panose="02040503050406030204" pitchFamily="18" charset="0"/>
                      </a:rPr>
                      <m:t>=</m:t>
                    </m:r>
                    <m:d>
                      <m:dPr>
                        <m:begChr m:val="|"/>
                        <m:endChr m:val="|"/>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smtClean="0">
                                <a:solidFill>
                                  <a:srgbClr val="00B050"/>
                                </a:solidFill>
                                <a:latin typeface="Cambria Math" panose="02040503050406030204" pitchFamily="18" charset="0"/>
                              </a:rPr>
                              <m:t>𝑣</m:t>
                            </m:r>
                          </m:num>
                          <m:den>
                            <m:r>
                              <a:rPr lang="en-US" sz="4000" i="1">
                                <a:latin typeface="Cambria Math" panose="02040503050406030204" pitchFamily="18" charset="0"/>
                              </a:rPr>
                              <m:t>𝑐</m:t>
                            </m:r>
                          </m:den>
                        </m:f>
                      </m:e>
                    </m:d>
                    <m:r>
                      <a:rPr lang="en-US" sz="4000" b="0" i="1" smtClean="0">
                        <a:solidFill>
                          <a:schemeClr val="tx1"/>
                        </a:solidFill>
                        <a:latin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rPr>
                        </m:ctrlPr>
                      </m:dPr>
                      <m:e>
                        <m:f>
                          <m:fPr>
                            <m:ctrlPr>
                              <a:rPr lang="en-US" sz="4000" i="1">
                                <a:latin typeface="Cambria Math" panose="02040503050406030204" pitchFamily="18" charset="0"/>
                              </a:rPr>
                            </m:ctrlPr>
                          </m:fPr>
                          <m:num>
                            <m:r>
                              <a:rPr lang="en-US" sz="4000" b="0" i="1" smtClean="0">
                                <a:latin typeface="Cambria Math" panose="02040503050406030204" pitchFamily="18" charset="0"/>
                              </a:rPr>
                              <m:t> </m:t>
                            </m:r>
                            <m:r>
                              <a:rPr lang="en-US" sz="4000" i="1" smtClean="0">
                                <a:solidFill>
                                  <a:srgbClr val="0070C0"/>
                                </a:solidFill>
                                <a:latin typeface="Cambria Math" panose="02040503050406030204" pitchFamily="18" charset="0"/>
                              </a:rPr>
                              <m:t>𝑥</m:t>
                            </m:r>
                          </m:num>
                          <m:den>
                            <m:r>
                              <a:rPr lang="en-US" sz="4000" i="1">
                                <a:latin typeface="Cambria Math" panose="02040503050406030204" pitchFamily="18" charset="0"/>
                              </a:rPr>
                              <m:t>𝑐</m:t>
                            </m:r>
                            <m:r>
                              <a:rPr lang="en-US" sz="4000" i="1" smtClean="0">
                                <a:solidFill>
                                  <a:srgbClr val="0070C0"/>
                                </a:solidFill>
                                <a:latin typeface="Cambria Math" panose="02040503050406030204" pitchFamily="18" charset="0"/>
                              </a:rPr>
                              <m:t>𝑡</m:t>
                            </m:r>
                          </m:den>
                        </m:f>
                      </m:e>
                    </m:d>
                    <m:r>
                      <a:rPr lang="en-US" sz="4000" b="0" i="1" smtClean="0">
                        <a:solidFill>
                          <a:schemeClr val="tx1"/>
                        </a:solidFill>
                        <a:latin typeface="Cambria Math" panose="02040503050406030204" pitchFamily="18" charset="0"/>
                      </a:rPr>
                      <m:t>&lt;1</m:t>
                    </m:r>
                  </m:oMath>
                </a14:m>
                <a:r>
                  <a:rPr lang="en-US" sz="4000" i="1" dirty="0">
                    <a:latin typeface="Cambria Math" panose="02040503050406030204" pitchFamily="18" charset="0"/>
                  </a:rPr>
                  <a:t> </a:t>
                </a:r>
              </a:p>
            </p:txBody>
          </p:sp>
        </mc:Choice>
        <mc:Fallback xmlns="">
          <p:sp>
            <p:nvSpPr>
              <p:cNvPr id="51" name="Subtitle 2">
                <a:extLst>
                  <a:ext uri="{FF2B5EF4-FFF2-40B4-BE49-F238E27FC236}">
                    <a16:creationId xmlns:a16="http://schemas.microsoft.com/office/drawing/2014/main" id="{5C144A60-8E49-48B2-AE6F-77FD6CAC34F2}"/>
                  </a:ext>
                </a:extLst>
              </p:cNvPr>
              <p:cNvSpPr txBox="1">
                <a:spLocks noRot="1" noChangeAspect="1" noMove="1" noResize="1" noEditPoints="1" noAdjustHandles="1" noChangeArrowheads="1" noChangeShapeType="1" noTextEdit="1"/>
              </p:cNvSpPr>
              <p:nvPr/>
            </p:nvSpPr>
            <p:spPr>
              <a:xfrm>
                <a:off x="618672" y="3370942"/>
                <a:ext cx="4353378" cy="972458"/>
              </a:xfrm>
              <a:prstGeom prst="rect">
                <a:avLst/>
              </a:prstGeom>
              <a:blipFill>
                <a:blip r:embed="rId13"/>
                <a:stretch>
                  <a:fillRect/>
                </a:stretch>
              </a:blipFill>
              <a:ln w="38100">
                <a:solidFill>
                  <a:schemeClr val="tx1"/>
                </a:solidFill>
              </a:ln>
            </p:spPr>
            <p:txBody>
              <a:bodyPr/>
              <a:lstStyle/>
              <a:p>
                <a:r>
                  <a:rPr lang="en-CA">
                    <a:noFill/>
                  </a:rPr>
                  <a:t> </a:t>
                </a:r>
              </a:p>
            </p:txBody>
          </p:sp>
        </mc:Fallback>
      </mc:AlternateContent>
      <p:cxnSp>
        <p:nvCxnSpPr>
          <p:cNvPr id="22" name="Straight Arrow Connector 21">
            <a:extLst>
              <a:ext uri="{FF2B5EF4-FFF2-40B4-BE49-F238E27FC236}">
                <a16:creationId xmlns:a16="http://schemas.microsoft.com/office/drawing/2014/main" id="{D5077D2B-8F20-4AD3-83AA-0ECB5BA8131D}"/>
              </a:ext>
            </a:extLst>
          </p:cNvPr>
          <p:cNvCxnSpPr>
            <a:cxnSpLocks/>
          </p:cNvCxnSpPr>
          <p:nvPr/>
        </p:nvCxnSpPr>
        <p:spPr>
          <a:xfrm flipV="1">
            <a:off x="9015552" y="1209368"/>
            <a:ext cx="1131338" cy="2610196"/>
          </a:xfrm>
          <a:prstGeom prst="straightConnector1">
            <a:avLst/>
          </a:prstGeom>
          <a:ln w="114300">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99C9D81F-A935-4A52-81C2-170B3A11FF5F}"/>
              </a:ext>
            </a:extLst>
          </p:cNvPr>
          <p:cNvCxnSpPr>
            <a:cxnSpLocks/>
          </p:cNvCxnSpPr>
          <p:nvPr/>
        </p:nvCxnSpPr>
        <p:spPr>
          <a:xfrm flipV="1">
            <a:off x="7658987" y="878541"/>
            <a:ext cx="2591679" cy="5979459"/>
          </a:xfrm>
          <a:prstGeom prst="straightConnector1">
            <a:avLst/>
          </a:prstGeom>
          <a:ln w="76200">
            <a:solidFill>
              <a:srgbClr val="CC0000"/>
            </a:solidFill>
            <a:tailEnd type="triangle"/>
          </a:ln>
        </p:spPr>
        <p:style>
          <a:lnRef idx="3">
            <a:schemeClr val="accent1"/>
          </a:lnRef>
          <a:fillRef idx="0">
            <a:schemeClr val="accent1"/>
          </a:fillRef>
          <a:effectRef idx="2">
            <a:schemeClr val="accent1"/>
          </a:effectRef>
          <a:fontRef idx="minor">
            <a:schemeClr val="tx1"/>
          </a:fontRef>
        </p:style>
      </p:cxnSp>
      <p:sp>
        <p:nvSpPr>
          <p:cNvPr id="47" name="Rectangle 46">
            <a:extLst>
              <a:ext uri="{FF2B5EF4-FFF2-40B4-BE49-F238E27FC236}">
                <a16:creationId xmlns:a16="http://schemas.microsoft.com/office/drawing/2014/main" id="{14AE56DF-72CE-4A33-96F7-D96000EFF815}"/>
              </a:ext>
            </a:extLst>
          </p:cNvPr>
          <p:cNvSpPr/>
          <p:nvPr/>
        </p:nvSpPr>
        <p:spPr>
          <a:xfrm>
            <a:off x="2726267" y="5958840"/>
            <a:ext cx="1490133" cy="712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34" name="Ink 33">
                <a:extLst>
                  <a:ext uri="{FF2B5EF4-FFF2-40B4-BE49-F238E27FC236}">
                    <a16:creationId xmlns:a16="http://schemas.microsoft.com/office/drawing/2014/main" id="{0D28D658-FF7A-4FBD-B9ED-8FEA8D3FBD9B}"/>
                  </a:ext>
                </a:extLst>
              </p14:cNvPr>
              <p14:cNvContentPartPr/>
              <p14:nvPr>
                <p:extLst>
                  <p:ext uri="{42D2F446-02D8-4167-A562-619A0277C38B}">
                    <p15:isNarration xmlns:p15="http://schemas.microsoft.com/office/powerpoint/2012/main" val="1"/>
                  </p:ext>
                </p:extLst>
              </p14:nvPr>
            </p14:nvContentPartPr>
            <p14:xfrm>
              <a:off x="3496320" y="6636600"/>
              <a:ext cx="627120" cy="144360"/>
            </p14:xfrm>
          </p:contentPart>
        </mc:Choice>
        <mc:Fallback xmlns="">
          <p:pic>
            <p:nvPicPr>
              <p:cNvPr id="34" name="Ink 33">
                <a:extLst>
                  <a:ext uri="{FF2B5EF4-FFF2-40B4-BE49-F238E27FC236}">
                    <a16:creationId xmlns:a16="http://schemas.microsoft.com/office/drawing/2014/main" id="{0D28D658-FF7A-4FBD-B9ED-8FEA8D3FBD9B}"/>
                  </a:ext>
                </a:extLst>
              </p:cNvPr>
              <p:cNvPicPr>
                <a:picLocks noGrp="1" noRot="1" noChangeAspect="1" noMove="1" noResize="1" noEditPoints="1" noAdjustHandles="1" noChangeArrowheads="1" noChangeShapeType="1"/>
              </p:cNvPicPr>
              <p:nvPr/>
            </p:nvPicPr>
            <p:blipFill>
              <a:blip r:embed="rId15"/>
              <a:stretch>
                <a:fillRect/>
              </a:stretch>
            </p:blipFill>
            <p:spPr>
              <a:xfrm>
                <a:off x="3486960" y="6627240"/>
                <a:ext cx="645840" cy="163080"/>
              </a:xfrm>
              <a:prstGeom prst="rect">
                <a:avLst/>
              </a:prstGeom>
            </p:spPr>
          </p:pic>
        </mc:Fallback>
      </mc:AlternateContent>
    </p:spTree>
    <p:custDataLst>
      <p:tags r:id="rId1"/>
    </p:custDataLst>
    <p:extLst>
      <p:ext uri="{BB962C8B-B14F-4D97-AF65-F5344CB8AC3E}">
        <p14:creationId xmlns:p14="http://schemas.microsoft.com/office/powerpoint/2010/main" val="745372967"/>
      </p:ext>
    </p:extLst>
  </p:cSld>
  <p:clrMapOvr>
    <a:masterClrMapping/>
  </p:clrMapOvr>
  <mc:AlternateContent xmlns:mc="http://schemas.openxmlformats.org/markup-compatibility/2006" xmlns:p14="http://schemas.microsoft.com/office/powerpoint/2010/main">
    <mc:Choice Requires="p14">
      <p:transition spd="med" p14:dur="700" advTm="34106">
        <p:fade/>
      </p:transition>
    </mc:Choice>
    <mc:Fallback xmlns="">
      <p:transition spd="med" advTm="341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md type="call" cmd="playFrom(0.0)">
                                      <p:cBhvr>
                                        <p:cTn id="7" dur="1" fill="hold"/>
                                        <p:tgtEl>
                                          <p:spTgt spid="34"/>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par>
                                <p:cTn id="13" presetID="2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0" nodeType="clickEffect">
                                  <p:stCondLst>
                                    <p:cond delay="0"/>
                                  </p:stCondLst>
                                  <p:childTnLst>
                                    <p:set>
                                      <p:cBhvr>
                                        <p:cTn id="37" dur="1" fill="hold">
                                          <p:stCondLst>
                                            <p:cond delay="0"/>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p:bldP spid="20" grpId="0"/>
      <p:bldP spid="21" grpId="0"/>
      <p:bldP spid="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2493BFCB-9362-4ED9-BBD6-CC7CD6B611C2}"/>
                  </a:ext>
                </a:extLst>
              </p:cNvPr>
              <p:cNvSpPr txBox="1">
                <a:spLocks/>
              </p:cNvSpPr>
              <p:nvPr/>
            </p:nvSpPr>
            <p:spPr>
              <a:xfrm>
                <a:off x="1" y="0"/>
                <a:ext cx="6686549" cy="96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t>What does </a:t>
                </a:r>
                <a14:m>
                  <m:oMath xmlns:m="http://schemas.openxmlformats.org/officeDocument/2006/math">
                    <m:r>
                      <a:rPr lang="en-US" sz="6000" i="1">
                        <a:solidFill>
                          <a:srgbClr val="FFC000"/>
                        </a:solidFill>
                        <a:latin typeface="Cambria Math" panose="02040503050406030204" pitchFamily="18" charset="0"/>
                      </a:rPr>
                      <m:t>𝑠</m:t>
                    </m:r>
                  </m:oMath>
                </a14:m>
                <a:r>
                  <a:rPr lang="en-US" sz="6000" dirty="0"/>
                  <a:t> mean?</a:t>
                </a:r>
              </a:p>
            </p:txBody>
          </p:sp>
        </mc:Choice>
        <mc:Fallback xmlns="">
          <p:sp>
            <p:nvSpPr>
              <p:cNvPr id="4" name="Subtitle 2">
                <a:extLst>
                  <a:ext uri="{FF2B5EF4-FFF2-40B4-BE49-F238E27FC236}">
                    <a16:creationId xmlns:a16="http://schemas.microsoft.com/office/drawing/2014/main" id="{2493BFCB-9362-4ED9-BBD6-CC7CD6B611C2}"/>
                  </a:ext>
                </a:extLst>
              </p:cNvPr>
              <p:cNvSpPr txBox="1">
                <a:spLocks noRot="1" noChangeAspect="1" noMove="1" noResize="1" noEditPoints="1" noAdjustHandles="1" noChangeArrowheads="1" noChangeShapeType="1" noTextEdit="1"/>
              </p:cNvSpPr>
              <p:nvPr/>
            </p:nvSpPr>
            <p:spPr>
              <a:xfrm>
                <a:off x="1" y="0"/>
                <a:ext cx="6686549" cy="965850"/>
              </a:xfrm>
              <a:prstGeom prst="rect">
                <a:avLst/>
              </a:prstGeom>
              <a:blipFill>
                <a:blip r:embed="rId4"/>
                <a:stretch>
                  <a:fillRect l="-5469" t="-28481" r="-365" b="-3797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Subtitle 2">
                <a:extLst>
                  <a:ext uri="{FF2B5EF4-FFF2-40B4-BE49-F238E27FC236}">
                    <a16:creationId xmlns:a16="http://schemas.microsoft.com/office/drawing/2014/main" id="{D599D8E8-E25E-482B-9211-BD7CB9853BBB}"/>
                  </a:ext>
                </a:extLst>
              </p:cNvPr>
              <p:cNvSpPr txBox="1">
                <a:spLocks/>
              </p:cNvSpPr>
              <p:nvPr/>
            </p:nvSpPr>
            <p:spPr>
              <a:xfrm>
                <a:off x="476251" y="1047750"/>
                <a:ext cx="4243234" cy="96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Case #1: </a:t>
                </a:r>
                <a14:m>
                  <m:oMath xmlns:m="http://schemas.openxmlformats.org/officeDocument/2006/math">
                    <m:sSup>
                      <m:sSupPr>
                        <m:ctrlPr>
                          <a:rPr lang="en-US" sz="4800" i="1">
                            <a:solidFill>
                              <a:srgbClr val="FFC000"/>
                            </a:solidFill>
                            <a:latin typeface="Cambria Math" panose="02040503050406030204" pitchFamily="18" charset="0"/>
                          </a:rPr>
                        </m:ctrlPr>
                      </m:sSupPr>
                      <m:e>
                        <m:r>
                          <a:rPr lang="en-US" sz="4800" i="1">
                            <a:solidFill>
                              <a:srgbClr val="FFC000"/>
                            </a:solidFill>
                            <a:latin typeface="Cambria Math" panose="02040503050406030204" pitchFamily="18" charset="0"/>
                          </a:rPr>
                          <m:t>𝑠</m:t>
                        </m:r>
                      </m:e>
                      <m:sup>
                        <m:r>
                          <a:rPr lang="en-US" sz="4800" i="1">
                            <a:latin typeface="Cambria Math" panose="02040503050406030204" pitchFamily="18" charset="0"/>
                          </a:rPr>
                          <m:t>2</m:t>
                        </m:r>
                      </m:sup>
                    </m:sSup>
                    <m:r>
                      <a:rPr lang="en-US" sz="4800" i="1">
                        <a:latin typeface="Cambria Math" panose="02040503050406030204" pitchFamily="18" charset="0"/>
                      </a:rPr>
                      <m:t>&gt;0</m:t>
                    </m:r>
                  </m:oMath>
                </a14:m>
                <a:endParaRPr lang="en-US" sz="4800" dirty="0"/>
              </a:p>
            </p:txBody>
          </p:sp>
        </mc:Choice>
        <mc:Fallback xmlns="">
          <p:sp>
            <p:nvSpPr>
              <p:cNvPr id="5" name="Subtitle 2">
                <a:extLst>
                  <a:ext uri="{FF2B5EF4-FFF2-40B4-BE49-F238E27FC236}">
                    <a16:creationId xmlns:a16="http://schemas.microsoft.com/office/drawing/2014/main" id="{D599D8E8-E25E-482B-9211-BD7CB9853BBB}"/>
                  </a:ext>
                </a:extLst>
              </p:cNvPr>
              <p:cNvSpPr txBox="1">
                <a:spLocks noRot="1" noChangeAspect="1" noMove="1" noResize="1" noEditPoints="1" noAdjustHandles="1" noChangeArrowheads="1" noChangeShapeType="1" noTextEdit="1"/>
              </p:cNvSpPr>
              <p:nvPr/>
            </p:nvSpPr>
            <p:spPr>
              <a:xfrm>
                <a:off x="476251" y="1047750"/>
                <a:ext cx="4243234" cy="965850"/>
              </a:xfrm>
              <a:prstGeom prst="rect">
                <a:avLst/>
              </a:prstGeom>
              <a:blipFill>
                <a:blip r:embed="rId5"/>
                <a:stretch>
                  <a:fillRect l="-6466" t="-21519" b="-12025"/>
                </a:stretch>
              </a:blipFill>
            </p:spPr>
            <p:txBody>
              <a:bodyPr/>
              <a:lstStyle/>
              <a:p>
                <a:r>
                  <a:rPr lang="en-CA">
                    <a:noFill/>
                  </a:rPr>
                  <a:t> </a:t>
                </a:r>
              </a:p>
            </p:txBody>
          </p:sp>
        </mc:Fallback>
      </mc:AlternateContent>
      <p:sp>
        <p:nvSpPr>
          <p:cNvPr id="7" name="Subtitle 2">
            <a:extLst>
              <a:ext uri="{FF2B5EF4-FFF2-40B4-BE49-F238E27FC236}">
                <a16:creationId xmlns:a16="http://schemas.microsoft.com/office/drawing/2014/main" id="{E83787FB-54EF-438F-987E-DFF7FDA1D8C9}"/>
              </a:ext>
            </a:extLst>
          </p:cNvPr>
          <p:cNvSpPr txBox="1">
            <a:spLocks/>
          </p:cNvSpPr>
          <p:nvPr/>
        </p:nvSpPr>
        <p:spPr>
          <a:xfrm>
            <a:off x="323850" y="4514850"/>
            <a:ext cx="10820400" cy="96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4800"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A49D5DC-406E-4529-8F03-BF802B4D571B}"/>
                  </a:ext>
                </a:extLst>
              </p:cNvPr>
              <p:cNvSpPr/>
              <p:nvPr/>
            </p:nvSpPr>
            <p:spPr>
              <a:xfrm>
                <a:off x="235975" y="2055706"/>
                <a:ext cx="5515897" cy="4278094"/>
              </a:xfrm>
              <a:prstGeom prst="rect">
                <a:avLst/>
              </a:prstGeom>
            </p:spPr>
            <p:txBody>
              <a:bodyPr wrap="square">
                <a:spAutoFit/>
              </a:bodyPr>
              <a:lstStyle/>
              <a:p>
                <a14:m>
                  <m:oMath xmlns:m="http://schemas.openxmlformats.org/officeDocument/2006/math">
                    <m:r>
                      <a:rPr lang="en-US" sz="4000" i="1" smtClean="0">
                        <a:solidFill>
                          <a:srgbClr val="FFC000"/>
                        </a:solidFill>
                        <a:latin typeface="Cambria Math" panose="02040503050406030204" pitchFamily="18" charset="0"/>
                      </a:rPr>
                      <m:t>𝑠</m:t>
                    </m:r>
                    <m:r>
                      <a:rPr lang="en-US" sz="4000" b="0" i="1" smtClean="0">
                        <a:latin typeface="Cambria Math" panose="02040503050406030204" pitchFamily="18" charset="0"/>
                      </a:rPr>
                      <m:t>=</m:t>
                    </m:r>
                    <m:r>
                      <a:rPr lang="en-US" sz="4000" b="0" i="1" smtClean="0">
                        <a:latin typeface="Cambria Math" panose="02040503050406030204" pitchFamily="18" charset="0"/>
                      </a:rPr>
                      <m:t>𝑐</m:t>
                    </m:r>
                    <m:r>
                      <a:rPr lang="en-US" sz="4000" i="1">
                        <a:solidFill>
                          <a:srgbClr val="DEA900"/>
                        </a:solidFill>
                        <a:latin typeface="Cambria Math" panose="02040503050406030204" pitchFamily="18" charset="0"/>
                      </a:rPr>
                      <m:t>𝜏</m:t>
                    </m:r>
                  </m:oMath>
                </a14:m>
                <a:r>
                  <a:rPr lang="en-US" sz="4000" dirty="0"/>
                  <a:t> describes the time between events that happen at the same position</a:t>
                </a:r>
              </a:p>
              <a:p>
                <a:pPr algn="ctr"/>
                <a:br>
                  <a:rPr lang="en-US" sz="1600" dirty="0"/>
                </a:br>
                <a:r>
                  <a:rPr lang="en-US" sz="4400" dirty="0"/>
                  <a:t>(</a:t>
                </a:r>
                <a:r>
                  <a:rPr lang="en-US" sz="4400" u="sng" dirty="0"/>
                  <a:t>Proper Time</a:t>
                </a:r>
                <a:r>
                  <a:rPr lang="en-US" sz="4400" dirty="0"/>
                  <a:t> </a:t>
                </a:r>
                <a14:m>
                  <m:oMath xmlns:m="http://schemas.openxmlformats.org/officeDocument/2006/math">
                    <m:r>
                      <a:rPr lang="en-US" sz="4400" i="1" smtClean="0">
                        <a:solidFill>
                          <a:srgbClr val="DEA900"/>
                        </a:solidFill>
                        <a:latin typeface="Cambria Math" panose="02040503050406030204" pitchFamily="18" charset="0"/>
                      </a:rPr>
                      <m:t>𝜏</m:t>
                    </m:r>
                  </m:oMath>
                </a14:m>
                <a:r>
                  <a:rPr lang="en-US" sz="4400" dirty="0"/>
                  <a:t> </a:t>
                </a:r>
              </a:p>
              <a:p>
                <a:pPr algn="ctr"/>
                <a:r>
                  <a:rPr lang="en-US" sz="4400" dirty="0"/>
                  <a:t>Shortest possible time)</a:t>
                </a:r>
              </a:p>
            </p:txBody>
          </p:sp>
        </mc:Choice>
        <mc:Fallback xmlns="">
          <p:sp>
            <p:nvSpPr>
              <p:cNvPr id="8" name="Rectangle 7">
                <a:extLst>
                  <a:ext uri="{FF2B5EF4-FFF2-40B4-BE49-F238E27FC236}">
                    <a16:creationId xmlns:a16="http://schemas.microsoft.com/office/drawing/2014/main" id="{8A49D5DC-406E-4529-8F03-BF802B4D571B}"/>
                  </a:ext>
                </a:extLst>
              </p:cNvPr>
              <p:cNvSpPr>
                <a:spLocks noRot="1" noChangeAspect="1" noMove="1" noResize="1" noEditPoints="1" noAdjustHandles="1" noChangeArrowheads="1" noChangeShapeType="1" noTextEdit="1"/>
              </p:cNvSpPr>
              <p:nvPr/>
            </p:nvSpPr>
            <p:spPr>
              <a:xfrm>
                <a:off x="235975" y="2055706"/>
                <a:ext cx="5515897" cy="4278094"/>
              </a:xfrm>
              <a:prstGeom prst="rect">
                <a:avLst/>
              </a:prstGeom>
              <a:blipFill>
                <a:blip r:embed="rId6"/>
                <a:stretch>
                  <a:fillRect l="-3978" t="-2564" r="-5414" b="-2991"/>
                </a:stretch>
              </a:blipFill>
            </p:spPr>
            <p:txBody>
              <a:bodyPr/>
              <a:lstStyle/>
              <a:p>
                <a:r>
                  <a:rPr lang="en-CA">
                    <a:noFill/>
                  </a:rPr>
                  <a:t> </a:t>
                </a:r>
              </a:p>
            </p:txBody>
          </p:sp>
        </mc:Fallback>
      </mc:AlternateContent>
      <p:pic>
        <p:nvPicPr>
          <p:cNvPr id="12" name="Picture 11">
            <a:extLst>
              <a:ext uri="{FF2B5EF4-FFF2-40B4-BE49-F238E27FC236}">
                <a16:creationId xmlns:a16="http://schemas.microsoft.com/office/drawing/2014/main" id="{F4AFA645-A6BE-44DA-AD77-9ACDF7BE1BA2}"/>
              </a:ext>
            </a:extLst>
          </p:cNvPr>
          <p:cNvPicPr>
            <a:picLocks noChangeAspect="1"/>
          </p:cNvPicPr>
          <p:nvPr/>
        </p:nvPicPr>
        <p:blipFill rotWithShape="1">
          <a:blip r:embed="rId7"/>
          <a:srcRect l="2656" t="5535" r="48554" b="6728"/>
          <a:stretch/>
        </p:blipFill>
        <p:spPr>
          <a:xfrm>
            <a:off x="5874653" y="704850"/>
            <a:ext cx="6110868" cy="6153150"/>
          </a:xfrm>
          <a:prstGeom prst="rect">
            <a:avLst/>
          </a:prstGeom>
        </p:spPr>
      </p:pic>
      <p:grpSp>
        <p:nvGrpSpPr>
          <p:cNvPr id="13" name="Group 12">
            <a:extLst>
              <a:ext uri="{FF2B5EF4-FFF2-40B4-BE49-F238E27FC236}">
                <a16:creationId xmlns:a16="http://schemas.microsoft.com/office/drawing/2014/main" id="{C97B7B0A-B8A9-49D6-96C7-DD168DF89A22}"/>
              </a:ext>
            </a:extLst>
          </p:cNvPr>
          <p:cNvGrpSpPr/>
          <p:nvPr/>
        </p:nvGrpSpPr>
        <p:grpSpPr>
          <a:xfrm>
            <a:off x="6093962" y="914052"/>
            <a:ext cx="5891559" cy="5822098"/>
            <a:chOff x="219309" y="442100"/>
            <a:chExt cx="5891559" cy="5822098"/>
          </a:xfrm>
          <a:solidFill>
            <a:schemeClr val="accent4">
              <a:lumMod val="40000"/>
              <a:lumOff val="60000"/>
            </a:schemeClr>
          </a:solidFill>
        </p:grpSpPr>
        <p:sp>
          <p:nvSpPr>
            <p:cNvPr id="14" name="Isosceles Triangle 13">
              <a:extLst>
                <a:ext uri="{FF2B5EF4-FFF2-40B4-BE49-F238E27FC236}">
                  <a16:creationId xmlns:a16="http://schemas.microsoft.com/office/drawing/2014/main" id="{70EED0E5-F8BD-4BE3-9959-4FCBB9232D58}"/>
                </a:ext>
              </a:extLst>
            </p:cNvPr>
            <p:cNvSpPr/>
            <p:nvPr/>
          </p:nvSpPr>
          <p:spPr>
            <a:xfrm>
              <a:off x="223026" y="3320276"/>
              <a:ext cx="5887842" cy="2943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Isosceles Triangle 14">
              <a:extLst>
                <a:ext uri="{FF2B5EF4-FFF2-40B4-BE49-F238E27FC236}">
                  <a16:creationId xmlns:a16="http://schemas.microsoft.com/office/drawing/2014/main" id="{26C9DCD2-C771-46A6-8348-0DCABD829FEC}"/>
                </a:ext>
              </a:extLst>
            </p:cNvPr>
            <p:cNvSpPr/>
            <p:nvPr/>
          </p:nvSpPr>
          <p:spPr>
            <a:xfrm rot="10800000">
              <a:off x="219309" y="442100"/>
              <a:ext cx="5887842" cy="2943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6" name="Straight Connector 15">
            <a:extLst>
              <a:ext uri="{FF2B5EF4-FFF2-40B4-BE49-F238E27FC236}">
                <a16:creationId xmlns:a16="http://schemas.microsoft.com/office/drawing/2014/main" id="{792823BD-B1FF-41CB-8207-EF48DCD27203}"/>
              </a:ext>
            </a:extLst>
          </p:cNvPr>
          <p:cNvCxnSpPr>
            <a:cxnSpLocks/>
          </p:cNvCxnSpPr>
          <p:nvPr/>
        </p:nvCxnSpPr>
        <p:spPr>
          <a:xfrm flipH="1">
            <a:off x="6169664" y="1007211"/>
            <a:ext cx="5670890" cy="5699533"/>
          </a:xfrm>
          <a:prstGeom prst="line">
            <a:avLst/>
          </a:prstGeom>
          <a:ln w="76200">
            <a:solidFill>
              <a:srgbClr val="FFC000"/>
            </a:solidFill>
          </a:ln>
          <a:effectLst>
            <a:glow rad="3810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9D374F7-96FD-48A4-9F32-25608D7D9FEC}"/>
              </a:ext>
            </a:extLst>
          </p:cNvPr>
          <p:cNvCxnSpPr>
            <a:cxnSpLocks/>
          </p:cNvCxnSpPr>
          <p:nvPr/>
        </p:nvCxnSpPr>
        <p:spPr>
          <a:xfrm flipH="1" flipV="1">
            <a:off x="6195970" y="985397"/>
            <a:ext cx="5655737" cy="5655733"/>
          </a:xfrm>
          <a:prstGeom prst="line">
            <a:avLst/>
          </a:prstGeom>
          <a:ln w="76200">
            <a:solidFill>
              <a:srgbClr val="FFC000"/>
            </a:solidFill>
          </a:ln>
          <a:effectLst>
            <a:glow rad="3810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663C67B-4CD1-4586-9912-A7116879FD87}"/>
              </a:ext>
            </a:extLst>
          </p:cNvPr>
          <p:cNvSpPr txBox="1"/>
          <p:nvPr/>
        </p:nvSpPr>
        <p:spPr>
          <a:xfrm>
            <a:off x="7787027" y="1478525"/>
            <a:ext cx="2631233" cy="830997"/>
          </a:xfrm>
          <a:prstGeom prst="rect">
            <a:avLst/>
          </a:prstGeom>
          <a:noFill/>
        </p:spPr>
        <p:txBody>
          <a:bodyPr wrap="none" rtlCol="0">
            <a:spAutoFit/>
          </a:bodyPr>
          <a:lstStyle/>
          <a:p>
            <a:r>
              <a:rPr lang="en-US" sz="4800" dirty="0">
                <a:solidFill>
                  <a:schemeClr val="accent2">
                    <a:lumMod val="75000"/>
                  </a:schemeClr>
                </a:solidFill>
              </a:rPr>
              <a:t>light cone</a:t>
            </a:r>
            <a:endParaRPr lang="en-CA" sz="4800" dirty="0">
              <a:solidFill>
                <a:schemeClr val="accent2">
                  <a:lumMod val="75000"/>
                </a:schemeClr>
              </a:solidFill>
            </a:endParaRPr>
          </a:p>
        </p:txBody>
      </p:sp>
      <p:sp>
        <p:nvSpPr>
          <p:cNvPr id="26" name="TextBox 25">
            <a:extLst>
              <a:ext uri="{FF2B5EF4-FFF2-40B4-BE49-F238E27FC236}">
                <a16:creationId xmlns:a16="http://schemas.microsoft.com/office/drawing/2014/main" id="{FF95AC82-F680-4583-BB1A-1AC6997C2462}"/>
              </a:ext>
            </a:extLst>
          </p:cNvPr>
          <p:cNvSpPr txBox="1"/>
          <p:nvPr/>
        </p:nvSpPr>
        <p:spPr>
          <a:xfrm>
            <a:off x="7825127" y="5269475"/>
            <a:ext cx="2631233" cy="830997"/>
          </a:xfrm>
          <a:prstGeom prst="rect">
            <a:avLst/>
          </a:prstGeom>
          <a:noFill/>
        </p:spPr>
        <p:txBody>
          <a:bodyPr wrap="none" rtlCol="0">
            <a:spAutoFit/>
          </a:bodyPr>
          <a:lstStyle/>
          <a:p>
            <a:r>
              <a:rPr lang="en-US" sz="4800" dirty="0">
                <a:solidFill>
                  <a:schemeClr val="accent2">
                    <a:lumMod val="75000"/>
                  </a:schemeClr>
                </a:solidFill>
              </a:rPr>
              <a:t>light cone</a:t>
            </a:r>
            <a:endParaRPr lang="en-CA" sz="4800" dirty="0">
              <a:solidFill>
                <a:schemeClr val="accent2">
                  <a:lumMod val="75000"/>
                </a:schemeClr>
              </a:solidFill>
            </a:endParaRPr>
          </a:p>
        </p:txBody>
      </p:sp>
      <p:cxnSp>
        <p:nvCxnSpPr>
          <p:cNvPr id="22" name="Straight Arrow Connector 21">
            <a:extLst>
              <a:ext uri="{FF2B5EF4-FFF2-40B4-BE49-F238E27FC236}">
                <a16:creationId xmlns:a16="http://schemas.microsoft.com/office/drawing/2014/main" id="{DBD2E2DF-84D8-4B34-9A35-E6CF2AD7F204}"/>
              </a:ext>
            </a:extLst>
          </p:cNvPr>
          <p:cNvCxnSpPr>
            <a:cxnSpLocks/>
          </p:cNvCxnSpPr>
          <p:nvPr/>
        </p:nvCxnSpPr>
        <p:spPr>
          <a:xfrm flipV="1">
            <a:off x="9015552" y="1209368"/>
            <a:ext cx="1131338" cy="2610196"/>
          </a:xfrm>
          <a:prstGeom prst="straightConnector1">
            <a:avLst/>
          </a:prstGeom>
          <a:ln w="114300">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23" name="Rectangle 22">
            <a:extLst>
              <a:ext uri="{FF2B5EF4-FFF2-40B4-BE49-F238E27FC236}">
                <a16:creationId xmlns:a16="http://schemas.microsoft.com/office/drawing/2014/main" id="{EDCCF89A-D2F8-44A9-BA29-E3DF4647A912}"/>
              </a:ext>
            </a:extLst>
          </p:cNvPr>
          <p:cNvSpPr/>
          <p:nvPr/>
        </p:nvSpPr>
        <p:spPr>
          <a:xfrm>
            <a:off x="285750" y="6151456"/>
            <a:ext cx="5515897" cy="523220"/>
          </a:xfrm>
          <a:prstGeom prst="rect">
            <a:avLst/>
          </a:prstGeom>
        </p:spPr>
        <p:txBody>
          <a:bodyPr wrap="square">
            <a:spAutoFit/>
          </a:bodyPr>
          <a:lstStyle/>
          <a:p>
            <a:r>
              <a:rPr lang="en-US" sz="2800" dirty="0">
                <a:solidFill>
                  <a:srgbClr val="C00000"/>
                </a:solidFill>
              </a:rPr>
              <a:t>(other frames have the time dilated)</a:t>
            </a:r>
          </a:p>
        </p:txBody>
      </p:sp>
      <p:cxnSp>
        <p:nvCxnSpPr>
          <p:cNvPr id="24" name="Straight Arrow Connector 23">
            <a:extLst>
              <a:ext uri="{FF2B5EF4-FFF2-40B4-BE49-F238E27FC236}">
                <a16:creationId xmlns:a16="http://schemas.microsoft.com/office/drawing/2014/main" id="{14AAF9BE-B088-487D-A736-50EB4A2C1BB6}"/>
              </a:ext>
            </a:extLst>
          </p:cNvPr>
          <p:cNvCxnSpPr>
            <a:cxnSpLocks/>
          </p:cNvCxnSpPr>
          <p:nvPr/>
        </p:nvCxnSpPr>
        <p:spPr>
          <a:xfrm flipV="1">
            <a:off x="6113929" y="2348754"/>
            <a:ext cx="5755342" cy="2922493"/>
          </a:xfrm>
          <a:prstGeom prst="straightConnector1">
            <a:avLst/>
          </a:prstGeom>
          <a:ln w="76200">
            <a:solidFill>
              <a:srgbClr val="8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3B28281-DACA-4775-8674-1679CA31F438}"/>
                  </a:ext>
                </a:extLst>
              </p:cNvPr>
              <p:cNvSpPr txBox="1"/>
              <p:nvPr/>
            </p:nvSpPr>
            <p:spPr>
              <a:xfrm>
                <a:off x="11432554" y="2454559"/>
                <a:ext cx="669799"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r>
                            <a:rPr lang="en-US" sz="4800" i="1" smtClean="0">
                              <a:solidFill>
                                <a:srgbClr val="FF0000"/>
                              </a:solidFill>
                              <a:latin typeface="Cambria Math" panose="02040503050406030204" pitchFamily="18" charset="0"/>
                            </a:rPr>
                            <m:t>𝑥</m:t>
                          </m:r>
                        </m:e>
                      </m:acc>
                    </m:oMath>
                  </m:oMathPara>
                </a14:m>
                <a:endParaRPr lang="en-CA" sz="4800" dirty="0">
                  <a:solidFill>
                    <a:srgbClr val="FF0000"/>
                  </a:solidFill>
                </a:endParaRPr>
              </a:p>
            </p:txBody>
          </p:sp>
        </mc:Choice>
        <mc:Fallback xmlns="">
          <p:sp>
            <p:nvSpPr>
              <p:cNvPr id="27" name="TextBox 26">
                <a:extLst>
                  <a:ext uri="{FF2B5EF4-FFF2-40B4-BE49-F238E27FC236}">
                    <a16:creationId xmlns:a16="http://schemas.microsoft.com/office/drawing/2014/main" id="{83B28281-DACA-4775-8674-1679CA31F438}"/>
                  </a:ext>
                </a:extLst>
              </p:cNvPr>
              <p:cNvSpPr txBox="1">
                <a:spLocks noRot="1" noChangeAspect="1" noMove="1" noResize="1" noEditPoints="1" noAdjustHandles="1" noChangeArrowheads="1" noChangeShapeType="1" noTextEdit="1"/>
              </p:cNvSpPr>
              <p:nvPr/>
            </p:nvSpPr>
            <p:spPr>
              <a:xfrm>
                <a:off x="11432554" y="2454559"/>
                <a:ext cx="669799" cy="830997"/>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6FDDFAC-12F4-4548-A061-07980ED01EA8}"/>
                  </a:ext>
                </a:extLst>
              </p:cNvPr>
              <p:cNvSpPr txBox="1"/>
              <p:nvPr/>
            </p:nvSpPr>
            <p:spPr>
              <a:xfrm>
                <a:off x="9642141" y="141122"/>
                <a:ext cx="886076"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i="1" smtClean="0">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oMath>
                  </m:oMathPara>
                </a14:m>
                <a:endParaRPr lang="en-CA" sz="4800" dirty="0">
                  <a:solidFill>
                    <a:schemeClr val="accent6">
                      <a:lumMod val="50000"/>
                    </a:schemeClr>
                  </a:solidFill>
                </a:endParaRPr>
              </a:p>
            </p:txBody>
          </p:sp>
        </mc:Choice>
        <mc:Fallback xmlns="">
          <p:sp>
            <p:nvSpPr>
              <p:cNvPr id="28" name="TextBox 27">
                <a:extLst>
                  <a:ext uri="{FF2B5EF4-FFF2-40B4-BE49-F238E27FC236}">
                    <a16:creationId xmlns:a16="http://schemas.microsoft.com/office/drawing/2014/main" id="{36FDDFAC-12F4-4548-A061-07980ED01EA8}"/>
                  </a:ext>
                </a:extLst>
              </p:cNvPr>
              <p:cNvSpPr txBox="1">
                <a:spLocks noRot="1" noChangeAspect="1" noMove="1" noResize="1" noEditPoints="1" noAdjustHandles="1" noChangeArrowheads="1" noChangeShapeType="1" noTextEdit="1"/>
              </p:cNvSpPr>
              <p:nvPr/>
            </p:nvSpPr>
            <p:spPr>
              <a:xfrm>
                <a:off x="9642141" y="141122"/>
                <a:ext cx="886076" cy="830997"/>
              </a:xfrm>
              <a:prstGeom prst="rect">
                <a:avLst/>
              </a:prstGeom>
              <a:blipFill>
                <a:blip r:embed="rId9"/>
                <a:stretch>
                  <a:fillRect/>
                </a:stretch>
              </a:blipFill>
            </p:spPr>
            <p:txBody>
              <a:bodyPr/>
              <a:lstStyle/>
              <a:p>
                <a:r>
                  <a:rPr lang="en-CA">
                    <a:noFill/>
                  </a:rPr>
                  <a:t> </a:t>
                </a:r>
              </a:p>
            </p:txBody>
          </p:sp>
        </mc:Fallback>
      </mc:AlternateContent>
      <p:cxnSp>
        <p:nvCxnSpPr>
          <p:cNvPr id="29" name="Straight Arrow Connector 28">
            <a:extLst>
              <a:ext uri="{FF2B5EF4-FFF2-40B4-BE49-F238E27FC236}">
                <a16:creationId xmlns:a16="http://schemas.microsoft.com/office/drawing/2014/main" id="{F6AE1C25-4030-40AA-A0B7-56DBD5227ECE}"/>
              </a:ext>
            </a:extLst>
          </p:cNvPr>
          <p:cNvCxnSpPr>
            <a:cxnSpLocks/>
          </p:cNvCxnSpPr>
          <p:nvPr/>
        </p:nvCxnSpPr>
        <p:spPr>
          <a:xfrm flipV="1">
            <a:off x="7658987" y="878541"/>
            <a:ext cx="2591679" cy="5979459"/>
          </a:xfrm>
          <a:prstGeom prst="straightConnector1">
            <a:avLst/>
          </a:prstGeom>
          <a:ln w="76200">
            <a:solidFill>
              <a:srgbClr val="CC0000"/>
            </a:solidFill>
            <a:tailEnd type="triangle"/>
          </a:ln>
        </p:spPr>
        <p:style>
          <a:lnRef idx="3">
            <a:schemeClr val="accent1"/>
          </a:lnRef>
          <a:fillRef idx="0">
            <a:schemeClr val="accent1"/>
          </a:fillRef>
          <a:effectRef idx="2">
            <a:schemeClr val="accent1"/>
          </a:effectRef>
          <a:fontRef idx="minor">
            <a:schemeClr val="tx1"/>
          </a:fontRef>
        </p:style>
      </p:cxnSp>
    </p:spTree>
    <p:custDataLst>
      <p:tags r:id="rId1"/>
    </p:custDataLst>
    <p:extLst>
      <p:ext uri="{BB962C8B-B14F-4D97-AF65-F5344CB8AC3E}">
        <p14:creationId xmlns:p14="http://schemas.microsoft.com/office/powerpoint/2010/main" val="1198144098"/>
      </p:ext>
    </p:extLst>
  </p:cSld>
  <p:clrMapOvr>
    <a:masterClrMapping/>
  </p:clrMapOvr>
  <mc:AlternateContent xmlns:mc="http://schemas.openxmlformats.org/markup-compatibility/2006" xmlns:p14="http://schemas.microsoft.com/office/powerpoint/2010/main">
    <mc:Choice Requires="p14">
      <p:transition spd="med" p14:dur="700" advTm="23668">
        <p:fade/>
      </p:transition>
    </mc:Choice>
    <mc:Fallback xmlns="">
      <p:transition spd="med" advTm="236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AFC66F3-9F86-412F-A176-7CD8D4C8FC6B}"/>
                  </a:ext>
                </a:extLst>
              </p:cNvPr>
              <p:cNvSpPr/>
              <p:nvPr/>
            </p:nvSpPr>
            <p:spPr>
              <a:xfrm>
                <a:off x="164257" y="-91887"/>
                <a:ext cx="12619413" cy="1896417"/>
              </a:xfrm>
              <a:prstGeom prst="rect">
                <a:avLst/>
              </a:prstGeom>
            </p:spPr>
            <p:txBody>
              <a:bodyPr wrap="square">
                <a:spAutoFit/>
              </a:bodyPr>
              <a:lstStyle/>
              <a:p>
                <a14:m>
                  <m:oMath xmlns:m="http://schemas.openxmlformats.org/officeDocument/2006/math">
                    <m:r>
                      <a:rPr lang="en-US" sz="6000" b="0" i="1" smtClean="0">
                        <a:latin typeface="Cambria Math" panose="02040503050406030204" pitchFamily="18" charset="0"/>
                      </a:rPr>
                      <m:t>𝑐</m:t>
                    </m:r>
                    <m:r>
                      <a:rPr lang="en-US" sz="6000" i="1">
                        <a:solidFill>
                          <a:srgbClr val="DEA900"/>
                        </a:solidFill>
                        <a:latin typeface="Cambria Math" panose="02040503050406030204" pitchFamily="18" charset="0"/>
                      </a:rPr>
                      <m:t>𝜏</m:t>
                    </m:r>
                    <m:r>
                      <a:rPr lang="en-US" sz="6000" b="0" i="1" smtClean="0">
                        <a:solidFill>
                          <a:schemeClr val="tx1"/>
                        </a:solidFill>
                        <a:latin typeface="Cambria Math" panose="02040503050406030204" pitchFamily="18" charset="0"/>
                      </a:rPr>
                      <m:t>→</m:t>
                    </m:r>
                  </m:oMath>
                </a14:m>
                <a:r>
                  <a:rPr lang="en-US" sz="4000" dirty="0"/>
                  <a:t>   </a:t>
                </a:r>
                <a14:m>
                  <m:oMath xmlns:m="http://schemas.openxmlformats.org/officeDocument/2006/math">
                    <m:r>
                      <a:rPr lang="en-US" sz="4000" b="0" i="1" dirty="0" smtClean="0">
                        <a:latin typeface="Cambria Math" panose="02040503050406030204" pitchFamily="18" charset="0"/>
                      </a:rPr>
                      <m:t>𝑐</m:t>
                    </m:r>
                    <m:r>
                      <a:rPr lang="en-US" sz="4000" b="0" i="1" dirty="0" smtClean="0">
                        <a:latin typeface="Cambria Math" panose="02040503050406030204" pitchFamily="18" charset="0"/>
                      </a:rPr>
                      <m:t>×</m:t>
                    </m:r>
                  </m:oMath>
                </a14:m>
                <a:r>
                  <a:rPr lang="en-US" sz="4000" dirty="0"/>
                  <a:t> </a:t>
                </a:r>
                <a:r>
                  <a:rPr lang="en-US" sz="4000" dirty="0">
                    <a:solidFill>
                      <a:schemeClr val="accent4">
                        <a:lumMod val="75000"/>
                      </a:schemeClr>
                    </a:solidFill>
                  </a:rPr>
                  <a:t>proper time </a:t>
                </a:r>
                <a:r>
                  <a:rPr lang="en-US" sz="4000" dirty="0"/>
                  <a:t>(</a:t>
                </a:r>
                <a:r>
                  <a:rPr lang="en-US" sz="4000" u="sng" dirty="0"/>
                  <a:t>distance units</a:t>
                </a:r>
                <a:r>
                  <a:rPr lang="en-US" sz="4000" dirty="0"/>
                  <a:t>, e.g. meters)</a:t>
                </a:r>
              </a:p>
              <a:p>
                <a14:m>
                  <m:oMath xmlns:m="http://schemas.openxmlformats.org/officeDocument/2006/math">
                    <m:r>
                      <a:rPr lang="en-US" sz="6000" i="1" smtClean="0">
                        <a:solidFill>
                          <a:schemeClr val="bg1"/>
                        </a:solidFill>
                        <a:latin typeface="Cambria Math" panose="02040503050406030204" pitchFamily="18" charset="0"/>
                      </a:rPr>
                      <m:t>𝑐</m:t>
                    </m:r>
                    <m:r>
                      <a:rPr lang="en-US" sz="6000" i="1">
                        <a:solidFill>
                          <a:srgbClr val="DEA900"/>
                        </a:solidFill>
                        <a:latin typeface="Cambria Math" panose="02040503050406030204" pitchFamily="18" charset="0"/>
                      </a:rPr>
                      <m:t>𝜏</m:t>
                    </m:r>
                    <m:r>
                      <a:rPr lang="en-US" sz="6000" b="0" i="1" smtClean="0">
                        <a:solidFill>
                          <a:schemeClr val="tx1"/>
                        </a:solidFill>
                        <a:latin typeface="Cambria Math" panose="02040503050406030204" pitchFamily="18" charset="0"/>
                      </a:rPr>
                      <m:t>→</m:t>
                    </m:r>
                  </m:oMath>
                </a14:m>
                <a:r>
                  <a:rPr lang="en-US" sz="4000" dirty="0"/>
                  <a:t>      </a:t>
                </a:r>
                <a:r>
                  <a:rPr lang="en-US" sz="4000" dirty="0">
                    <a:solidFill>
                      <a:srgbClr val="D09E00"/>
                    </a:solidFill>
                  </a:rPr>
                  <a:t>proper time </a:t>
                </a:r>
                <a:r>
                  <a:rPr lang="en-US" sz="4000" dirty="0"/>
                  <a:t>(</a:t>
                </a:r>
                <a:r>
                  <a:rPr lang="en-US" sz="4000" u="sng" dirty="0"/>
                  <a:t>ordinary time units</a:t>
                </a:r>
                <a:r>
                  <a:rPr lang="en-US" sz="4000" dirty="0"/>
                  <a:t>, e.g. seconds)</a:t>
                </a:r>
              </a:p>
            </p:txBody>
          </p:sp>
        </mc:Choice>
        <mc:Fallback xmlns="">
          <p:sp>
            <p:nvSpPr>
              <p:cNvPr id="4" name="Rectangle 3">
                <a:extLst>
                  <a:ext uri="{FF2B5EF4-FFF2-40B4-BE49-F238E27FC236}">
                    <a16:creationId xmlns:a16="http://schemas.microsoft.com/office/drawing/2014/main" id="{0AFC66F3-9F86-412F-A176-7CD8D4C8FC6B}"/>
                  </a:ext>
                </a:extLst>
              </p:cNvPr>
              <p:cNvSpPr>
                <a:spLocks noRot="1" noChangeAspect="1" noMove="1" noResize="1" noEditPoints="1" noAdjustHandles="1" noChangeArrowheads="1" noChangeShapeType="1" noTextEdit="1"/>
              </p:cNvSpPr>
              <p:nvPr/>
            </p:nvSpPr>
            <p:spPr>
              <a:xfrm>
                <a:off x="164257" y="-91887"/>
                <a:ext cx="12619413" cy="1896417"/>
              </a:xfrm>
              <a:prstGeom prst="rect">
                <a:avLst/>
              </a:prstGeom>
              <a:blipFill>
                <a:blip r:embed="rId2"/>
                <a:stretch>
                  <a:fillRect b="-10932"/>
                </a:stretch>
              </a:blipFill>
            </p:spPr>
            <p:txBody>
              <a:bodyPr/>
              <a:lstStyle/>
              <a:p>
                <a:r>
                  <a:rPr lang="en-CA">
                    <a:noFill/>
                  </a:rPr>
                  <a:t> </a:t>
                </a:r>
              </a:p>
            </p:txBody>
          </p:sp>
        </mc:Fallback>
      </mc:AlternateContent>
      <p:sp>
        <p:nvSpPr>
          <p:cNvPr id="19" name="Subtitle 2">
            <a:extLst>
              <a:ext uri="{FF2B5EF4-FFF2-40B4-BE49-F238E27FC236}">
                <a16:creationId xmlns:a16="http://schemas.microsoft.com/office/drawing/2014/main" id="{83441119-0EA1-486A-A196-6CF1721FDA6A}"/>
              </a:ext>
            </a:extLst>
          </p:cNvPr>
          <p:cNvSpPr txBox="1">
            <a:spLocks/>
          </p:cNvSpPr>
          <p:nvPr/>
        </p:nvSpPr>
        <p:spPr>
          <a:xfrm>
            <a:off x="168176" y="2250631"/>
            <a:ext cx="11488651" cy="96585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t>1 m of time = amount of time it takes light to travel 1m</a:t>
            </a:r>
          </a:p>
        </p:txBody>
      </p:sp>
      <p:cxnSp>
        <p:nvCxnSpPr>
          <p:cNvPr id="20" name="Straight Connector 19">
            <a:extLst>
              <a:ext uri="{FF2B5EF4-FFF2-40B4-BE49-F238E27FC236}">
                <a16:creationId xmlns:a16="http://schemas.microsoft.com/office/drawing/2014/main" id="{75A1A6E8-CF6F-42BF-A7B3-28C4AC5BBA92}"/>
              </a:ext>
            </a:extLst>
          </p:cNvPr>
          <p:cNvCxnSpPr>
            <a:cxnSpLocks/>
          </p:cNvCxnSpPr>
          <p:nvPr/>
        </p:nvCxnSpPr>
        <p:spPr>
          <a:xfrm>
            <a:off x="1219200" y="2882314"/>
            <a:ext cx="1733550" cy="0"/>
          </a:xfrm>
          <a:prstGeom prst="line">
            <a:avLst/>
          </a:prstGeom>
          <a:ln w="101600">
            <a:solidFill>
              <a:srgbClr val="FFC000"/>
            </a:solidFill>
          </a:ln>
          <a:effectLst>
            <a:glow rad="228600">
              <a:schemeClr val="accent4">
                <a:satMod val="175000"/>
                <a:alpha val="40000"/>
              </a:schemeClr>
            </a:glow>
          </a:effectLst>
        </p:spPr>
        <p:style>
          <a:lnRef idx="1">
            <a:schemeClr val="accent2"/>
          </a:lnRef>
          <a:fillRef idx="0">
            <a:schemeClr val="accent2"/>
          </a:fillRef>
          <a:effectRef idx="0">
            <a:schemeClr val="accent2"/>
          </a:effectRef>
          <a:fontRef idx="minor">
            <a:schemeClr val="tx1"/>
          </a:fontRef>
        </p:style>
      </p:cxnSp>
      <p:grpSp>
        <p:nvGrpSpPr>
          <p:cNvPr id="21" name="Group 20">
            <a:extLst>
              <a:ext uri="{FF2B5EF4-FFF2-40B4-BE49-F238E27FC236}">
                <a16:creationId xmlns:a16="http://schemas.microsoft.com/office/drawing/2014/main" id="{9BD9607D-3E2C-496B-AC06-096C99F0A1F5}"/>
              </a:ext>
            </a:extLst>
          </p:cNvPr>
          <p:cNvGrpSpPr/>
          <p:nvPr/>
        </p:nvGrpSpPr>
        <p:grpSpPr>
          <a:xfrm>
            <a:off x="1191433" y="3152641"/>
            <a:ext cx="1871081" cy="1074057"/>
            <a:chOff x="1191433" y="2931885"/>
            <a:chExt cx="1871081" cy="1074057"/>
          </a:xfrm>
        </p:grpSpPr>
        <p:sp>
          <p:nvSpPr>
            <p:cNvPr id="22" name="Left Brace 21">
              <a:extLst>
                <a:ext uri="{FF2B5EF4-FFF2-40B4-BE49-F238E27FC236}">
                  <a16:creationId xmlns:a16="http://schemas.microsoft.com/office/drawing/2014/main" id="{8EDEAD72-AAE6-48D8-996D-00AE4C436AA1}"/>
                </a:ext>
              </a:extLst>
            </p:cNvPr>
            <p:cNvSpPr/>
            <p:nvPr/>
          </p:nvSpPr>
          <p:spPr>
            <a:xfrm rot="16200000">
              <a:off x="1946276" y="2223860"/>
              <a:ext cx="292099" cy="1708150"/>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23" name="Subtitle 2">
              <a:extLst>
                <a:ext uri="{FF2B5EF4-FFF2-40B4-BE49-F238E27FC236}">
                  <a16:creationId xmlns:a16="http://schemas.microsoft.com/office/drawing/2014/main" id="{A5F0ECC3-8F29-4ED1-A734-9865620F11AA}"/>
                </a:ext>
              </a:extLst>
            </p:cNvPr>
            <p:cNvSpPr txBox="1">
              <a:spLocks/>
            </p:cNvSpPr>
            <p:nvPr/>
          </p:nvSpPr>
          <p:spPr>
            <a:xfrm>
              <a:off x="1191433" y="3374261"/>
              <a:ext cx="1871081" cy="6316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1 meter</a:t>
              </a:r>
            </a:p>
          </p:txBody>
        </p:sp>
      </p:grpSp>
      <p:cxnSp>
        <p:nvCxnSpPr>
          <p:cNvPr id="24" name="Straight Connector 23">
            <a:extLst>
              <a:ext uri="{FF2B5EF4-FFF2-40B4-BE49-F238E27FC236}">
                <a16:creationId xmlns:a16="http://schemas.microsoft.com/office/drawing/2014/main" id="{B842C4F3-B608-489C-9291-164C097F9DF3}"/>
              </a:ext>
            </a:extLst>
          </p:cNvPr>
          <p:cNvCxnSpPr>
            <a:cxnSpLocks/>
          </p:cNvCxnSpPr>
          <p:nvPr/>
        </p:nvCxnSpPr>
        <p:spPr>
          <a:xfrm>
            <a:off x="267702" y="5375859"/>
            <a:ext cx="4955774" cy="0"/>
          </a:xfrm>
          <a:prstGeom prst="line">
            <a:avLst/>
          </a:prstGeom>
          <a:ln w="101600">
            <a:solidFill>
              <a:srgbClr val="FFC000"/>
            </a:solidFill>
          </a:ln>
          <a:effectLst>
            <a:glow rad="228600">
              <a:schemeClr val="accent4">
                <a:satMod val="175000"/>
                <a:alpha val="40000"/>
              </a:schemeClr>
            </a:glow>
          </a:effectLst>
        </p:spPr>
        <p:style>
          <a:lnRef idx="1">
            <a:schemeClr val="accent2"/>
          </a:lnRef>
          <a:fillRef idx="0">
            <a:schemeClr val="accent2"/>
          </a:fillRef>
          <a:effectRef idx="0">
            <a:schemeClr val="accent2"/>
          </a:effectRef>
          <a:fontRef idx="minor">
            <a:schemeClr val="tx1"/>
          </a:fontRef>
        </p:style>
      </p:cxnSp>
      <p:grpSp>
        <p:nvGrpSpPr>
          <p:cNvPr id="25" name="Group 24">
            <a:extLst>
              <a:ext uri="{FF2B5EF4-FFF2-40B4-BE49-F238E27FC236}">
                <a16:creationId xmlns:a16="http://schemas.microsoft.com/office/drawing/2014/main" id="{1E53E301-7B72-4273-9753-DC33DC81E004}"/>
              </a:ext>
            </a:extLst>
          </p:cNvPr>
          <p:cNvGrpSpPr/>
          <p:nvPr/>
        </p:nvGrpSpPr>
        <p:grpSpPr>
          <a:xfrm>
            <a:off x="299062" y="5757048"/>
            <a:ext cx="4883162" cy="1100952"/>
            <a:chOff x="1238251" y="2284185"/>
            <a:chExt cx="1708150" cy="1100952"/>
          </a:xfrm>
        </p:grpSpPr>
        <p:sp>
          <p:nvSpPr>
            <p:cNvPr id="26" name="Left Brace 25">
              <a:extLst>
                <a:ext uri="{FF2B5EF4-FFF2-40B4-BE49-F238E27FC236}">
                  <a16:creationId xmlns:a16="http://schemas.microsoft.com/office/drawing/2014/main" id="{A816AD4E-E498-413D-ABB3-18111DBF2408}"/>
                </a:ext>
              </a:extLst>
            </p:cNvPr>
            <p:cNvSpPr/>
            <p:nvPr/>
          </p:nvSpPr>
          <p:spPr>
            <a:xfrm rot="16200000">
              <a:off x="1946276" y="1576160"/>
              <a:ext cx="292099" cy="1708150"/>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7" name="Subtitle 2">
                  <a:extLst>
                    <a:ext uri="{FF2B5EF4-FFF2-40B4-BE49-F238E27FC236}">
                      <a16:creationId xmlns:a16="http://schemas.microsoft.com/office/drawing/2014/main" id="{92788472-659D-4F85-A686-C8B0F2820341}"/>
                    </a:ext>
                  </a:extLst>
                </p:cNvPr>
                <p:cNvSpPr txBox="1">
                  <a:spLocks/>
                </p:cNvSpPr>
                <p:nvPr/>
              </p:nvSpPr>
              <p:spPr>
                <a:xfrm>
                  <a:off x="1620766" y="2807369"/>
                  <a:ext cx="825634" cy="5777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   </a:t>
                  </a:r>
                  <a14:m>
                    <m:oMath xmlns:m="http://schemas.openxmlformats.org/officeDocument/2006/math">
                      <m:r>
                        <a:rPr lang="en-US" sz="3200" b="0" i="1" smtClean="0">
                          <a:latin typeface="Cambria Math" panose="02040503050406030204" pitchFamily="18" charset="0"/>
                        </a:rPr>
                        <m:t>3×</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10</m:t>
                          </m:r>
                        </m:e>
                        <m:sup>
                          <m:r>
                            <a:rPr lang="en-US" sz="3200" b="0" i="1" smtClean="0">
                              <a:latin typeface="Cambria Math" panose="02040503050406030204" pitchFamily="18" charset="0"/>
                            </a:rPr>
                            <m:t>8</m:t>
                          </m:r>
                        </m:sup>
                      </m:sSup>
                      <m:r>
                        <a:rPr lang="en-US" sz="3200" b="0" i="1" smtClean="0">
                          <a:latin typeface="Cambria Math" panose="02040503050406030204" pitchFamily="18" charset="0"/>
                        </a:rPr>
                        <m:t> </m:t>
                      </m:r>
                      <m:r>
                        <a:rPr lang="en-US" sz="3200" b="0" i="1" smtClean="0">
                          <a:latin typeface="Cambria Math" panose="02040503050406030204" pitchFamily="18" charset="0"/>
                        </a:rPr>
                        <m:t>𝑚</m:t>
                      </m:r>
                    </m:oMath>
                  </a14:m>
                  <a:endParaRPr lang="en-US" sz="3200" dirty="0"/>
                </a:p>
              </p:txBody>
            </p:sp>
          </mc:Choice>
          <mc:Fallback xmlns="">
            <p:sp>
              <p:nvSpPr>
                <p:cNvPr id="27" name="Subtitle 2">
                  <a:extLst>
                    <a:ext uri="{FF2B5EF4-FFF2-40B4-BE49-F238E27FC236}">
                      <a16:creationId xmlns:a16="http://schemas.microsoft.com/office/drawing/2014/main" id="{92788472-659D-4F85-A686-C8B0F2820341}"/>
                    </a:ext>
                  </a:extLst>
                </p:cNvPr>
                <p:cNvSpPr txBox="1">
                  <a:spLocks noRot="1" noChangeAspect="1" noMove="1" noResize="1" noEditPoints="1" noAdjustHandles="1" noChangeArrowheads="1" noChangeShapeType="1" noTextEdit="1"/>
                </p:cNvSpPr>
                <p:nvPr/>
              </p:nvSpPr>
              <p:spPr>
                <a:xfrm>
                  <a:off x="1620766" y="2807369"/>
                  <a:ext cx="825634" cy="577768"/>
                </a:xfrm>
                <a:prstGeom prst="rect">
                  <a:avLst/>
                </a:prstGeom>
                <a:blipFill>
                  <a:blip r:embed="rId3"/>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8" name="Subtitle 2">
                <a:extLst>
                  <a:ext uri="{FF2B5EF4-FFF2-40B4-BE49-F238E27FC236}">
                    <a16:creationId xmlns:a16="http://schemas.microsoft.com/office/drawing/2014/main" id="{1D8FB95D-4ED7-473B-9116-26855E6239ED}"/>
                  </a:ext>
                </a:extLst>
              </p:cNvPr>
              <p:cNvSpPr txBox="1">
                <a:spLocks/>
              </p:cNvSpPr>
              <p:nvPr/>
            </p:nvSpPr>
            <p:spPr>
              <a:xfrm>
                <a:off x="3877483" y="2928267"/>
                <a:ext cx="7552517" cy="6316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dirty="0"/>
                  <a:t>1 meter of time </a:t>
                </a:r>
                <a14:m>
                  <m:oMath xmlns:m="http://schemas.openxmlformats.org/officeDocument/2006/math">
                    <m:r>
                      <a:rPr lang="en-US" sz="5400" b="0" i="1" smtClean="0">
                        <a:latin typeface="Cambria Math" panose="02040503050406030204" pitchFamily="18" charset="0"/>
                      </a:rPr>
                      <m:t>≈</m:t>
                    </m:r>
                  </m:oMath>
                </a14:m>
                <a:r>
                  <a:rPr lang="en-US" sz="5400" dirty="0"/>
                  <a:t> 3.33 ns </a:t>
                </a:r>
              </a:p>
            </p:txBody>
          </p:sp>
        </mc:Choice>
        <mc:Fallback xmlns="">
          <p:sp>
            <p:nvSpPr>
              <p:cNvPr id="28" name="Subtitle 2">
                <a:extLst>
                  <a:ext uri="{FF2B5EF4-FFF2-40B4-BE49-F238E27FC236}">
                    <a16:creationId xmlns:a16="http://schemas.microsoft.com/office/drawing/2014/main" id="{1D8FB95D-4ED7-473B-9116-26855E6239ED}"/>
                  </a:ext>
                </a:extLst>
              </p:cNvPr>
              <p:cNvSpPr txBox="1">
                <a:spLocks noRot="1" noChangeAspect="1" noMove="1" noResize="1" noEditPoints="1" noAdjustHandles="1" noChangeArrowheads="1" noChangeShapeType="1" noTextEdit="1"/>
              </p:cNvSpPr>
              <p:nvPr/>
            </p:nvSpPr>
            <p:spPr>
              <a:xfrm>
                <a:off x="3877483" y="2928267"/>
                <a:ext cx="7552517" cy="631681"/>
              </a:xfrm>
              <a:prstGeom prst="rect">
                <a:avLst/>
              </a:prstGeom>
              <a:blipFill>
                <a:blip r:embed="rId4"/>
                <a:stretch>
                  <a:fillRect l="-4278" t="-39423" r="-3793" b="-9038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Subtitle 2">
                <a:extLst>
                  <a:ext uri="{FF2B5EF4-FFF2-40B4-BE49-F238E27FC236}">
                    <a16:creationId xmlns:a16="http://schemas.microsoft.com/office/drawing/2014/main" id="{F4C5D486-965B-4D00-A1E0-598D59BA2F80}"/>
                  </a:ext>
                </a:extLst>
              </p:cNvPr>
              <p:cNvSpPr txBox="1">
                <a:spLocks/>
              </p:cNvSpPr>
              <p:nvPr/>
            </p:nvSpPr>
            <p:spPr>
              <a:xfrm>
                <a:off x="5867401" y="5573807"/>
                <a:ext cx="6038850" cy="674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 </a:t>
                </a:r>
                <a14:m>
                  <m:oMath xmlns:m="http://schemas.openxmlformats.org/officeDocument/2006/math">
                    <m:r>
                      <a:rPr lang="en-US" sz="3600" i="1">
                        <a:latin typeface="Cambria Math" panose="02040503050406030204" pitchFamily="18" charset="0"/>
                      </a:rPr>
                      <m:t>3×</m:t>
                    </m:r>
                    <m:sSup>
                      <m:sSupPr>
                        <m:ctrlPr>
                          <a:rPr lang="en-US" sz="3600" i="1">
                            <a:latin typeface="Cambria Math" panose="02040503050406030204" pitchFamily="18" charset="0"/>
                          </a:rPr>
                        </m:ctrlPr>
                      </m:sSupPr>
                      <m:e>
                        <m:r>
                          <a:rPr lang="en-US" sz="3600" i="1">
                            <a:latin typeface="Cambria Math" panose="02040503050406030204" pitchFamily="18" charset="0"/>
                          </a:rPr>
                          <m:t>10</m:t>
                        </m:r>
                      </m:e>
                      <m:sup>
                        <m:r>
                          <a:rPr lang="en-US" sz="3600" i="1">
                            <a:latin typeface="Cambria Math" panose="02040503050406030204" pitchFamily="18" charset="0"/>
                          </a:rPr>
                          <m:t>8</m:t>
                        </m:r>
                      </m:sup>
                    </m:sSup>
                    <m:r>
                      <a:rPr lang="en-US" sz="3600" i="1">
                        <a:latin typeface="Cambria Math" panose="02040503050406030204" pitchFamily="18" charset="0"/>
                      </a:rPr>
                      <m:t> </m:t>
                    </m:r>
                    <m:r>
                      <a:rPr lang="en-US" sz="3600" i="1">
                        <a:latin typeface="Cambria Math" panose="02040503050406030204" pitchFamily="18" charset="0"/>
                      </a:rPr>
                      <m:t>𝑚</m:t>
                    </m:r>
                  </m:oMath>
                </a14:m>
                <a:r>
                  <a:rPr lang="en-US" sz="3600" dirty="0"/>
                  <a:t> of time </a:t>
                </a:r>
                <a14:m>
                  <m:oMath xmlns:m="http://schemas.openxmlformats.org/officeDocument/2006/math">
                    <m:r>
                      <a:rPr lang="en-US" sz="3600" i="1">
                        <a:latin typeface="Cambria Math" panose="02040503050406030204" pitchFamily="18" charset="0"/>
                      </a:rPr>
                      <m:t>≈</m:t>
                    </m:r>
                  </m:oMath>
                </a14:m>
                <a:r>
                  <a:rPr lang="en-US" sz="3600" dirty="0"/>
                  <a:t> 1 second</a:t>
                </a:r>
              </a:p>
            </p:txBody>
          </p:sp>
        </mc:Choice>
        <mc:Fallback xmlns="">
          <p:sp>
            <p:nvSpPr>
              <p:cNvPr id="29" name="Subtitle 2">
                <a:extLst>
                  <a:ext uri="{FF2B5EF4-FFF2-40B4-BE49-F238E27FC236}">
                    <a16:creationId xmlns:a16="http://schemas.microsoft.com/office/drawing/2014/main" id="{F4C5D486-965B-4D00-A1E0-598D59BA2F80}"/>
                  </a:ext>
                </a:extLst>
              </p:cNvPr>
              <p:cNvSpPr txBox="1">
                <a:spLocks noRot="1" noChangeAspect="1" noMove="1" noResize="1" noEditPoints="1" noAdjustHandles="1" noChangeArrowheads="1" noChangeShapeType="1" noTextEdit="1"/>
              </p:cNvSpPr>
              <p:nvPr/>
            </p:nvSpPr>
            <p:spPr>
              <a:xfrm>
                <a:off x="5867401" y="5573807"/>
                <a:ext cx="6038850" cy="674593"/>
              </a:xfrm>
              <a:prstGeom prst="rect">
                <a:avLst/>
              </a:prstGeom>
              <a:blipFill>
                <a:blip r:embed="rId5"/>
                <a:stretch>
                  <a:fillRect t="-20721" r="-808" b="-21622"/>
                </a:stretch>
              </a:blipFill>
            </p:spPr>
            <p:txBody>
              <a:bodyPr/>
              <a:lstStyle/>
              <a:p>
                <a:r>
                  <a:rPr lang="en-CA">
                    <a:noFill/>
                  </a:rPr>
                  <a:t> </a:t>
                </a:r>
              </a:p>
            </p:txBody>
          </p:sp>
        </mc:Fallback>
      </mc:AlternateContent>
      <p:cxnSp>
        <p:nvCxnSpPr>
          <p:cNvPr id="30" name="Straight Connector 29">
            <a:extLst>
              <a:ext uri="{FF2B5EF4-FFF2-40B4-BE49-F238E27FC236}">
                <a16:creationId xmlns:a16="http://schemas.microsoft.com/office/drawing/2014/main" id="{AEA20EE4-9F1F-4B76-928A-5891E33BEA7F}"/>
              </a:ext>
            </a:extLst>
          </p:cNvPr>
          <p:cNvCxnSpPr>
            <a:cxnSpLocks/>
          </p:cNvCxnSpPr>
          <p:nvPr/>
        </p:nvCxnSpPr>
        <p:spPr>
          <a:xfrm flipH="1">
            <a:off x="0" y="2030506"/>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98F021C-3E70-45C8-AF62-03C920B74B6F}"/>
              </a:ext>
            </a:extLst>
          </p:cNvPr>
          <p:cNvGrpSpPr/>
          <p:nvPr/>
        </p:nvGrpSpPr>
        <p:grpSpPr>
          <a:xfrm>
            <a:off x="0" y="4259356"/>
            <a:ext cx="12192000" cy="922244"/>
            <a:chOff x="0" y="3714750"/>
            <a:chExt cx="12192000" cy="922244"/>
          </a:xfrm>
        </p:grpSpPr>
        <mc:AlternateContent xmlns:mc="http://schemas.openxmlformats.org/markup-compatibility/2006" xmlns:a14="http://schemas.microsoft.com/office/drawing/2010/main">
          <mc:Choice Requires="a14">
            <p:sp>
              <p:nvSpPr>
                <p:cNvPr id="32" name="Subtitle 2">
                  <a:extLst>
                    <a:ext uri="{FF2B5EF4-FFF2-40B4-BE49-F238E27FC236}">
                      <a16:creationId xmlns:a16="http://schemas.microsoft.com/office/drawing/2014/main" id="{5F502D15-0940-4B90-9E91-BF9F0BC63DD2}"/>
                    </a:ext>
                  </a:extLst>
                </p:cNvPr>
                <p:cNvSpPr txBox="1">
                  <a:spLocks/>
                </p:cNvSpPr>
                <p:nvPr/>
              </p:nvSpPr>
              <p:spPr>
                <a:xfrm>
                  <a:off x="171721" y="4003544"/>
                  <a:ext cx="11772629" cy="633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r>
                        <a:rPr lang="en-US" sz="3200" b="0" i="1" smtClean="0">
                          <a:latin typeface="Cambria Math" panose="02040503050406030204" pitchFamily="18" charset="0"/>
                        </a:rPr>
                        <m:t>3×</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10</m:t>
                          </m:r>
                        </m:e>
                        <m:sup>
                          <m:r>
                            <a:rPr lang="en-US" sz="3200" b="0" i="1" smtClean="0">
                              <a:latin typeface="Cambria Math" panose="02040503050406030204" pitchFamily="18" charset="0"/>
                            </a:rPr>
                            <m:t>8</m:t>
                          </m:r>
                        </m:sup>
                      </m:sSup>
                      <m:r>
                        <a:rPr lang="en-US" sz="3200" b="0" i="1" smtClean="0">
                          <a:latin typeface="Cambria Math" panose="02040503050406030204" pitchFamily="18" charset="0"/>
                        </a:rPr>
                        <m:t> </m:t>
                      </m:r>
                      <m:r>
                        <a:rPr lang="en-US" sz="3200" b="0" i="1" smtClean="0">
                          <a:latin typeface="Cambria Math" panose="02040503050406030204" pitchFamily="18" charset="0"/>
                        </a:rPr>
                        <m:t>𝑚</m:t>
                      </m:r>
                      <m:r>
                        <a:rPr lang="en-US" sz="3200" b="0" i="1" smtClean="0">
                          <a:latin typeface="Cambria Math" panose="02040503050406030204" pitchFamily="18" charset="0"/>
                        </a:rPr>
                        <m:t> </m:t>
                      </m:r>
                    </m:oMath>
                  </a14:m>
                  <a:r>
                    <a:rPr lang="en-US" sz="3200" dirty="0"/>
                    <a:t>of time = amount of time it takes light to travel </a:t>
                  </a:r>
                  <a14:m>
                    <m:oMath xmlns:m="http://schemas.openxmlformats.org/officeDocument/2006/math">
                      <m:r>
                        <a:rPr lang="en-US" sz="3200" i="1">
                          <a:latin typeface="Cambria Math" panose="02040503050406030204" pitchFamily="18" charset="0"/>
                        </a:rPr>
                        <m:t>3×</m:t>
                      </m:r>
                      <m:sSup>
                        <m:sSupPr>
                          <m:ctrlPr>
                            <a:rPr lang="en-US" sz="3200" i="1">
                              <a:latin typeface="Cambria Math" panose="02040503050406030204" pitchFamily="18" charset="0"/>
                            </a:rPr>
                          </m:ctrlPr>
                        </m:sSupPr>
                        <m:e>
                          <m:r>
                            <a:rPr lang="en-US" sz="3200" i="1">
                              <a:latin typeface="Cambria Math" panose="02040503050406030204" pitchFamily="18" charset="0"/>
                            </a:rPr>
                            <m:t>10</m:t>
                          </m:r>
                        </m:e>
                        <m:sup>
                          <m:r>
                            <a:rPr lang="en-US" sz="3200" i="1">
                              <a:latin typeface="Cambria Math" panose="02040503050406030204" pitchFamily="18" charset="0"/>
                            </a:rPr>
                            <m:t>8</m:t>
                          </m:r>
                        </m:sup>
                      </m:sSup>
                      <m:r>
                        <a:rPr lang="en-US" sz="3200" i="1">
                          <a:latin typeface="Cambria Math" panose="02040503050406030204" pitchFamily="18" charset="0"/>
                        </a:rPr>
                        <m:t> </m:t>
                      </m:r>
                      <m:r>
                        <a:rPr lang="en-US" sz="3200" i="1">
                          <a:latin typeface="Cambria Math" panose="02040503050406030204" pitchFamily="18" charset="0"/>
                        </a:rPr>
                        <m:t>𝑚</m:t>
                      </m:r>
                      <m:r>
                        <a:rPr lang="en-US" sz="3200" i="1">
                          <a:latin typeface="Cambria Math" panose="02040503050406030204" pitchFamily="18" charset="0"/>
                        </a:rPr>
                        <m:t> </m:t>
                      </m:r>
                    </m:oMath>
                  </a14:m>
                  <a:endParaRPr lang="en-US" sz="3200" dirty="0"/>
                </a:p>
              </p:txBody>
            </p:sp>
          </mc:Choice>
          <mc:Fallback xmlns="">
            <p:sp>
              <p:nvSpPr>
                <p:cNvPr id="32" name="Subtitle 2">
                  <a:extLst>
                    <a:ext uri="{FF2B5EF4-FFF2-40B4-BE49-F238E27FC236}">
                      <a16:creationId xmlns:a16="http://schemas.microsoft.com/office/drawing/2014/main" id="{5F502D15-0940-4B90-9E91-BF9F0BC63DD2}"/>
                    </a:ext>
                  </a:extLst>
                </p:cNvPr>
                <p:cNvSpPr txBox="1">
                  <a:spLocks noRot="1" noChangeAspect="1" noMove="1" noResize="1" noEditPoints="1" noAdjustHandles="1" noChangeArrowheads="1" noChangeShapeType="1" noTextEdit="1"/>
                </p:cNvSpPr>
                <p:nvPr/>
              </p:nvSpPr>
              <p:spPr>
                <a:xfrm>
                  <a:off x="171721" y="4003544"/>
                  <a:ext cx="11772629" cy="633450"/>
                </a:xfrm>
                <a:prstGeom prst="rect">
                  <a:avLst/>
                </a:prstGeom>
                <a:blipFill>
                  <a:blip r:embed="rId6"/>
                  <a:stretch>
                    <a:fillRect t="-19231" b="-16346"/>
                  </a:stretch>
                </a:blipFill>
              </p:spPr>
              <p:txBody>
                <a:bodyPr/>
                <a:lstStyle/>
                <a:p>
                  <a:r>
                    <a:rPr lang="en-CA">
                      <a:noFill/>
                    </a:rPr>
                    <a:t> </a:t>
                  </a:r>
                </a:p>
              </p:txBody>
            </p:sp>
          </mc:Fallback>
        </mc:AlternateContent>
        <p:cxnSp>
          <p:nvCxnSpPr>
            <p:cNvPr id="33" name="Straight Connector 32">
              <a:extLst>
                <a:ext uri="{FF2B5EF4-FFF2-40B4-BE49-F238E27FC236}">
                  <a16:creationId xmlns:a16="http://schemas.microsoft.com/office/drawing/2014/main" id="{5CBE6E51-B8EC-44D8-86E4-DE31C4A02980}"/>
                </a:ext>
              </a:extLst>
            </p:cNvPr>
            <p:cNvCxnSpPr>
              <a:cxnSpLocks/>
            </p:cNvCxnSpPr>
            <p:nvPr/>
          </p:nvCxnSpPr>
          <p:spPr>
            <a:xfrm flipH="1">
              <a:off x="0" y="3714750"/>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21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9" grpId="0"/>
      <p:bldP spid="28" grpId="0"/>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4" descr="Image result for universe">
            <a:extLst>
              <a:ext uri="{FF2B5EF4-FFF2-40B4-BE49-F238E27FC236}">
                <a16:creationId xmlns:a16="http://schemas.microsoft.com/office/drawing/2014/main" id="{7CAB7C05-3D86-486F-91C9-AAF59B7D9E70}"/>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t="2059" r="26409" b="1849"/>
          <a:stretch/>
        </p:blipFill>
        <p:spPr bwMode="auto">
          <a:xfrm>
            <a:off x="0" y="-1"/>
            <a:ext cx="5751871" cy="6858001"/>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43" name="Graphic 42" descr="Collision">
            <a:extLst>
              <a:ext uri="{FF2B5EF4-FFF2-40B4-BE49-F238E27FC236}">
                <a16:creationId xmlns:a16="http://schemas.microsoft.com/office/drawing/2014/main" id="{E0C29AFD-B68D-47F7-B87D-3A3D3E384C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0857" y="123008"/>
            <a:ext cx="914400" cy="914400"/>
          </a:xfrm>
          <a:prstGeom prst="rect">
            <a:avLst/>
          </a:prstGeom>
        </p:spPr>
      </p:pic>
      <p:pic>
        <p:nvPicPr>
          <p:cNvPr id="44" name="Graphic 43" descr="Collision">
            <a:extLst>
              <a:ext uri="{FF2B5EF4-FFF2-40B4-BE49-F238E27FC236}">
                <a16:creationId xmlns:a16="http://schemas.microsoft.com/office/drawing/2014/main" id="{7DD38E1A-0987-4E6E-90BD-3CD933899A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7279" y="5943600"/>
            <a:ext cx="914400" cy="914400"/>
          </a:xfrm>
          <a:prstGeom prst="rect">
            <a:avLst/>
          </a:prstGeom>
        </p:spPr>
      </p:pic>
      <p:grpSp>
        <p:nvGrpSpPr>
          <p:cNvPr id="2" name="Group 1">
            <a:extLst>
              <a:ext uri="{FF2B5EF4-FFF2-40B4-BE49-F238E27FC236}">
                <a16:creationId xmlns:a16="http://schemas.microsoft.com/office/drawing/2014/main" id="{42D636B7-DB9C-40D5-9CA5-EA3189CBC3D6}"/>
              </a:ext>
            </a:extLst>
          </p:cNvPr>
          <p:cNvGrpSpPr/>
          <p:nvPr/>
        </p:nvGrpSpPr>
        <p:grpSpPr>
          <a:xfrm>
            <a:off x="1659712" y="627014"/>
            <a:ext cx="3480530" cy="5813829"/>
            <a:chOff x="1659712" y="627014"/>
            <a:chExt cx="3480530" cy="5813829"/>
          </a:xfrm>
        </p:grpSpPr>
        <p:cxnSp>
          <p:nvCxnSpPr>
            <p:cNvPr id="82" name="Straight Arrow Connector 81">
              <a:extLst>
                <a:ext uri="{FF2B5EF4-FFF2-40B4-BE49-F238E27FC236}">
                  <a16:creationId xmlns:a16="http://schemas.microsoft.com/office/drawing/2014/main" id="{C9B6CB51-43D8-4575-9939-96B105F48F13}"/>
                </a:ext>
              </a:extLst>
            </p:cNvPr>
            <p:cNvCxnSpPr>
              <a:cxnSpLocks/>
            </p:cNvCxnSpPr>
            <p:nvPr/>
          </p:nvCxnSpPr>
          <p:spPr>
            <a:xfrm flipV="1">
              <a:off x="1659712" y="627014"/>
              <a:ext cx="3480530" cy="5813829"/>
            </a:xfrm>
            <a:prstGeom prst="straightConnector1">
              <a:avLst/>
            </a:prstGeom>
            <a:ln w="1524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5AC54A6E-DFF3-4AD9-B354-2E6911551443}"/>
                    </a:ext>
                  </a:extLst>
                </p:cNvPr>
                <p:cNvSpPr txBox="1"/>
                <p:nvPr/>
              </p:nvSpPr>
              <p:spPr>
                <a:xfrm>
                  <a:off x="3849521" y="2910962"/>
                  <a:ext cx="776751"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oMath>
                    </m:oMathPara>
                  </a14:m>
                  <a:endParaRPr lang="en-US" sz="6000" b="0" i="1" dirty="0">
                    <a:latin typeface="Cambria Math" panose="02040503050406030204" pitchFamily="18" charset="0"/>
                  </a:endParaRPr>
                </a:p>
              </p:txBody>
            </p:sp>
          </mc:Choice>
          <mc:Fallback xmlns="">
            <p:sp>
              <p:nvSpPr>
                <p:cNvPr id="83" name="TextBox 82">
                  <a:extLst>
                    <a:ext uri="{FF2B5EF4-FFF2-40B4-BE49-F238E27FC236}">
                      <a16:creationId xmlns:a16="http://schemas.microsoft.com/office/drawing/2014/main" id="{5AC54A6E-DFF3-4AD9-B354-2E6911551443}"/>
                    </a:ext>
                  </a:extLst>
                </p:cNvPr>
                <p:cNvSpPr txBox="1">
                  <a:spLocks noRot="1" noChangeAspect="1" noMove="1" noResize="1" noEditPoints="1" noAdjustHandles="1" noChangeArrowheads="1" noChangeShapeType="1" noTextEdit="1"/>
                </p:cNvSpPr>
                <p:nvPr/>
              </p:nvSpPr>
              <p:spPr>
                <a:xfrm>
                  <a:off x="3849521" y="2910962"/>
                  <a:ext cx="776751" cy="1133772"/>
                </a:xfrm>
                <a:prstGeom prst="rect">
                  <a:avLst/>
                </a:prstGeom>
                <a:blipFill>
                  <a:blip r:embed="rId9"/>
                  <a:stretch>
                    <a:fillRect/>
                  </a:stretch>
                </a:blipFill>
              </p:spPr>
              <p:txBody>
                <a:bodyPr/>
                <a:lstStyle/>
                <a:p>
                  <a:r>
                    <a:rPr lang="en-CA">
                      <a:noFill/>
                    </a:rPr>
                    <a:t> </a:t>
                  </a:r>
                </a:p>
              </p:txBody>
            </p:sp>
          </mc:Fallback>
        </mc:AlternateContent>
      </p:grpSp>
      <p:grpSp>
        <p:nvGrpSpPr>
          <p:cNvPr id="20" name="Group 19">
            <a:extLst>
              <a:ext uri="{FF2B5EF4-FFF2-40B4-BE49-F238E27FC236}">
                <a16:creationId xmlns:a16="http://schemas.microsoft.com/office/drawing/2014/main" id="{5B562F8F-E400-41E2-8DDE-13D5BEC2BD5A}"/>
              </a:ext>
            </a:extLst>
          </p:cNvPr>
          <p:cNvGrpSpPr/>
          <p:nvPr/>
        </p:nvGrpSpPr>
        <p:grpSpPr>
          <a:xfrm>
            <a:off x="2899190" y="381000"/>
            <a:ext cx="1761326" cy="4694290"/>
            <a:chOff x="-4963007" y="-1993520"/>
            <a:chExt cx="2338097" cy="6231501"/>
          </a:xfrm>
        </p:grpSpPr>
        <p:cxnSp>
          <p:nvCxnSpPr>
            <p:cNvPr id="36" name="Straight Arrow Connector 35">
              <a:extLst>
                <a:ext uri="{FF2B5EF4-FFF2-40B4-BE49-F238E27FC236}">
                  <a16:creationId xmlns:a16="http://schemas.microsoft.com/office/drawing/2014/main" id="{59BC2241-31F8-4E0A-9464-1AE1294FD185}"/>
                </a:ext>
              </a:extLst>
            </p:cNvPr>
            <p:cNvCxnSpPr>
              <a:cxnSpLocks/>
            </p:cNvCxnSpPr>
            <p:nvPr/>
          </p:nvCxnSpPr>
          <p:spPr>
            <a:xfrm rot="18054446">
              <a:off x="-6113860" y="3087129"/>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B56CDE5F-A2D5-4BEF-A33B-E31137B82CA8}"/>
                </a:ext>
              </a:extLst>
            </p:cNvPr>
            <p:cNvCxnSpPr>
              <a:cxnSpLocks/>
            </p:cNvCxnSpPr>
            <p:nvPr/>
          </p:nvCxnSpPr>
          <p:spPr>
            <a:xfrm rot="18054446">
              <a:off x="-4925984" y="1108143"/>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C2031213-7121-4BA4-B232-A2E058066D21}"/>
                </a:ext>
              </a:extLst>
            </p:cNvPr>
            <p:cNvCxnSpPr>
              <a:cxnSpLocks/>
            </p:cNvCxnSpPr>
            <p:nvPr/>
          </p:nvCxnSpPr>
          <p:spPr>
            <a:xfrm rot="18054446">
              <a:off x="-3775763" y="-842667"/>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8" name="Group 17">
            <a:extLst>
              <a:ext uri="{FF2B5EF4-FFF2-40B4-BE49-F238E27FC236}">
                <a16:creationId xmlns:a16="http://schemas.microsoft.com/office/drawing/2014/main" id="{30EFFC3C-E6B6-4B97-989A-E478263481A6}"/>
              </a:ext>
            </a:extLst>
          </p:cNvPr>
          <p:cNvGrpSpPr/>
          <p:nvPr/>
        </p:nvGrpSpPr>
        <p:grpSpPr>
          <a:xfrm>
            <a:off x="1570005" y="487109"/>
            <a:ext cx="3703" cy="4731610"/>
            <a:chOff x="-6756949" y="-1882161"/>
            <a:chExt cx="4915" cy="6281042"/>
          </a:xfrm>
        </p:grpSpPr>
        <p:cxnSp>
          <p:nvCxnSpPr>
            <p:cNvPr id="31" name="Straight Arrow Connector 30">
              <a:extLst>
                <a:ext uri="{FF2B5EF4-FFF2-40B4-BE49-F238E27FC236}">
                  <a16:creationId xmlns:a16="http://schemas.microsoft.com/office/drawing/2014/main" id="{5E525147-58FB-4770-A91E-DCE875D013C6}"/>
                </a:ext>
              </a:extLst>
            </p:cNvPr>
            <p:cNvCxnSpPr>
              <a:cxnSpLocks/>
            </p:cNvCxnSpPr>
            <p:nvPr/>
          </p:nvCxnSpPr>
          <p:spPr>
            <a:xfrm rot="16200000">
              <a:off x="-7540186" y="3615645"/>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9CAAEB10-85E7-4CB2-B685-C1EE60EAB1A5}"/>
                </a:ext>
              </a:extLst>
            </p:cNvPr>
            <p:cNvCxnSpPr>
              <a:cxnSpLocks/>
            </p:cNvCxnSpPr>
            <p:nvPr/>
          </p:nvCxnSpPr>
          <p:spPr>
            <a:xfrm rot="16200000">
              <a:off x="-7540186" y="2034495"/>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E70C2AE0-1CF5-4A23-8177-A32EFE0B025E}"/>
                </a:ext>
              </a:extLst>
            </p:cNvPr>
            <p:cNvCxnSpPr>
              <a:cxnSpLocks/>
            </p:cNvCxnSpPr>
            <p:nvPr/>
          </p:nvCxnSpPr>
          <p:spPr>
            <a:xfrm rot="16200000">
              <a:off x="-7535271" y="463176"/>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94E78836-9150-4171-BC20-7F798771B0A0}"/>
                </a:ext>
              </a:extLst>
            </p:cNvPr>
            <p:cNvCxnSpPr>
              <a:cxnSpLocks/>
            </p:cNvCxnSpPr>
            <p:nvPr/>
          </p:nvCxnSpPr>
          <p:spPr>
            <a:xfrm rot="16200000">
              <a:off x="-7535271" y="-1098924"/>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 name="Group 4">
            <a:extLst>
              <a:ext uri="{FF2B5EF4-FFF2-40B4-BE49-F238E27FC236}">
                <a16:creationId xmlns:a16="http://schemas.microsoft.com/office/drawing/2014/main" id="{FC2FD60F-A611-45A3-87CF-0A84EDEDA2BA}"/>
              </a:ext>
            </a:extLst>
          </p:cNvPr>
          <p:cNvGrpSpPr/>
          <p:nvPr/>
        </p:nvGrpSpPr>
        <p:grpSpPr>
          <a:xfrm>
            <a:off x="1591504" y="532734"/>
            <a:ext cx="3533559" cy="0"/>
            <a:chOff x="1176727" y="5552599"/>
            <a:chExt cx="4690673" cy="0"/>
          </a:xfrm>
        </p:grpSpPr>
        <p:cxnSp>
          <p:nvCxnSpPr>
            <p:cNvPr id="66" name="Straight Arrow Connector 65">
              <a:extLst>
                <a:ext uri="{FF2B5EF4-FFF2-40B4-BE49-F238E27FC236}">
                  <a16:creationId xmlns:a16="http://schemas.microsoft.com/office/drawing/2014/main" id="{16C42064-4722-4DFF-A3DB-09A88EF9FFE6}"/>
                </a:ext>
              </a:extLst>
            </p:cNvPr>
            <p:cNvCxnSpPr>
              <a:cxnSpLocks/>
            </p:cNvCxnSpPr>
            <p:nvPr/>
          </p:nvCxnSpPr>
          <p:spPr>
            <a:xfrm>
              <a:off x="1176727" y="55525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66">
              <a:extLst>
                <a:ext uri="{FF2B5EF4-FFF2-40B4-BE49-F238E27FC236}">
                  <a16:creationId xmlns:a16="http://schemas.microsoft.com/office/drawing/2014/main" id="{C8AAB8FA-4EC7-4F92-B5CD-9B3EB5605DAF}"/>
                </a:ext>
              </a:extLst>
            </p:cNvPr>
            <p:cNvCxnSpPr>
              <a:cxnSpLocks/>
            </p:cNvCxnSpPr>
            <p:nvPr/>
          </p:nvCxnSpPr>
          <p:spPr>
            <a:xfrm>
              <a:off x="2738827" y="55525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410249C5-1FFA-4991-B83D-E4CB6D7212FB}"/>
                </a:ext>
              </a:extLst>
            </p:cNvPr>
            <p:cNvCxnSpPr>
              <a:cxnSpLocks/>
            </p:cNvCxnSpPr>
            <p:nvPr/>
          </p:nvCxnSpPr>
          <p:spPr>
            <a:xfrm>
              <a:off x="4300927" y="55525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3" name="Group 2">
            <a:extLst>
              <a:ext uri="{FF2B5EF4-FFF2-40B4-BE49-F238E27FC236}">
                <a16:creationId xmlns:a16="http://schemas.microsoft.com/office/drawing/2014/main" id="{C1B19326-C04F-41B5-A4BE-C30B844EBFD0}"/>
              </a:ext>
            </a:extLst>
          </p:cNvPr>
          <p:cNvGrpSpPr/>
          <p:nvPr/>
        </p:nvGrpSpPr>
        <p:grpSpPr>
          <a:xfrm>
            <a:off x="573499" y="5215425"/>
            <a:ext cx="3065052" cy="1680675"/>
            <a:chOff x="573499" y="5215425"/>
            <a:chExt cx="3065052" cy="1680675"/>
          </a:xfrm>
        </p:grpSpPr>
        <mc:AlternateContent xmlns:mc="http://schemas.openxmlformats.org/markup-compatibility/2006" xmlns:a14="http://schemas.microsoft.com/office/drawing/2010/main">
          <mc:Choice Requires="a14">
            <p:sp>
              <p:nvSpPr>
                <p:cNvPr id="10" name="Subtitle 2">
                  <a:extLst>
                    <a:ext uri="{FF2B5EF4-FFF2-40B4-BE49-F238E27FC236}">
                      <a16:creationId xmlns:a16="http://schemas.microsoft.com/office/drawing/2014/main" id="{20472037-7C2D-4896-9850-7CC8DD8E876A}"/>
                    </a:ext>
                  </a:extLst>
                </p:cNvPr>
                <p:cNvSpPr txBox="1">
                  <a:spLocks/>
                </p:cNvSpPr>
                <p:nvPr/>
              </p:nvSpPr>
              <p:spPr>
                <a:xfrm>
                  <a:off x="2897599" y="6032704"/>
                  <a:ext cx="740952"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10" name="Subtitle 2">
                  <a:extLst>
                    <a:ext uri="{FF2B5EF4-FFF2-40B4-BE49-F238E27FC236}">
                      <a16:creationId xmlns:a16="http://schemas.microsoft.com/office/drawing/2014/main" id="{20472037-7C2D-4896-9850-7CC8DD8E876A}"/>
                    </a:ext>
                  </a:extLst>
                </p:cNvPr>
                <p:cNvSpPr txBox="1">
                  <a:spLocks noRot="1" noChangeAspect="1" noMove="1" noResize="1" noEditPoints="1" noAdjustHandles="1" noChangeArrowheads="1" noChangeShapeType="1" noTextEdit="1"/>
                </p:cNvSpPr>
                <p:nvPr/>
              </p:nvSpPr>
              <p:spPr>
                <a:xfrm>
                  <a:off x="2897599" y="6032704"/>
                  <a:ext cx="740952" cy="86339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Subtitle 2">
                  <a:extLst>
                    <a:ext uri="{FF2B5EF4-FFF2-40B4-BE49-F238E27FC236}">
                      <a16:creationId xmlns:a16="http://schemas.microsoft.com/office/drawing/2014/main" id="{016E29E9-B0F5-4C14-A565-51A85BA52987}"/>
                    </a:ext>
                  </a:extLst>
                </p:cNvPr>
                <p:cNvSpPr txBox="1">
                  <a:spLocks/>
                </p:cNvSpPr>
                <p:nvPr/>
              </p:nvSpPr>
              <p:spPr>
                <a:xfrm>
                  <a:off x="573499" y="5429250"/>
                  <a:ext cx="740952"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US" sz="4800" dirty="0">
                    <a:solidFill>
                      <a:srgbClr val="002060"/>
                    </a:solidFill>
                  </a:endParaRPr>
                </a:p>
              </p:txBody>
            </p:sp>
          </mc:Choice>
          <mc:Fallback xmlns="">
            <p:sp>
              <p:nvSpPr>
                <p:cNvPr id="42" name="Subtitle 2">
                  <a:extLst>
                    <a:ext uri="{FF2B5EF4-FFF2-40B4-BE49-F238E27FC236}">
                      <a16:creationId xmlns:a16="http://schemas.microsoft.com/office/drawing/2014/main" id="{016E29E9-B0F5-4C14-A565-51A85BA52987}"/>
                    </a:ext>
                  </a:extLst>
                </p:cNvPr>
                <p:cNvSpPr txBox="1">
                  <a:spLocks noRot="1" noChangeAspect="1" noMove="1" noResize="1" noEditPoints="1" noAdjustHandles="1" noChangeArrowheads="1" noChangeShapeType="1" noTextEdit="1"/>
                </p:cNvSpPr>
                <p:nvPr/>
              </p:nvSpPr>
              <p:spPr>
                <a:xfrm>
                  <a:off x="573499" y="5429250"/>
                  <a:ext cx="740952" cy="863396"/>
                </a:xfrm>
                <a:prstGeom prst="rect">
                  <a:avLst/>
                </a:prstGeom>
                <a:blipFill>
                  <a:blip r:embed="rId11"/>
                  <a:stretch>
                    <a:fillRect/>
                  </a:stretch>
                </a:blipFill>
              </p:spPr>
              <p:txBody>
                <a:bodyPr/>
                <a:lstStyle/>
                <a:p>
                  <a:r>
                    <a:rPr lang="en-CA">
                      <a:noFill/>
                    </a:rPr>
                    <a:t> </a:t>
                  </a:r>
                </a:p>
              </p:txBody>
            </p:sp>
          </mc:Fallback>
        </mc:AlternateContent>
        <p:grpSp>
          <p:nvGrpSpPr>
            <p:cNvPr id="17" name="Group 16">
              <a:extLst>
                <a:ext uri="{FF2B5EF4-FFF2-40B4-BE49-F238E27FC236}">
                  <a16:creationId xmlns:a16="http://schemas.microsoft.com/office/drawing/2014/main" id="{2D702DD6-9EE2-41CB-9D8C-63207BE3B16E}"/>
                </a:ext>
              </a:extLst>
            </p:cNvPr>
            <p:cNvGrpSpPr/>
            <p:nvPr/>
          </p:nvGrpSpPr>
          <p:grpSpPr>
            <a:xfrm>
              <a:off x="1570005" y="5215425"/>
              <a:ext cx="1200623" cy="1227935"/>
              <a:chOff x="-6756949" y="4394508"/>
              <a:chExt cx="1593784" cy="1630040"/>
            </a:xfrm>
          </p:grpSpPr>
          <p:cxnSp>
            <p:nvCxnSpPr>
              <p:cNvPr id="30" name="Straight Arrow Connector 29">
                <a:extLst>
                  <a:ext uri="{FF2B5EF4-FFF2-40B4-BE49-F238E27FC236}">
                    <a16:creationId xmlns:a16="http://schemas.microsoft.com/office/drawing/2014/main" id="{CED3F945-9645-4A1F-A8CC-BB0778300D82}"/>
                  </a:ext>
                </a:extLst>
              </p:cNvPr>
              <p:cNvCxnSpPr>
                <a:cxnSpLocks/>
              </p:cNvCxnSpPr>
              <p:nvPr/>
            </p:nvCxnSpPr>
            <p:spPr>
              <a:xfrm rot="16200000">
                <a:off x="-7540186" y="5177745"/>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7FCA746E-AA67-42C7-A4AD-42927A72E794}"/>
                  </a:ext>
                </a:extLst>
              </p:cNvPr>
              <p:cNvCxnSpPr>
                <a:cxnSpLocks/>
              </p:cNvCxnSpPr>
              <p:nvPr/>
            </p:nvCxnSpPr>
            <p:spPr>
              <a:xfrm>
                <a:off x="-6729638" y="6024548"/>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4" name="Group 3">
            <a:extLst>
              <a:ext uri="{FF2B5EF4-FFF2-40B4-BE49-F238E27FC236}">
                <a16:creationId xmlns:a16="http://schemas.microsoft.com/office/drawing/2014/main" id="{D69A6307-C5A0-497B-97B5-123F7C0981C9}"/>
              </a:ext>
            </a:extLst>
          </p:cNvPr>
          <p:cNvGrpSpPr/>
          <p:nvPr/>
        </p:nvGrpSpPr>
        <p:grpSpPr>
          <a:xfrm>
            <a:off x="1448083" y="4103913"/>
            <a:ext cx="2476218" cy="2454917"/>
            <a:chOff x="1448083" y="4103913"/>
            <a:chExt cx="2476218" cy="2454917"/>
          </a:xfrm>
        </p:grpSpPr>
        <mc:AlternateContent xmlns:mc="http://schemas.openxmlformats.org/markup-compatibility/2006" xmlns:a14="http://schemas.microsoft.com/office/drawing/2010/main">
          <mc:Choice Requires="a14">
            <p:sp>
              <p:nvSpPr>
                <p:cNvPr id="39" name="Subtitle 2">
                  <a:extLst>
                    <a:ext uri="{FF2B5EF4-FFF2-40B4-BE49-F238E27FC236}">
                      <a16:creationId xmlns:a16="http://schemas.microsoft.com/office/drawing/2014/main" id="{699A95EE-2DDC-4AFD-A437-487B7BE878AE}"/>
                    </a:ext>
                  </a:extLst>
                </p:cNvPr>
                <p:cNvSpPr txBox="1">
                  <a:spLocks/>
                </p:cNvSpPr>
                <p:nvPr/>
              </p:nvSpPr>
              <p:spPr>
                <a:xfrm>
                  <a:off x="3210565" y="5015592"/>
                  <a:ext cx="713736"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39" name="Subtitle 2">
                  <a:extLst>
                    <a:ext uri="{FF2B5EF4-FFF2-40B4-BE49-F238E27FC236}">
                      <a16:creationId xmlns:a16="http://schemas.microsoft.com/office/drawing/2014/main" id="{699A95EE-2DDC-4AFD-A437-487B7BE878AE}"/>
                    </a:ext>
                  </a:extLst>
                </p:cNvPr>
                <p:cNvSpPr txBox="1">
                  <a:spLocks noRot="1" noChangeAspect="1" noMove="1" noResize="1" noEditPoints="1" noAdjustHandles="1" noChangeArrowheads="1" noChangeShapeType="1" noTextEdit="1"/>
                </p:cNvSpPr>
                <p:nvPr/>
              </p:nvSpPr>
              <p:spPr>
                <a:xfrm>
                  <a:off x="3210565" y="5015592"/>
                  <a:ext cx="713736" cy="863396"/>
                </a:xfrm>
                <a:prstGeom prst="rect">
                  <a:avLst/>
                </a:prstGeom>
                <a:blipFill>
                  <a:blip r:embed="rId12"/>
                  <a:stretch>
                    <a:fillRect l="-170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Subtitle 2">
                  <a:extLst>
                    <a:ext uri="{FF2B5EF4-FFF2-40B4-BE49-F238E27FC236}">
                      <a16:creationId xmlns:a16="http://schemas.microsoft.com/office/drawing/2014/main" id="{2058AB49-0561-4EC4-8286-923BF4910A7D}"/>
                    </a:ext>
                  </a:extLst>
                </p:cNvPr>
                <p:cNvSpPr txBox="1">
                  <a:spLocks/>
                </p:cNvSpPr>
                <p:nvPr/>
              </p:nvSpPr>
              <p:spPr>
                <a:xfrm>
                  <a:off x="1901557" y="4103913"/>
                  <a:ext cx="713736"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US" sz="4800" dirty="0">
                    <a:solidFill>
                      <a:srgbClr val="C00000"/>
                    </a:solidFill>
                  </a:endParaRPr>
                </a:p>
              </p:txBody>
            </p:sp>
          </mc:Choice>
          <mc:Fallback xmlns="">
            <p:sp>
              <p:nvSpPr>
                <p:cNvPr id="40" name="Subtitle 2">
                  <a:extLst>
                    <a:ext uri="{FF2B5EF4-FFF2-40B4-BE49-F238E27FC236}">
                      <a16:creationId xmlns:a16="http://schemas.microsoft.com/office/drawing/2014/main" id="{2058AB49-0561-4EC4-8286-923BF4910A7D}"/>
                    </a:ext>
                  </a:extLst>
                </p:cNvPr>
                <p:cNvSpPr txBox="1">
                  <a:spLocks noRot="1" noChangeAspect="1" noMove="1" noResize="1" noEditPoints="1" noAdjustHandles="1" noChangeArrowheads="1" noChangeShapeType="1" noTextEdit="1"/>
                </p:cNvSpPr>
                <p:nvPr/>
              </p:nvSpPr>
              <p:spPr>
                <a:xfrm>
                  <a:off x="1901557" y="4103913"/>
                  <a:ext cx="713736" cy="863396"/>
                </a:xfrm>
                <a:prstGeom prst="rect">
                  <a:avLst/>
                </a:prstGeom>
                <a:blipFill>
                  <a:blip r:embed="rId13"/>
                  <a:stretch>
                    <a:fillRect/>
                  </a:stretch>
                </a:blipFill>
              </p:spPr>
              <p:txBody>
                <a:bodyPr/>
                <a:lstStyle/>
                <a:p>
                  <a:r>
                    <a:rPr lang="en-CA">
                      <a:noFill/>
                    </a:rPr>
                    <a:t> </a:t>
                  </a:r>
                </a:p>
              </p:txBody>
            </p:sp>
          </mc:Fallback>
        </mc:AlternateContent>
        <p:grpSp>
          <p:nvGrpSpPr>
            <p:cNvPr id="19" name="Group 18">
              <a:extLst>
                <a:ext uri="{FF2B5EF4-FFF2-40B4-BE49-F238E27FC236}">
                  <a16:creationId xmlns:a16="http://schemas.microsoft.com/office/drawing/2014/main" id="{166AD6B5-8FA5-461E-83E7-0801AE601B88}"/>
                </a:ext>
              </a:extLst>
            </p:cNvPr>
            <p:cNvGrpSpPr/>
            <p:nvPr/>
          </p:nvGrpSpPr>
          <p:grpSpPr>
            <a:xfrm>
              <a:off x="1448083" y="4824919"/>
              <a:ext cx="1733911" cy="1733911"/>
              <a:chOff x="-6889299" y="3905622"/>
              <a:chExt cx="2301705" cy="2301705"/>
            </a:xfrm>
          </p:grpSpPr>
          <p:cxnSp>
            <p:nvCxnSpPr>
              <p:cNvPr id="35" name="Straight Arrow Connector 34">
                <a:extLst>
                  <a:ext uri="{FF2B5EF4-FFF2-40B4-BE49-F238E27FC236}">
                    <a16:creationId xmlns:a16="http://schemas.microsoft.com/office/drawing/2014/main" id="{6F84DE8F-333D-49B2-93BE-41B2904B9176}"/>
                  </a:ext>
                </a:extLst>
              </p:cNvPr>
              <p:cNvCxnSpPr>
                <a:cxnSpLocks/>
              </p:cNvCxnSpPr>
              <p:nvPr/>
            </p:nvCxnSpPr>
            <p:spPr>
              <a:xfrm rot="18054446">
                <a:off x="-7292833" y="5056475"/>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A5CE851D-4FD9-4D2F-AD07-4EA504D7A26C}"/>
                  </a:ext>
                </a:extLst>
              </p:cNvPr>
              <p:cNvCxnSpPr>
                <a:cxnSpLocks/>
              </p:cNvCxnSpPr>
              <p:nvPr/>
            </p:nvCxnSpPr>
            <p:spPr>
              <a:xfrm rot="19651655">
                <a:off x="-6889299" y="5465110"/>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F6997BC0-E83C-41E8-ADB7-E533F560578D}"/>
                  </a:ext>
                </a:extLst>
              </p:cNvPr>
              <p:cNvSpPr txBox="1"/>
              <p:nvPr/>
            </p:nvSpPr>
            <p:spPr>
              <a:xfrm>
                <a:off x="5999713" y="0"/>
                <a:ext cx="4149276" cy="96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000" b="0" i="1" smtClean="0">
                              <a:solidFill>
                                <a:srgbClr val="7030A0"/>
                              </a:solidFill>
                              <a:latin typeface="Cambria Math" panose="02040503050406030204" pitchFamily="18" charset="0"/>
                            </a:rPr>
                          </m:ctrlPr>
                        </m:accPr>
                        <m:e>
                          <m:r>
                            <a:rPr lang="en-US" sz="5000" b="0" i="1" smtClean="0">
                              <a:solidFill>
                                <a:srgbClr val="7030A0"/>
                              </a:solidFill>
                              <a:latin typeface="Cambria Math" panose="02040503050406030204" pitchFamily="18" charset="0"/>
                            </a:rPr>
                            <m:t>𝑆</m:t>
                          </m:r>
                        </m:e>
                      </m:acc>
                      <m:r>
                        <a:rPr lang="en-US" sz="5000" b="0" i="1" smtClean="0">
                          <a:latin typeface="Cambria Math" panose="02040503050406030204" pitchFamily="18" charset="0"/>
                        </a:rPr>
                        <m:t>=5</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b="0" i="1" smtClean="0">
                                  <a:solidFill>
                                    <a:srgbClr val="002060"/>
                                  </a:solidFill>
                                  <a:latin typeface="Cambria Math" panose="02040503050406030204" pitchFamily="18" charset="0"/>
                                </a:rPr>
                                <m:t>𝑡</m:t>
                              </m:r>
                            </m:sub>
                          </m:sSub>
                        </m:e>
                      </m:acc>
                      <m:r>
                        <a:rPr lang="en-US" sz="5000" b="0" i="1" smtClean="0">
                          <a:latin typeface="Cambria Math" panose="02040503050406030204" pitchFamily="18" charset="0"/>
                        </a:rPr>
                        <m:t>+3</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b="0" i="1" smtClean="0">
                                  <a:solidFill>
                                    <a:srgbClr val="002060"/>
                                  </a:solidFill>
                                  <a:latin typeface="Cambria Math" panose="02040503050406030204" pitchFamily="18" charset="0"/>
                                </a:rPr>
                                <m:t>𝑥</m:t>
                              </m:r>
                            </m:sub>
                          </m:sSub>
                        </m:e>
                      </m:acc>
                    </m:oMath>
                  </m:oMathPara>
                </a14:m>
                <a:endParaRPr lang="en-US" sz="5000" dirty="0">
                  <a:solidFill>
                    <a:srgbClr val="002060"/>
                  </a:solidFill>
                </a:endParaRPr>
              </a:p>
            </p:txBody>
          </p:sp>
        </mc:Choice>
        <mc:Fallback xmlns="">
          <p:sp>
            <p:nvSpPr>
              <p:cNvPr id="85" name="TextBox 84">
                <a:extLst>
                  <a:ext uri="{FF2B5EF4-FFF2-40B4-BE49-F238E27FC236}">
                    <a16:creationId xmlns:a16="http://schemas.microsoft.com/office/drawing/2014/main" id="{F6997BC0-E83C-41E8-ADB7-E533F560578D}"/>
                  </a:ext>
                </a:extLst>
              </p:cNvPr>
              <p:cNvSpPr txBox="1">
                <a:spLocks noRot="1" noChangeAspect="1" noMove="1" noResize="1" noEditPoints="1" noAdjustHandles="1" noChangeArrowheads="1" noChangeShapeType="1" noTextEdit="1"/>
              </p:cNvSpPr>
              <p:nvPr/>
            </p:nvSpPr>
            <p:spPr>
              <a:xfrm>
                <a:off x="5999713" y="0"/>
                <a:ext cx="4149276" cy="960199"/>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468A388-D3A1-4CBE-B593-23A658904381}"/>
                  </a:ext>
                </a:extLst>
              </p:cNvPr>
              <p:cNvSpPr txBox="1"/>
              <p:nvPr/>
            </p:nvSpPr>
            <p:spPr>
              <a:xfrm>
                <a:off x="5997869" y="5708240"/>
                <a:ext cx="4149277" cy="9623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000" i="1">
                              <a:solidFill>
                                <a:srgbClr val="7030A0"/>
                              </a:solidFill>
                              <a:latin typeface="Cambria Math" panose="02040503050406030204" pitchFamily="18" charset="0"/>
                            </a:rPr>
                          </m:ctrlPr>
                        </m:accPr>
                        <m:e>
                          <m:r>
                            <a:rPr lang="en-US" sz="5000" i="1">
                              <a:solidFill>
                                <a:srgbClr val="7030A0"/>
                              </a:solidFill>
                              <a:latin typeface="Cambria Math" panose="02040503050406030204" pitchFamily="18" charset="0"/>
                            </a:rPr>
                            <m:t>𝑆</m:t>
                          </m:r>
                        </m:e>
                      </m:acc>
                      <m:r>
                        <a:rPr lang="en-US" sz="5000" b="0" i="1" smtClean="0">
                          <a:latin typeface="Cambria Math" panose="02040503050406030204" pitchFamily="18" charset="0"/>
                        </a:rPr>
                        <m:t>=4</m:t>
                      </m:r>
                      <m:acc>
                        <m:accPr>
                          <m:chr m:val="̃"/>
                          <m:ctrlPr>
                            <a:rPr lang="en-US" sz="5000" b="0" i="1" smtClean="0">
                              <a:solidFill>
                                <a:srgbClr val="C00000"/>
                              </a:solidFill>
                              <a:latin typeface="Cambria Math" panose="02040503050406030204" pitchFamily="18" charset="0"/>
                            </a:rPr>
                          </m:ctrlPr>
                        </m:accPr>
                        <m:e>
                          <m:acc>
                            <m:accPr>
                              <m:chr m:val="⃗"/>
                              <m:ctrlPr>
                                <a:rPr lang="en-US" sz="5000" i="1">
                                  <a:solidFill>
                                    <a:srgbClr val="C00000"/>
                                  </a:solidFill>
                                  <a:latin typeface="Cambria Math" panose="02040503050406030204" pitchFamily="18" charset="0"/>
                                </a:rPr>
                              </m:ctrlPr>
                            </m:accPr>
                            <m:e>
                              <m:sSub>
                                <m:sSubPr>
                                  <m:ctrlPr>
                                    <a:rPr lang="en-US" sz="5000" i="1">
                                      <a:solidFill>
                                        <a:srgbClr val="C00000"/>
                                      </a:solidFill>
                                      <a:latin typeface="Cambria Math" panose="02040503050406030204" pitchFamily="18" charset="0"/>
                                    </a:rPr>
                                  </m:ctrlPr>
                                </m:sSubPr>
                                <m:e>
                                  <m:r>
                                    <a:rPr lang="en-US" sz="5000" i="1">
                                      <a:solidFill>
                                        <a:srgbClr val="C00000"/>
                                      </a:solidFill>
                                      <a:latin typeface="Cambria Math" panose="02040503050406030204" pitchFamily="18" charset="0"/>
                                    </a:rPr>
                                    <m:t>𝑒</m:t>
                                  </m:r>
                                </m:e>
                                <m:sub>
                                  <m:r>
                                    <a:rPr lang="en-US" sz="5000" b="0" i="1" smtClean="0">
                                      <a:solidFill>
                                        <a:srgbClr val="C00000"/>
                                      </a:solidFill>
                                      <a:latin typeface="Cambria Math" panose="02040503050406030204" pitchFamily="18" charset="0"/>
                                    </a:rPr>
                                    <m:t>𝑡</m:t>
                                  </m:r>
                                </m:sub>
                              </m:sSub>
                            </m:e>
                          </m:acc>
                        </m:e>
                      </m:acc>
                      <m:r>
                        <a:rPr lang="en-US" sz="5000" b="0" i="1" smtClean="0">
                          <a:latin typeface="Cambria Math" panose="02040503050406030204" pitchFamily="18" charset="0"/>
                        </a:rPr>
                        <m:t>+0</m:t>
                      </m:r>
                      <m:acc>
                        <m:accPr>
                          <m:chr m:val="̃"/>
                          <m:ctrlPr>
                            <a:rPr lang="en-US" sz="5000" b="0" i="1" smtClean="0">
                              <a:solidFill>
                                <a:srgbClr val="C00000"/>
                              </a:solidFill>
                              <a:latin typeface="Cambria Math" panose="02040503050406030204" pitchFamily="18" charset="0"/>
                            </a:rPr>
                          </m:ctrlPr>
                        </m:accPr>
                        <m:e>
                          <m:acc>
                            <m:accPr>
                              <m:chr m:val="⃗"/>
                              <m:ctrlPr>
                                <a:rPr lang="en-US" sz="5000" i="1">
                                  <a:solidFill>
                                    <a:srgbClr val="C00000"/>
                                  </a:solidFill>
                                  <a:latin typeface="Cambria Math" panose="02040503050406030204" pitchFamily="18" charset="0"/>
                                </a:rPr>
                              </m:ctrlPr>
                            </m:accPr>
                            <m:e>
                              <m:sSub>
                                <m:sSubPr>
                                  <m:ctrlPr>
                                    <a:rPr lang="en-US" sz="5000" i="1">
                                      <a:solidFill>
                                        <a:srgbClr val="C00000"/>
                                      </a:solidFill>
                                      <a:latin typeface="Cambria Math" panose="02040503050406030204" pitchFamily="18" charset="0"/>
                                    </a:rPr>
                                  </m:ctrlPr>
                                </m:sSubPr>
                                <m:e>
                                  <m:r>
                                    <a:rPr lang="en-US" sz="5000" i="1">
                                      <a:solidFill>
                                        <a:srgbClr val="C00000"/>
                                      </a:solidFill>
                                      <a:latin typeface="Cambria Math" panose="02040503050406030204" pitchFamily="18" charset="0"/>
                                    </a:rPr>
                                    <m:t>𝑒</m:t>
                                  </m:r>
                                </m:e>
                                <m:sub>
                                  <m:r>
                                    <a:rPr lang="en-US" sz="5000" b="0" i="1" smtClean="0">
                                      <a:solidFill>
                                        <a:srgbClr val="C00000"/>
                                      </a:solidFill>
                                      <a:latin typeface="Cambria Math" panose="02040503050406030204" pitchFamily="18" charset="0"/>
                                    </a:rPr>
                                    <m:t>𝑥</m:t>
                                  </m:r>
                                </m:sub>
                              </m:sSub>
                            </m:e>
                          </m:acc>
                        </m:e>
                      </m:acc>
                    </m:oMath>
                  </m:oMathPara>
                </a14:m>
                <a:endParaRPr lang="en-US" sz="5000" dirty="0">
                  <a:solidFill>
                    <a:srgbClr val="002060"/>
                  </a:solidFill>
                </a:endParaRPr>
              </a:p>
            </p:txBody>
          </p:sp>
        </mc:Choice>
        <mc:Fallback xmlns="">
          <p:sp>
            <p:nvSpPr>
              <p:cNvPr id="86" name="TextBox 85">
                <a:extLst>
                  <a:ext uri="{FF2B5EF4-FFF2-40B4-BE49-F238E27FC236}">
                    <a16:creationId xmlns:a16="http://schemas.microsoft.com/office/drawing/2014/main" id="{4468A388-D3A1-4CBE-B593-23A658904381}"/>
                  </a:ext>
                </a:extLst>
              </p:cNvPr>
              <p:cNvSpPr txBox="1">
                <a:spLocks noRot="1" noChangeAspect="1" noMove="1" noResize="1" noEditPoints="1" noAdjustHandles="1" noChangeArrowheads="1" noChangeShapeType="1" noTextEdit="1"/>
              </p:cNvSpPr>
              <p:nvPr/>
            </p:nvSpPr>
            <p:spPr>
              <a:xfrm>
                <a:off x="5997869" y="5708240"/>
                <a:ext cx="4149277" cy="962379"/>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F752AE94-4CFD-49C3-9861-3E3648698408}"/>
                  </a:ext>
                </a:extLst>
              </p:cNvPr>
              <p:cNvSpPr/>
              <p:nvPr/>
            </p:nvSpPr>
            <p:spPr>
              <a:xfrm>
                <a:off x="6412476" y="998438"/>
                <a:ext cx="5779524" cy="230832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4800" i="1" smtClean="0">
                              <a:latin typeface="Cambria Math" panose="02040503050406030204" pitchFamily="18" charset="0"/>
                            </a:rPr>
                          </m:ctrlPr>
                        </m:sSupPr>
                        <m:e>
                          <m:r>
                            <a:rPr lang="en-US" sz="4800" b="0" i="1" smtClean="0">
                              <a:solidFill>
                                <a:schemeClr val="accent4">
                                  <a:lumMod val="75000"/>
                                </a:schemeClr>
                              </a:solidFill>
                              <a:latin typeface="Cambria Math" panose="02040503050406030204" pitchFamily="18" charset="0"/>
                            </a:rPr>
                            <m:t>𝑠</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oMath>
                  </m:oMathPara>
                </a14:m>
                <a:endParaRPr lang="en-CA" sz="4800" dirty="0"/>
              </a:p>
              <a:p>
                <a:pPr/>
                <a14:m>
                  <m:oMathPara xmlns:m="http://schemas.openxmlformats.org/officeDocument/2006/math">
                    <m:oMathParaPr>
                      <m:jc m:val="left"/>
                    </m:oMathParaPr>
                    <m:oMath xmlns:m="http://schemas.openxmlformats.org/officeDocument/2006/math">
                      <m:sSup>
                        <m:sSupPr>
                          <m:ctrlPr>
                            <a:rPr lang="en-US" sz="4800" i="1">
                              <a:latin typeface="Cambria Math" panose="02040503050406030204" pitchFamily="18" charset="0"/>
                            </a:rPr>
                          </m:ctrlPr>
                        </m:sSupPr>
                        <m:e>
                          <m:r>
                            <a:rPr lang="en-US" sz="4800" i="1">
                              <a:solidFill>
                                <a:schemeClr val="accent4">
                                  <a:lumMod val="75000"/>
                                </a:schemeClr>
                              </a:solidFill>
                              <a:latin typeface="Cambria Math" panose="02040503050406030204" pitchFamily="18" charset="0"/>
                            </a:rPr>
                            <m:t>𝑠</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b="0" i="1" smtClean="0">
                                  <a:latin typeface="Cambria Math" panose="02040503050406030204" pitchFamily="18" charset="0"/>
                                </a:rPr>
                                <m:t>5</m:t>
                              </m:r>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b="0" i="1" smtClean="0">
                                  <a:latin typeface="Cambria Math" panose="02040503050406030204" pitchFamily="18" charset="0"/>
                                </a:rPr>
                              </m:ctrlPr>
                            </m:dPr>
                            <m:e>
                              <m:r>
                                <a:rPr lang="en-US" sz="4800" b="0" i="1" smtClean="0">
                                  <a:latin typeface="Cambria Math" panose="02040503050406030204" pitchFamily="18" charset="0"/>
                                </a:rPr>
                                <m:t>3</m:t>
                              </m:r>
                            </m:e>
                          </m:d>
                        </m:e>
                        <m:sup>
                          <m:r>
                            <a:rPr lang="en-US" sz="4800" i="1">
                              <a:latin typeface="Cambria Math" panose="02040503050406030204" pitchFamily="18" charset="0"/>
                            </a:rPr>
                            <m:t>2</m:t>
                          </m:r>
                        </m:sup>
                      </m:sSup>
                    </m:oMath>
                  </m:oMathPara>
                </a14:m>
                <a:endParaRPr lang="en-CA" sz="4800" dirty="0"/>
              </a:p>
              <a:p>
                <a:pPr/>
                <a14:m>
                  <m:oMathPara xmlns:m="http://schemas.openxmlformats.org/officeDocument/2006/math">
                    <m:oMathParaPr>
                      <m:jc m:val="left"/>
                    </m:oMathParaPr>
                    <m:oMath xmlns:m="http://schemas.openxmlformats.org/officeDocument/2006/math">
                      <m:sSup>
                        <m:sSupPr>
                          <m:ctrlPr>
                            <a:rPr lang="en-US" sz="4800" i="1">
                              <a:latin typeface="Cambria Math" panose="02040503050406030204" pitchFamily="18" charset="0"/>
                            </a:rPr>
                          </m:ctrlPr>
                        </m:sSupPr>
                        <m:e>
                          <m:r>
                            <a:rPr lang="en-US" sz="4800" i="1">
                              <a:solidFill>
                                <a:schemeClr val="accent4">
                                  <a:lumMod val="75000"/>
                                </a:schemeClr>
                              </a:solidFill>
                              <a:latin typeface="Cambria Math" panose="02040503050406030204" pitchFamily="18" charset="0"/>
                            </a:rPr>
                            <m:t>𝑠</m:t>
                          </m:r>
                        </m:e>
                        <m:sup>
                          <m:r>
                            <a:rPr lang="en-US" sz="4800" i="1">
                              <a:latin typeface="Cambria Math" panose="02040503050406030204" pitchFamily="18" charset="0"/>
                            </a:rPr>
                            <m:t>2</m:t>
                          </m:r>
                        </m:sup>
                      </m:sSup>
                      <m:r>
                        <a:rPr lang="en-US" sz="4800" i="1">
                          <a:latin typeface="Cambria Math" panose="02040503050406030204" pitchFamily="18" charset="0"/>
                        </a:rPr>
                        <m:t>=</m:t>
                      </m:r>
                      <m:r>
                        <a:rPr lang="en-US" sz="4800" b="0" i="1" smtClean="0">
                          <a:latin typeface="Cambria Math" panose="02040503050406030204" pitchFamily="18" charset="0"/>
                        </a:rPr>
                        <m:t>25</m:t>
                      </m:r>
                      <m:r>
                        <a:rPr lang="en-US" sz="4800" i="1">
                          <a:latin typeface="Cambria Math" panose="02040503050406030204" pitchFamily="18" charset="0"/>
                        </a:rPr>
                        <m:t>−</m:t>
                      </m:r>
                      <m:r>
                        <a:rPr lang="en-US" sz="4800" b="0" i="1" smtClean="0">
                          <a:latin typeface="Cambria Math" panose="02040503050406030204" pitchFamily="18" charset="0"/>
                        </a:rPr>
                        <m:t>9    =16</m:t>
                      </m:r>
                    </m:oMath>
                  </m:oMathPara>
                </a14:m>
                <a:endParaRPr lang="en-CA" sz="4800" dirty="0"/>
              </a:p>
            </p:txBody>
          </p:sp>
        </mc:Choice>
        <mc:Fallback xmlns="">
          <p:sp>
            <p:nvSpPr>
              <p:cNvPr id="87" name="Rectangle 86">
                <a:extLst>
                  <a:ext uri="{FF2B5EF4-FFF2-40B4-BE49-F238E27FC236}">
                    <a16:creationId xmlns:a16="http://schemas.microsoft.com/office/drawing/2014/main" id="{F752AE94-4CFD-49C3-9861-3E3648698408}"/>
                  </a:ext>
                </a:extLst>
              </p:cNvPr>
              <p:cNvSpPr>
                <a:spLocks noRot="1" noChangeAspect="1" noMove="1" noResize="1" noEditPoints="1" noAdjustHandles="1" noChangeArrowheads="1" noChangeShapeType="1" noTextEdit="1"/>
              </p:cNvSpPr>
              <p:nvPr/>
            </p:nvSpPr>
            <p:spPr>
              <a:xfrm>
                <a:off x="6412476" y="998438"/>
                <a:ext cx="5779524" cy="2308324"/>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5760B6D-728D-4F57-AD2C-39951AC25B74}"/>
                  </a:ext>
                </a:extLst>
              </p:cNvPr>
              <p:cNvSpPr txBox="1"/>
              <p:nvPr/>
            </p:nvSpPr>
            <p:spPr>
              <a:xfrm>
                <a:off x="7153159" y="3353414"/>
                <a:ext cx="3886705" cy="1015663"/>
              </a:xfrm>
              <a:prstGeom prst="rect">
                <a:avLst/>
              </a:prstGeom>
              <a:noFill/>
              <a:ln w="3810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i="1" smtClean="0">
                          <a:solidFill>
                            <a:schemeClr val="accent4">
                              <a:lumMod val="75000"/>
                            </a:schemeClr>
                          </a:solidFill>
                          <a:latin typeface="Cambria Math" panose="02040503050406030204" pitchFamily="18" charset="0"/>
                        </a:rPr>
                        <m:t>𝑠</m:t>
                      </m:r>
                      <m:r>
                        <a:rPr lang="en-US" sz="6000" b="0" i="1" smtClean="0">
                          <a:latin typeface="Cambria Math" panose="02040503050406030204" pitchFamily="18" charset="0"/>
                        </a:rPr>
                        <m:t>=</m:t>
                      </m:r>
                      <m:r>
                        <a:rPr lang="en-US" sz="6000" b="0" i="1" smtClean="0">
                          <a:latin typeface="Cambria Math" panose="02040503050406030204" pitchFamily="18" charset="0"/>
                        </a:rPr>
                        <m:t>𝑐</m:t>
                      </m:r>
                      <m:r>
                        <a:rPr lang="en-US" sz="6000" b="0" i="1" smtClean="0">
                          <a:solidFill>
                            <a:srgbClr val="FFC000"/>
                          </a:solidFill>
                          <a:latin typeface="Cambria Math" panose="02040503050406030204" pitchFamily="18" charset="0"/>
                        </a:rPr>
                        <m:t>𝜏</m:t>
                      </m:r>
                      <m:r>
                        <a:rPr lang="en-US" sz="6000" b="0" i="1" smtClean="0">
                          <a:latin typeface="Cambria Math" panose="02040503050406030204" pitchFamily="18" charset="0"/>
                        </a:rPr>
                        <m:t>=4</m:t>
                      </m:r>
                    </m:oMath>
                  </m:oMathPara>
                </a14:m>
                <a:endParaRPr lang="en-US" sz="6000" dirty="0">
                  <a:solidFill>
                    <a:srgbClr val="002060"/>
                  </a:solidFill>
                </a:endParaRPr>
              </a:p>
            </p:txBody>
          </p:sp>
        </mc:Choice>
        <mc:Fallback xmlns="">
          <p:sp>
            <p:nvSpPr>
              <p:cNvPr id="34" name="TextBox 33">
                <a:extLst>
                  <a:ext uri="{FF2B5EF4-FFF2-40B4-BE49-F238E27FC236}">
                    <a16:creationId xmlns:a16="http://schemas.microsoft.com/office/drawing/2014/main" id="{45760B6D-728D-4F57-AD2C-39951AC25B74}"/>
                  </a:ext>
                </a:extLst>
              </p:cNvPr>
              <p:cNvSpPr txBox="1">
                <a:spLocks noRot="1" noChangeAspect="1" noMove="1" noResize="1" noEditPoints="1" noAdjustHandles="1" noChangeArrowheads="1" noChangeShapeType="1" noTextEdit="1"/>
              </p:cNvSpPr>
              <p:nvPr/>
            </p:nvSpPr>
            <p:spPr>
              <a:xfrm>
                <a:off x="7153159" y="3353414"/>
                <a:ext cx="3886705" cy="1015663"/>
              </a:xfrm>
              <a:prstGeom prst="rect">
                <a:avLst/>
              </a:prstGeom>
              <a:blipFill>
                <a:blip r:embed="rId17"/>
                <a:stretch>
                  <a:fillRect/>
                </a:stretch>
              </a:blipFill>
              <a:ln w="38100">
                <a:solidFill>
                  <a:schemeClr val="tx1"/>
                </a:solidFill>
              </a:ln>
            </p:spPr>
            <p:txBody>
              <a:bodyPr/>
              <a:lstStyle/>
              <a:p>
                <a:r>
                  <a:rPr lang="en-CA">
                    <a:noFill/>
                  </a:rPr>
                  <a:t> </a:t>
                </a:r>
              </a:p>
            </p:txBody>
          </p:sp>
        </mc:Fallback>
      </mc:AlternateContent>
      <p:sp>
        <p:nvSpPr>
          <p:cNvPr id="41" name="Rectangle 40">
            <a:extLst>
              <a:ext uri="{FF2B5EF4-FFF2-40B4-BE49-F238E27FC236}">
                <a16:creationId xmlns:a16="http://schemas.microsoft.com/office/drawing/2014/main" id="{55DB7707-DBEC-4E4E-8335-12D9148E80A4}"/>
              </a:ext>
            </a:extLst>
          </p:cNvPr>
          <p:cNvSpPr/>
          <p:nvPr/>
        </p:nvSpPr>
        <p:spPr>
          <a:xfrm>
            <a:off x="6194323" y="4503938"/>
            <a:ext cx="5574891" cy="769441"/>
          </a:xfrm>
          <a:prstGeom prst="rect">
            <a:avLst/>
          </a:prstGeom>
        </p:spPr>
        <p:txBody>
          <a:bodyPr wrap="square">
            <a:spAutoFit/>
          </a:bodyPr>
          <a:lstStyle/>
          <a:p>
            <a:r>
              <a:rPr lang="en-US" sz="4400" dirty="0"/>
              <a:t>(Shortest possible time)</a:t>
            </a:r>
          </a:p>
        </p:txBody>
      </p:sp>
    </p:spTree>
    <p:custDataLst>
      <p:tags r:id="rId1"/>
    </p:custDataLst>
    <p:extLst>
      <p:ext uri="{BB962C8B-B14F-4D97-AF65-F5344CB8AC3E}">
        <p14:creationId xmlns:p14="http://schemas.microsoft.com/office/powerpoint/2010/main" val="3838435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695">
        <p159:morph option="byObject"/>
      </p:transition>
    </mc:Choice>
    <mc:Fallback xmlns="">
      <p:transition spd="slow" advTm="96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7">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7">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87">
                                            <p:txEl>
                                              <p:pRg st="2" end="2"/>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down)">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87" grpId="0" build="p"/>
      <p:bldP spid="34" grpId="0" animBg="1"/>
      <p:bldP spid="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4" descr="Image result for universe">
            <a:extLst>
              <a:ext uri="{FF2B5EF4-FFF2-40B4-BE49-F238E27FC236}">
                <a16:creationId xmlns:a16="http://schemas.microsoft.com/office/drawing/2014/main" id="{7CAB7C05-3D86-486F-91C9-AAF59B7D9E70}"/>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t="2059" r="26409" b="1849"/>
          <a:stretch/>
        </p:blipFill>
        <p:spPr bwMode="auto">
          <a:xfrm>
            <a:off x="0" y="-1"/>
            <a:ext cx="5751871" cy="6858001"/>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43" name="Graphic 42" descr="Collision">
            <a:extLst>
              <a:ext uri="{FF2B5EF4-FFF2-40B4-BE49-F238E27FC236}">
                <a16:creationId xmlns:a16="http://schemas.microsoft.com/office/drawing/2014/main" id="{E0C29AFD-B68D-47F7-B87D-3A3D3E384C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0857" y="123008"/>
            <a:ext cx="914400" cy="914400"/>
          </a:xfrm>
          <a:prstGeom prst="rect">
            <a:avLst/>
          </a:prstGeom>
        </p:spPr>
      </p:pic>
      <p:pic>
        <p:nvPicPr>
          <p:cNvPr id="44" name="Graphic 43" descr="Collision">
            <a:extLst>
              <a:ext uri="{FF2B5EF4-FFF2-40B4-BE49-F238E27FC236}">
                <a16:creationId xmlns:a16="http://schemas.microsoft.com/office/drawing/2014/main" id="{7DD38E1A-0987-4E6E-90BD-3CD933899A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7279" y="5943600"/>
            <a:ext cx="914400" cy="914400"/>
          </a:xfrm>
          <a:prstGeom prst="rect">
            <a:avLst/>
          </a:prstGeom>
        </p:spPr>
      </p:pic>
      <p:grpSp>
        <p:nvGrpSpPr>
          <p:cNvPr id="2" name="Group 1">
            <a:extLst>
              <a:ext uri="{FF2B5EF4-FFF2-40B4-BE49-F238E27FC236}">
                <a16:creationId xmlns:a16="http://schemas.microsoft.com/office/drawing/2014/main" id="{42D636B7-DB9C-40D5-9CA5-EA3189CBC3D6}"/>
              </a:ext>
            </a:extLst>
          </p:cNvPr>
          <p:cNvGrpSpPr/>
          <p:nvPr/>
        </p:nvGrpSpPr>
        <p:grpSpPr>
          <a:xfrm>
            <a:off x="1659712" y="627014"/>
            <a:ext cx="3480530" cy="5813829"/>
            <a:chOff x="1659712" y="627014"/>
            <a:chExt cx="3480530" cy="5813829"/>
          </a:xfrm>
        </p:grpSpPr>
        <p:cxnSp>
          <p:nvCxnSpPr>
            <p:cNvPr id="82" name="Straight Arrow Connector 81">
              <a:extLst>
                <a:ext uri="{FF2B5EF4-FFF2-40B4-BE49-F238E27FC236}">
                  <a16:creationId xmlns:a16="http://schemas.microsoft.com/office/drawing/2014/main" id="{C9B6CB51-43D8-4575-9939-96B105F48F13}"/>
                </a:ext>
              </a:extLst>
            </p:cNvPr>
            <p:cNvCxnSpPr>
              <a:cxnSpLocks/>
            </p:cNvCxnSpPr>
            <p:nvPr/>
          </p:nvCxnSpPr>
          <p:spPr>
            <a:xfrm flipV="1">
              <a:off x="1659712" y="627014"/>
              <a:ext cx="3480530" cy="5813829"/>
            </a:xfrm>
            <a:prstGeom prst="straightConnector1">
              <a:avLst/>
            </a:prstGeom>
            <a:ln w="1524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5AC54A6E-DFF3-4AD9-B354-2E6911551443}"/>
                    </a:ext>
                  </a:extLst>
                </p:cNvPr>
                <p:cNvSpPr txBox="1"/>
                <p:nvPr/>
              </p:nvSpPr>
              <p:spPr>
                <a:xfrm>
                  <a:off x="3849521" y="2910962"/>
                  <a:ext cx="776751"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oMath>
                    </m:oMathPara>
                  </a14:m>
                  <a:endParaRPr lang="en-US" sz="6000" b="0" i="1" dirty="0">
                    <a:latin typeface="Cambria Math" panose="02040503050406030204" pitchFamily="18" charset="0"/>
                  </a:endParaRPr>
                </a:p>
              </p:txBody>
            </p:sp>
          </mc:Choice>
          <mc:Fallback xmlns="">
            <p:sp>
              <p:nvSpPr>
                <p:cNvPr id="83" name="TextBox 82">
                  <a:extLst>
                    <a:ext uri="{FF2B5EF4-FFF2-40B4-BE49-F238E27FC236}">
                      <a16:creationId xmlns:a16="http://schemas.microsoft.com/office/drawing/2014/main" id="{5AC54A6E-DFF3-4AD9-B354-2E6911551443}"/>
                    </a:ext>
                  </a:extLst>
                </p:cNvPr>
                <p:cNvSpPr txBox="1">
                  <a:spLocks noRot="1" noChangeAspect="1" noMove="1" noResize="1" noEditPoints="1" noAdjustHandles="1" noChangeArrowheads="1" noChangeShapeType="1" noTextEdit="1"/>
                </p:cNvSpPr>
                <p:nvPr/>
              </p:nvSpPr>
              <p:spPr>
                <a:xfrm>
                  <a:off x="3849521" y="2910962"/>
                  <a:ext cx="776751" cy="1133772"/>
                </a:xfrm>
                <a:prstGeom prst="rect">
                  <a:avLst/>
                </a:prstGeom>
                <a:blipFill>
                  <a:blip r:embed="rId9"/>
                  <a:stretch>
                    <a:fillRect/>
                  </a:stretch>
                </a:blipFill>
              </p:spPr>
              <p:txBody>
                <a:bodyPr/>
                <a:lstStyle/>
                <a:p>
                  <a:r>
                    <a:rPr lang="en-CA">
                      <a:noFill/>
                    </a:rPr>
                    <a:t> </a:t>
                  </a:r>
                </a:p>
              </p:txBody>
            </p:sp>
          </mc:Fallback>
        </mc:AlternateContent>
      </p:grpSp>
      <p:grpSp>
        <p:nvGrpSpPr>
          <p:cNvPr id="18" name="Group 17">
            <a:extLst>
              <a:ext uri="{FF2B5EF4-FFF2-40B4-BE49-F238E27FC236}">
                <a16:creationId xmlns:a16="http://schemas.microsoft.com/office/drawing/2014/main" id="{30EFFC3C-E6B6-4B97-989A-E478263481A6}"/>
              </a:ext>
            </a:extLst>
          </p:cNvPr>
          <p:cNvGrpSpPr/>
          <p:nvPr/>
        </p:nvGrpSpPr>
        <p:grpSpPr>
          <a:xfrm>
            <a:off x="1570005" y="487109"/>
            <a:ext cx="3703" cy="4731610"/>
            <a:chOff x="-6756949" y="-1882161"/>
            <a:chExt cx="4915" cy="6281042"/>
          </a:xfrm>
        </p:grpSpPr>
        <p:cxnSp>
          <p:nvCxnSpPr>
            <p:cNvPr id="31" name="Straight Arrow Connector 30">
              <a:extLst>
                <a:ext uri="{FF2B5EF4-FFF2-40B4-BE49-F238E27FC236}">
                  <a16:creationId xmlns:a16="http://schemas.microsoft.com/office/drawing/2014/main" id="{5E525147-58FB-4770-A91E-DCE875D013C6}"/>
                </a:ext>
              </a:extLst>
            </p:cNvPr>
            <p:cNvCxnSpPr>
              <a:cxnSpLocks/>
            </p:cNvCxnSpPr>
            <p:nvPr/>
          </p:nvCxnSpPr>
          <p:spPr>
            <a:xfrm rot="16200000">
              <a:off x="-7540186" y="3615645"/>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9CAAEB10-85E7-4CB2-B685-C1EE60EAB1A5}"/>
                </a:ext>
              </a:extLst>
            </p:cNvPr>
            <p:cNvCxnSpPr>
              <a:cxnSpLocks/>
            </p:cNvCxnSpPr>
            <p:nvPr/>
          </p:nvCxnSpPr>
          <p:spPr>
            <a:xfrm rot="16200000">
              <a:off x="-7540186" y="2034495"/>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E70C2AE0-1CF5-4A23-8177-A32EFE0B025E}"/>
                </a:ext>
              </a:extLst>
            </p:cNvPr>
            <p:cNvCxnSpPr>
              <a:cxnSpLocks/>
            </p:cNvCxnSpPr>
            <p:nvPr/>
          </p:nvCxnSpPr>
          <p:spPr>
            <a:xfrm rot="16200000">
              <a:off x="-7535271" y="463176"/>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94E78836-9150-4171-BC20-7F798771B0A0}"/>
                </a:ext>
              </a:extLst>
            </p:cNvPr>
            <p:cNvCxnSpPr>
              <a:cxnSpLocks/>
            </p:cNvCxnSpPr>
            <p:nvPr/>
          </p:nvCxnSpPr>
          <p:spPr>
            <a:xfrm rot="16200000">
              <a:off x="-7535271" y="-1098924"/>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 name="Group 4">
            <a:extLst>
              <a:ext uri="{FF2B5EF4-FFF2-40B4-BE49-F238E27FC236}">
                <a16:creationId xmlns:a16="http://schemas.microsoft.com/office/drawing/2014/main" id="{FC2FD60F-A611-45A3-87CF-0A84EDEDA2BA}"/>
              </a:ext>
            </a:extLst>
          </p:cNvPr>
          <p:cNvGrpSpPr/>
          <p:nvPr/>
        </p:nvGrpSpPr>
        <p:grpSpPr>
          <a:xfrm>
            <a:off x="1591504" y="532734"/>
            <a:ext cx="3533559" cy="0"/>
            <a:chOff x="1176727" y="5552599"/>
            <a:chExt cx="4690673" cy="0"/>
          </a:xfrm>
        </p:grpSpPr>
        <p:cxnSp>
          <p:nvCxnSpPr>
            <p:cNvPr id="66" name="Straight Arrow Connector 65">
              <a:extLst>
                <a:ext uri="{FF2B5EF4-FFF2-40B4-BE49-F238E27FC236}">
                  <a16:creationId xmlns:a16="http://schemas.microsoft.com/office/drawing/2014/main" id="{16C42064-4722-4DFF-A3DB-09A88EF9FFE6}"/>
                </a:ext>
              </a:extLst>
            </p:cNvPr>
            <p:cNvCxnSpPr>
              <a:cxnSpLocks/>
            </p:cNvCxnSpPr>
            <p:nvPr/>
          </p:nvCxnSpPr>
          <p:spPr>
            <a:xfrm>
              <a:off x="1176727" y="55525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66">
              <a:extLst>
                <a:ext uri="{FF2B5EF4-FFF2-40B4-BE49-F238E27FC236}">
                  <a16:creationId xmlns:a16="http://schemas.microsoft.com/office/drawing/2014/main" id="{C8AAB8FA-4EC7-4F92-B5CD-9B3EB5605DAF}"/>
                </a:ext>
              </a:extLst>
            </p:cNvPr>
            <p:cNvCxnSpPr>
              <a:cxnSpLocks/>
            </p:cNvCxnSpPr>
            <p:nvPr/>
          </p:nvCxnSpPr>
          <p:spPr>
            <a:xfrm>
              <a:off x="2738827" y="55525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410249C5-1FFA-4991-B83D-E4CB6D7212FB}"/>
                </a:ext>
              </a:extLst>
            </p:cNvPr>
            <p:cNvCxnSpPr>
              <a:cxnSpLocks/>
            </p:cNvCxnSpPr>
            <p:nvPr/>
          </p:nvCxnSpPr>
          <p:spPr>
            <a:xfrm>
              <a:off x="4300927" y="55525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3" name="Group 2">
            <a:extLst>
              <a:ext uri="{FF2B5EF4-FFF2-40B4-BE49-F238E27FC236}">
                <a16:creationId xmlns:a16="http://schemas.microsoft.com/office/drawing/2014/main" id="{C1B19326-C04F-41B5-A4BE-C30B844EBFD0}"/>
              </a:ext>
            </a:extLst>
          </p:cNvPr>
          <p:cNvGrpSpPr/>
          <p:nvPr/>
        </p:nvGrpSpPr>
        <p:grpSpPr>
          <a:xfrm>
            <a:off x="573499" y="5215425"/>
            <a:ext cx="3065052" cy="1680675"/>
            <a:chOff x="573499" y="5215425"/>
            <a:chExt cx="3065052" cy="1680675"/>
          </a:xfrm>
        </p:grpSpPr>
        <mc:AlternateContent xmlns:mc="http://schemas.openxmlformats.org/markup-compatibility/2006" xmlns:a14="http://schemas.microsoft.com/office/drawing/2010/main">
          <mc:Choice Requires="a14">
            <p:sp>
              <p:nvSpPr>
                <p:cNvPr id="10" name="Subtitle 2">
                  <a:extLst>
                    <a:ext uri="{FF2B5EF4-FFF2-40B4-BE49-F238E27FC236}">
                      <a16:creationId xmlns:a16="http://schemas.microsoft.com/office/drawing/2014/main" id="{20472037-7C2D-4896-9850-7CC8DD8E876A}"/>
                    </a:ext>
                  </a:extLst>
                </p:cNvPr>
                <p:cNvSpPr txBox="1">
                  <a:spLocks/>
                </p:cNvSpPr>
                <p:nvPr/>
              </p:nvSpPr>
              <p:spPr>
                <a:xfrm>
                  <a:off x="2897599" y="6032704"/>
                  <a:ext cx="740952"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10" name="Subtitle 2">
                  <a:extLst>
                    <a:ext uri="{FF2B5EF4-FFF2-40B4-BE49-F238E27FC236}">
                      <a16:creationId xmlns:a16="http://schemas.microsoft.com/office/drawing/2014/main" id="{20472037-7C2D-4896-9850-7CC8DD8E876A}"/>
                    </a:ext>
                  </a:extLst>
                </p:cNvPr>
                <p:cNvSpPr txBox="1">
                  <a:spLocks noRot="1" noChangeAspect="1" noMove="1" noResize="1" noEditPoints="1" noAdjustHandles="1" noChangeArrowheads="1" noChangeShapeType="1" noTextEdit="1"/>
                </p:cNvSpPr>
                <p:nvPr/>
              </p:nvSpPr>
              <p:spPr>
                <a:xfrm>
                  <a:off x="2897599" y="6032704"/>
                  <a:ext cx="740952" cy="86339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Subtitle 2">
                  <a:extLst>
                    <a:ext uri="{FF2B5EF4-FFF2-40B4-BE49-F238E27FC236}">
                      <a16:creationId xmlns:a16="http://schemas.microsoft.com/office/drawing/2014/main" id="{016E29E9-B0F5-4C14-A565-51A85BA52987}"/>
                    </a:ext>
                  </a:extLst>
                </p:cNvPr>
                <p:cNvSpPr txBox="1">
                  <a:spLocks/>
                </p:cNvSpPr>
                <p:nvPr/>
              </p:nvSpPr>
              <p:spPr>
                <a:xfrm>
                  <a:off x="573499" y="5429250"/>
                  <a:ext cx="740952"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US" sz="4800" dirty="0">
                    <a:solidFill>
                      <a:srgbClr val="002060"/>
                    </a:solidFill>
                  </a:endParaRPr>
                </a:p>
              </p:txBody>
            </p:sp>
          </mc:Choice>
          <mc:Fallback xmlns="">
            <p:sp>
              <p:nvSpPr>
                <p:cNvPr id="42" name="Subtitle 2">
                  <a:extLst>
                    <a:ext uri="{FF2B5EF4-FFF2-40B4-BE49-F238E27FC236}">
                      <a16:creationId xmlns:a16="http://schemas.microsoft.com/office/drawing/2014/main" id="{016E29E9-B0F5-4C14-A565-51A85BA52987}"/>
                    </a:ext>
                  </a:extLst>
                </p:cNvPr>
                <p:cNvSpPr txBox="1">
                  <a:spLocks noRot="1" noChangeAspect="1" noMove="1" noResize="1" noEditPoints="1" noAdjustHandles="1" noChangeArrowheads="1" noChangeShapeType="1" noTextEdit="1"/>
                </p:cNvSpPr>
                <p:nvPr/>
              </p:nvSpPr>
              <p:spPr>
                <a:xfrm>
                  <a:off x="573499" y="5429250"/>
                  <a:ext cx="740952" cy="863396"/>
                </a:xfrm>
                <a:prstGeom prst="rect">
                  <a:avLst/>
                </a:prstGeom>
                <a:blipFill>
                  <a:blip r:embed="rId11"/>
                  <a:stretch>
                    <a:fillRect/>
                  </a:stretch>
                </a:blipFill>
              </p:spPr>
              <p:txBody>
                <a:bodyPr/>
                <a:lstStyle/>
                <a:p>
                  <a:r>
                    <a:rPr lang="en-CA">
                      <a:noFill/>
                    </a:rPr>
                    <a:t> </a:t>
                  </a:r>
                </a:p>
              </p:txBody>
            </p:sp>
          </mc:Fallback>
        </mc:AlternateContent>
        <p:grpSp>
          <p:nvGrpSpPr>
            <p:cNvPr id="17" name="Group 16">
              <a:extLst>
                <a:ext uri="{FF2B5EF4-FFF2-40B4-BE49-F238E27FC236}">
                  <a16:creationId xmlns:a16="http://schemas.microsoft.com/office/drawing/2014/main" id="{2D702DD6-9EE2-41CB-9D8C-63207BE3B16E}"/>
                </a:ext>
              </a:extLst>
            </p:cNvPr>
            <p:cNvGrpSpPr/>
            <p:nvPr/>
          </p:nvGrpSpPr>
          <p:grpSpPr>
            <a:xfrm>
              <a:off x="1570005" y="5215425"/>
              <a:ext cx="1200623" cy="1227935"/>
              <a:chOff x="-6756949" y="4394508"/>
              <a:chExt cx="1593784" cy="1630040"/>
            </a:xfrm>
          </p:grpSpPr>
          <p:cxnSp>
            <p:nvCxnSpPr>
              <p:cNvPr id="30" name="Straight Arrow Connector 29">
                <a:extLst>
                  <a:ext uri="{FF2B5EF4-FFF2-40B4-BE49-F238E27FC236}">
                    <a16:creationId xmlns:a16="http://schemas.microsoft.com/office/drawing/2014/main" id="{CED3F945-9645-4A1F-A8CC-BB0778300D82}"/>
                  </a:ext>
                </a:extLst>
              </p:cNvPr>
              <p:cNvCxnSpPr>
                <a:cxnSpLocks/>
              </p:cNvCxnSpPr>
              <p:nvPr/>
            </p:nvCxnSpPr>
            <p:spPr>
              <a:xfrm rot="16200000">
                <a:off x="-7540186" y="5177745"/>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7FCA746E-AA67-42C7-A4AD-42927A72E794}"/>
                  </a:ext>
                </a:extLst>
              </p:cNvPr>
              <p:cNvCxnSpPr>
                <a:cxnSpLocks/>
              </p:cNvCxnSpPr>
              <p:nvPr/>
            </p:nvCxnSpPr>
            <p:spPr>
              <a:xfrm>
                <a:off x="-6729638" y="6024548"/>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F6997BC0-E83C-41E8-ADB7-E533F560578D}"/>
                  </a:ext>
                </a:extLst>
              </p:cNvPr>
              <p:cNvSpPr txBox="1"/>
              <p:nvPr/>
            </p:nvSpPr>
            <p:spPr>
              <a:xfrm>
                <a:off x="5999713" y="0"/>
                <a:ext cx="4149276" cy="96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000" b="0" i="1" smtClean="0">
                              <a:solidFill>
                                <a:srgbClr val="7030A0"/>
                              </a:solidFill>
                              <a:latin typeface="Cambria Math" panose="02040503050406030204" pitchFamily="18" charset="0"/>
                            </a:rPr>
                          </m:ctrlPr>
                        </m:accPr>
                        <m:e>
                          <m:r>
                            <a:rPr lang="en-US" sz="5000" b="0" i="1" smtClean="0">
                              <a:solidFill>
                                <a:srgbClr val="7030A0"/>
                              </a:solidFill>
                              <a:latin typeface="Cambria Math" panose="02040503050406030204" pitchFamily="18" charset="0"/>
                            </a:rPr>
                            <m:t>𝑆</m:t>
                          </m:r>
                        </m:e>
                      </m:acc>
                      <m:r>
                        <a:rPr lang="en-US" sz="5000" b="0" i="1" smtClean="0">
                          <a:latin typeface="Cambria Math" panose="02040503050406030204" pitchFamily="18" charset="0"/>
                        </a:rPr>
                        <m:t>=5</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b="0" i="1" smtClean="0">
                                  <a:solidFill>
                                    <a:srgbClr val="002060"/>
                                  </a:solidFill>
                                  <a:latin typeface="Cambria Math" panose="02040503050406030204" pitchFamily="18" charset="0"/>
                                </a:rPr>
                                <m:t>𝑡</m:t>
                              </m:r>
                            </m:sub>
                          </m:sSub>
                        </m:e>
                      </m:acc>
                      <m:r>
                        <a:rPr lang="en-US" sz="5000" b="0" i="1" smtClean="0">
                          <a:latin typeface="Cambria Math" panose="02040503050406030204" pitchFamily="18" charset="0"/>
                        </a:rPr>
                        <m:t>+3</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b="0" i="1" smtClean="0">
                                  <a:solidFill>
                                    <a:srgbClr val="002060"/>
                                  </a:solidFill>
                                  <a:latin typeface="Cambria Math" panose="02040503050406030204" pitchFamily="18" charset="0"/>
                                </a:rPr>
                                <m:t>𝑥</m:t>
                              </m:r>
                            </m:sub>
                          </m:sSub>
                        </m:e>
                      </m:acc>
                    </m:oMath>
                  </m:oMathPara>
                </a14:m>
                <a:endParaRPr lang="en-US" sz="5000" dirty="0">
                  <a:solidFill>
                    <a:srgbClr val="002060"/>
                  </a:solidFill>
                </a:endParaRPr>
              </a:p>
            </p:txBody>
          </p:sp>
        </mc:Choice>
        <mc:Fallback xmlns="">
          <p:sp>
            <p:nvSpPr>
              <p:cNvPr id="85" name="TextBox 84">
                <a:extLst>
                  <a:ext uri="{FF2B5EF4-FFF2-40B4-BE49-F238E27FC236}">
                    <a16:creationId xmlns:a16="http://schemas.microsoft.com/office/drawing/2014/main" id="{F6997BC0-E83C-41E8-ADB7-E533F560578D}"/>
                  </a:ext>
                </a:extLst>
              </p:cNvPr>
              <p:cNvSpPr txBox="1">
                <a:spLocks noRot="1" noChangeAspect="1" noMove="1" noResize="1" noEditPoints="1" noAdjustHandles="1" noChangeArrowheads="1" noChangeShapeType="1" noTextEdit="1"/>
              </p:cNvSpPr>
              <p:nvPr/>
            </p:nvSpPr>
            <p:spPr>
              <a:xfrm>
                <a:off x="5999713" y="0"/>
                <a:ext cx="4149276" cy="960199"/>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F752AE94-4CFD-49C3-9861-3E3648698408}"/>
                  </a:ext>
                </a:extLst>
              </p:cNvPr>
              <p:cNvSpPr/>
              <p:nvPr/>
            </p:nvSpPr>
            <p:spPr>
              <a:xfrm>
                <a:off x="6412476" y="998438"/>
                <a:ext cx="5779524" cy="230832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4800" i="1" smtClean="0">
                              <a:latin typeface="Cambria Math" panose="02040503050406030204" pitchFamily="18" charset="0"/>
                            </a:rPr>
                          </m:ctrlPr>
                        </m:sSupPr>
                        <m:e>
                          <m:r>
                            <a:rPr lang="en-US" sz="4800" b="0" i="1" smtClean="0">
                              <a:solidFill>
                                <a:schemeClr val="accent4">
                                  <a:lumMod val="75000"/>
                                </a:schemeClr>
                              </a:solidFill>
                              <a:latin typeface="Cambria Math" panose="02040503050406030204" pitchFamily="18" charset="0"/>
                            </a:rPr>
                            <m:t>𝑠</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oMath>
                  </m:oMathPara>
                </a14:m>
                <a:endParaRPr lang="en-CA" sz="4800" dirty="0"/>
              </a:p>
              <a:p>
                <a:pPr/>
                <a14:m>
                  <m:oMathPara xmlns:m="http://schemas.openxmlformats.org/officeDocument/2006/math">
                    <m:oMathParaPr>
                      <m:jc m:val="left"/>
                    </m:oMathParaPr>
                    <m:oMath xmlns:m="http://schemas.openxmlformats.org/officeDocument/2006/math">
                      <m:sSup>
                        <m:sSupPr>
                          <m:ctrlPr>
                            <a:rPr lang="en-US" sz="4800" i="1">
                              <a:latin typeface="Cambria Math" panose="02040503050406030204" pitchFamily="18" charset="0"/>
                            </a:rPr>
                          </m:ctrlPr>
                        </m:sSupPr>
                        <m:e>
                          <m:r>
                            <a:rPr lang="en-US" sz="4800" i="1">
                              <a:solidFill>
                                <a:schemeClr val="accent4">
                                  <a:lumMod val="75000"/>
                                </a:schemeClr>
                              </a:solidFill>
                              <a:latin typeface="Cambria Math" panose="02040503050406030204" pitchFamily="18" charset="0"/>
                            </a:rPr>
                            <m:t>𝑠</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b="0" i="1" smtClean="0">
                                  <a:latin typeface="Cambria Math" panose="02040503050406030204" pitchFamily="18" charset="0"/>
                                </a:rPr>
                                <m:t>5</m:t>
                              </m:r>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b="0" i="1" smtClean="0">
                                  <a:latin typeface="Cambria Math" panose="02040503050406030204" pitchFamily="18" charset="0"/>
                                </a:rPr>
                              </m:ctrlPr>
                            </m:dPr>
                            <m:e>
                              <m:r>
                                <a:rPr lang="en-US" sz="4800" b="0" i="1" smtClean="0">
                                  <a:latin typeface="Cambria Math" panose="02040503050406030204" pitchFamily="18" charset="0"/>
                                </a:rPr>
                                <m:t>3</m:t>
                              </m:r>
                            </m:e>
                          </m:d>
                        </m:e>
                        <m:sup>
                          <m:r>
                            <a:rPr lang="en-US" sz="4800" i="1">
                              <a:latin typeface="Cambria Math" panose="02040503050406030204" pitchFamily="18" charset="0"/>
                            </a:rPr>
                            <m:t>2</m:t>
                          </m:r>
                        </m:sup>
                      </m:sSup>
                    </m:oMath>
                  </m:oMathPara>
                </a14:m>
                <a:endParaRPr lang="en-CA" sz="4800" dirty="0"/>
              </a:p>
              <a:p>
                <a:pPr/>
                <a14:m>
                  <m:oMathPara xmlns:m="http://schemas.openxmlformats.org/officeDocument/2006/math">
                    <m:oMathParaPr>
                      <m:jc m:val="left"/>
                    </m:oMathParaPr>
                    <m:oMath xmlns:m="http://schemas.openxmlformats.org/officeDocument/2006/math">
                      <m:sSup>
                        <m:sSupPr>
                          <m:ctrlPr>
                            <a:rPr lang="en-US" sz="4800" i="1">
                              <a:latin typeface="Cambria Math" panose="02040503050406030204" pitchFamily="18" charset="0"/>
                            </a:rPr>
                          </m:ctrlPr>
                        </m:sSupPr>
                        <m:e>
                          <m:r>
                            <a:rPr lang="en-US" sz="4800" i="1">
                              <a:solidFill>
                                <a:schemeClr val="accent4">
                                  <a:lumMod val="75000"/>
                                </a:schemeClr>
                              </a:solidFill>
                              <a:latin typeface="Cambria Math" panose="02040503050406030204" pitchFamily="18" charset="0"/>
                            </a:rPr>
                            <m:t>𝑠</m:t>
                          </m:r>
                        </m:e>
                        <m:sup>
                          <m:r>
                            <a:rPr lang="en-US" sz="4800" i="1">
                              <a:latin typeface="Cambria Math" panose="02040503050406030204" pitchFamily="18" charset="0"/>
                            </a:rPr>
                            <m:t>2</m:t>
                          </m:r>
                        </m:sup>
                      </m:sSup>
                      <m:r>
                        <a:rPr lang="en-US" sz="4800" i="1">
                          <a:latin typeface="Cambria Math" panose="02040503050406030204" pitchFamily="18" charset="0"/>
                        </a:rPr>
                        <m:t>=</m:t>
                      </m:r>
                      <m:r>
                        <a:rPr lang="en-US" sz="4800" b="0" i="1" smtClean="0">
                          <a:latin typeface="Cambria Math" panose="02040503050406030204" pitchFamily="18" charset="0"/>
                        </a:rPr>
                        <m:t>25</m:t>
                      </m:r>
                      <m:r>
                        <a:rPr lang="en-US" sz="4800" i="1">
                          <a:latin typeface="Cambria Math" panose="02040503050406030204" pitchFamily="18" charset="0"/>
                        </a:rPr>
                        <m:t>−</m:t>
                      </m:r>
                      <m:r>
                        <a:rPr lang="en-US" sz="4800" b="0" i="1" smtClean="0">
                          <a:latin typeface="Cambria Math" panose="02040503050406030204" pitchFamily="18" charset="0"/>
                        </a:rPr>
                        <m:t>9    =16</m:t>
                      </m:r>
                    </m:oMath>
                  </m:oMathPara>
                </a14:m>
                <a:endParaRPr lang="en-CA" sz="4800" dirty="0"/>
              </a:p>
            </p:txBody>
          </p:sp>
        </mc:Choice>
        <mc:Fallback xmlns="">
          <p:sp>
            <p:nvSpPr>
              <p:cNvPr id="87" name="Rectangle 86">
                <a:extLst>
                  <a:ext uri="{FF2B5EF4-FFF2-40B4-BE49-F238E27FC236}">
                    <a16:creationId xmlns:a16="http://schemas.microsoft.com/office/drawing/2014/main" id="{F752AE94-4CFD-49C3-9861-3E3648698408}"/>
                  </a:ext>
                </a:extLst>
              </p:cNvPr>
              <p:cNvSpPr>
                <a:spLocks noRot="1" noChangeAspect="1" noMove="1" noResize="1" noEditPoints="1" noAdjustHandles="1" noChangeArrowheads="1" noChangeShapeType="1" noTextEdit="1"/>
              </p:cNvSpPr>
              <p:nvPr/>
            </p:nvSpPr>
            <p:spPr>
              <a:xfrm>
                <a:off x="6412476" y="998438"/>
                <a:ext cx="5779524" cy="2308324"/>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5760B6D-728D-4F57-AD2C-39951AC25B74}"/>
                  </a:ext>
                </a:extLst>
              </p:cNvPr>
              <p:cNvSpPr txBox="1"/>
              <p:nvPr/>
            </p:nvSpPr>
            <p:spPr>
              <a:xfrm>
                <a:off x="7153159" y="3353414"/>
                <a:ext cx="3886705" cy="1015663"/>
              </a:xfrm>
              <a:prstGeom prst="rect">
                <a:avLst/>
              </a:prstGeom>
              <a:noFill/>
              <a:ln w="3810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i="1" smtClean="0">
                          <a:solidFill>
                            <a:schemeClr val="accent4">
                              <a:lumMod val="75000"/>
                            </a:schemeClr>
                          </a:solidFill>
                          <a:latin typeface="Cambria Math" panose="02040503050406030204" pitchFamily="18" charset="0"/>
                        </a:rPr>
                        <m:t>𝑠</m:t>
                      </m:r>
                      <m:r>
                        <a:rPr lang="en-US" sz="6000" b="0" i="1" smtClean="0">
                          <a:latin typeface="Cambria Math" panose="02040503050406030204" pitchFamily="18" charset="0"/>
                        </a:rPr>
                        <m:t>=</m:t>
                      </m:r>
                      <m:r>
                        <a:rPr lang="en-US" sz="6000" b="0" i="1" smtClean="0">
                          <a:latin typeface="Cambria Math" panose="02040503050406030204" pitchFamily="18" charset="0"/>
                        </a:rPr>
                        <m:t>𝑐</m:t>
                      </m:r>
                      <m:r>
                        <a:rPr lang="en-US" sz="6000" b="0" i="1" smtClean="0">
                          <a:solidFill>
                            <a:srgbClr val="FFC000"/>
                          </a:solidFill>
                          <a:latin typeface="Cambria Math" panose="02040503050406030204" pitchFamily="18" charset="0"/>
                        </a:rPr>
                        <m:t>𝜏</m:t>
                      </m:r>
                      <m:r>
                        <a:rPr lang="en-US" sz="6000" b="0" i="1" smtClean="0">
                          <a:latin typeface="Cambria Math" panose="02040503050406030204" pitchFamily="18" charset="0"/>
                        </a:rPr>
                        <m:t>=4</m:t>
                      </m:r>
                    </m:oMath>
                  </m:oMathPara>
                </a14:m>
                <a:endParaRPr lang="en-US" sz="6000" dirty="0">
                  <a:solidFill>
                    <a:srgbClr val="002060"/>
                  </a:solidFill>
                </a:endParaRPr>
              </a:p>
            </p:txBody>
          </p:sp>
        </mc:Choice>
        <mc:Fallback xmlns="">
          <p:sp>
            <p:nvSpPr>
              <p:cNvPr id="34" name="TextBox 33">
                <a:extLst>
                  <a:ext uri="{FF2B5EF4-FFF2-40B4-BE49-F238E27FC236}">
                    <a16:creationId xmlns:a16="http://schemas.microsoft.com/office/drawing/2014/main" id="{45760B6D-728D-4F57-AD2C-39951AC25B74}"/>
                  </a:ext>
                </a:extLst>
              </p:cNvPr>
              <p:cNvSpPr txBox="1">
                <a:spLocks noRot="1" noChangeAspect="1" noMove="1" noResize="1" noEditPoints="1" noAdjustHandles="1" noChangeArrowheads="1" noChangeShapeType="1" noTextEdit="1"/>
              </p:cNvSpPr>
              <p:nvPr/>
            </p:nvSpPr>
            <p:spPr>
              <a:xfrm>
                <a:off x="7153159" y="3353414"/>
                <a:ext cx="3886705" cy="1015663"/>
              </a:xfrm>
              <a:prstGeom prst="rect">
                <a:avLst/>
              </a:prstGeom>
              <a:blipFill>
                <a:blip r:embed="rId1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430145C-0250-4C6C-AFD7-1EB6072941EF}"/>
                  </a:ext>
                </a:extLst>
              </p:cNvPr>
              <p:cNvSpPr txBox="1"/>
              <p:nvPr/>
            </p:nvSpPr>
            <p:spPr>
              <a:xfrm>
                <a:off x="7991359" y="4686914"/>
                <a:ext cx="2231637" cy="1399101"/>
              </a:xfrm>
              <a:prstGeom prst="rect">
                <a:avLst/>
              </a:prstGeom>
              <a:noFill/>
              <a:ln w="38100">
                <a:solidFill>
                  <a:schemeClr val="tx1"/>
                </a:solidFill>
              </a:ln>
            </p:spPr>
            <p:txBody>
              <a:bodyPr wrap="none" rtlCol="0">
                <a:spAutoFit/>
              </a:bodyPr>
              <a:lstStyle/>
              <a:p>
                <a:r>
                  <a:rPr lang="en-US" sz="6000" b="0" dirty="0">
                    <a:solidFill>
                      <a:srgbClr val="FFC000"/>
                    </a:solidFill>
                  </a:rPr>
                  <a:t> </a:t>
                </a:r>
                <a14:m>
                  <m:oMath xmlns:m="http://schemas.openxmlformats.org/officeDocument/2006/math">
                    <m:r>
                      <a:rPr lang="en-US" sz="6000" b="0" i="1" smtClean="0">
                        <a:solidFill>
                          <a:srgbClr val="FFC000"/>
                        </a:solidFill>
                        <a:latin typeface="Cambria Math" panose="02040503050406030204" pitchFamily="18" charset="0"/>
                      </a:rPr>
                      <m:t>𝜏</m:t>
                    </m:r>
                    <m:r>
                      <a:rPr lang="en-US" sz="6000" b="0" i="1" smtClean="0">
                        <a:latin typeface="Cambria Math" panose="02040503050406030204" pitchFamily="18" charset="0"/>
                      </a:rPr>
                      <m:t>=</m:t>
                    </m:r>
                    <m:f>
                      <m:fPr>
                        <m:ctrlPr>
                          <a:rPr lang="en-US" sz="6000" b="0" i="1" smtClean="0">
                            <a:latin typeface="Cambria Math" panose="02040503050406030204" pitchFamily="18" charset="0"/>
                          </a:rPr>
                        </m:ctrlPr>
                      </m:fPr>
                      <m:num>
                        <m:r>
                          <a:rPr lang="en-US" sz="6000" b="0" i="1" smtClean="0">
                            <a:latin typeface="Cambria Math" panose="02040503050406030204" pitchFamily="18" charset="0"/>
                          </a:rPr>
                          <m:t>4</m:t>
                        </m:r>
                      </m:num>
                      <m:den>
                        <m:r>
                          <a:rPr lang="en-US" sz="6000" b="0" i="1" smtClean="0">
                            <a:latin typeface="Cambria Math" panose="02040503050406030204" pitchFamily="18" charset="0"/>
                          </a:rPr>
                          <m:t>𝑐</m:t>
                        </m:r>
                      </m:den>
                    </m:f>
                  </m:oMath>
                </a14:m>
                <a:r>
                  <a:rPr lang="en-US" sz="6000" dirty="0">
                    <a:solidFill>
                      <a:srgbClr val="002060"/>
                    </a:solidFill>
                  </a:rPr>
                  <a:t> </a:t>
                </a:r>
              </a:p>
            </p:txBody>
          </p:sp>
        </mc:Choice>
        <mc:Fallback xmlns="">
          <p:sp>
            <p:nvSpPr>
              <p:cNvPr id="6" name="TextBox 5">
                <a:extLst>
                  <a:ext uri="{FF2B5EF4-FFF2-40B4-BE49-F238E27FC236}">
                    <a16:creationId xmlns:a16="http://schemas.microsoft.com/office/drawing/2014/main" id="{E430145C-0250-4C6C-AFD7-1EB6072941EF}"/>
                  </a:ext>
                </a:extLst>
              </p:cNvPr>
              <p:cNvSpPr txBox="1">
                <a:spLocks noRot="1" noChangeAspect="1" noMove="1" noResize="1" noEditPoints="1" noAdjustHandles="1" noChangeArrowheads="1" noChangeShapeType="1" noTextEdit="1"/>
              </p:cNvSpPr>
              <p:nvPr/>
            </p:nvSpPr>
            <p:spPr>
              <a:xfrm>
                <a:off x="7991359" y="4686914"/>
                <a:ext cx="2231637" cy="1399101"/>
              </a:xfrm>
              <a:prstGeom prst="rect">
                <a:avLst/>
              </a:prstGeom>
              <a:blipFill>
                <a:blip r:embed="rId15"/>
                <a:stretch>
                  <a:fillRect/>
                </a:stretch>
              </a:blipFill>
              <a:ln w="38100">
                <a:solidFill>
                  <a:schemeClr val="tx1"/>
                </a:solid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915543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695">
        <p159:morph option="byObject"/>
      </p:transition>
    </mc:Choice>
    <mc:Fallback xmlns="">
      <p:transition spd="slow" advTm="9695">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2493BFCB-9362-4ED9-BBD6-CC7CD6B611C2}"/>
                  </a:ext>
                </a:extLst>
              </p:cNvPr>
              <p:cNvSpPr txBox="1">
                <a:spLocks/>
              </p:cNvSpPr>
              <p:nvPr/>
            </p:nvSpPr>
            <p:spPr>
              <a:xfrm>
                <a:off x="1" y="0"/>
                <a:ext cx="6686549" cy="96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t>What does </a:t>
                </a:r>
                <a14:m>
                  <m:oMath xmlns:m="http://schemas.openxmlformats.org/officeDocument/2006/math">
                    <m:r>
                      <a:rPr lang="en-US" sz="6000" i="1">
                        <a:solidFill>
                          <a:srgbClr val="FFC000"/>
                        </a:solidFill>
                        <a:latin typeface="Cambria Math" panose="02040503050406030204" pitchFamily="18" charset="0"/>
                      </a:rPr>
                      <m:t>𝑠</m:t>
                    </m:r>
                  </m:oMath>
                </a14:m>
                <a:r>
                  <a:rPr lang="en-US" sz="6000" dirty="0"/>
                  <a:t> mean?</a:t>
                </a:r>
              </a:p>
            </p:txBody>
          </p:sp>
        </mc:Choice>
        <mc:Fallback xmlns="">
          <p:sp>
            <p:nvSpPr>
              <p:cNvPr id="4" name="Subtitle 2">
                <a:extLst>
                  <a:ext uri="{FF2B5EF4-FFF2-40B4-BE49-F238E27FC236}">
                    <a16:creationId xmlns:a16="http://schemas.microsoft.com/office/drawing/2014/main" id="{2493BFCB-9362-4ED9-BBD6-CC7CD6B611C2}"/>
                  </a:ext>
                </a:extLst>
              </p:cNvPr>
              <p:cNvSpPr txBox="1">
                <a:spLocks noRot="1" noChangeAspect="1" noMove="1" noResize="1" noEditPoints="1" noAdjustHandles="1" noChangeArrowheads="1" noChangeShapeType="1" noTextEdit="1"/>
              </p:cNvSpPr>
              <p:nvPr/>
            </p:nvSpPr>
            <p:spPr>
              <a:xfrm>
                <a:off x="1" y="0"/>
                <a:ext cx="6686549" cy="965850"/>
              </a:xfrm>
              <a:prstGeom prst="rect">
                <a:avLst/>
              </a:prstGeom>
              <a:blipFill>
                <a:blip r:embed="rId4"/>
                <a:stretch>
                  <a:fillRect l="-5469" t="-28481" r="-365" b="-3797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Subtitle 2">
                <a:extLst>
                  <a:ext uri="{FF2B5EF4-FFF2-40B4-BE49-F238E27FC236}">
                    <a16:creationId xmlns:a16="http://schemas.microsoft.com/office/drawing/2014/main" id="{D599D8E8-E25E-482B-9211-BD7CB9853BBB}"/>
                  </a:ext>
                </a:extLst>
              </p:cNvPr>
              <p:cNvSpPr txBox="1">
                <a:spLocks/>
              </p:cNvSpPr>
              <p:nvPr/>
            </p:nvSpPr>
            <p:spPr>
              <a:xfrm>
                <a:off x="476251" y="1047750"/>
                <a:ext cx="4330212" cy="96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Case #2: </a:t>
                </a:r>
                <a14:m>
                  <m:oMath xmlns:m="http://schemas.openxmlformats.org/officeDocument/2006/math">
                    <m:sSup>
                      <m:sSupPr>
                        <m:ctrlPr>
                          <a:rPr lang="en-US" sz="4800" i="1">
                            <a:solidFill>
                              <a:srgbClr val="FFC000"/>
                            </a:solidFill>
                            <a:latin typeface="Cambria Math" panose="02040503050406030204" pitchFamily="18" charset="0"/>
                          </a:rPr>
                        </m:ctrlPr>
                      </m:sSupPr>
                      <m:e>
                        <m:r>
                          <a:rPr lang="en-US" sz="4800" i="1">
                            <a:solidFill>
                              <a:srgbClr val="FFC000"/>
                            </a:solidFill>
                            <a:latin typeface="Cambria Math" panose="02040503050406030204" pitchFamily="18" charset="0"/>
                          </a:rPr>
                          <m:t>𝑠</m:t>
                        </m:r>
                      </m:e>
                      <m:sup>
                        <m:r>
                          <a:rPr lang="en-US" sz="4800" i="1">
                            <a:latin typeface="Cambria Math" panose="02040503050406030204" pitchFamily="18" charset="0"/>
                          </a:rPr>
                          <m:t>2</m:t>
                        </m:r>
                      </m:sup>
                    </m:sSup>
                    <m:r>
                      <a:rPr lang="en-US" sz="4800" b="0" i="1" smtClean="0">
                        <a:solidFill>
                          <a:schemeClr val="tx1"/>
                        </a:solidFill>
                        <a:latin typeface="Cambria Math" panose="02040503050406030204" pitchFamily="18" charset="0"/>
                      </a:rPr>
                      <m:t>=0</m:t>
                    </m:r>
                  </m:oMath>
                </a14:m>
                <a:endParaRPr lang="en-US" sz="4800" dirty="0"/>
              </a:p>
            </p:txBody>
          </p:sp>
        </mc:Choice>
        <mc:Fallback xmlns="">
          <p:sp>
            <p:nvSpPr>
              <p:cNvPr id="5" name="Subtitle 2">
                <a:extLst>
                  <a:ext uri="{FF2B5EF4-FFF2-40B4-BE49-F238E27FC236}">
                    <a16:creationId xmlns:a16="http://schemas.microsoft.com/office/drawing/2014/main" id="{D599D8E8-E25E-482B-9211-BD7CB9853BBB}"/>
                  </a:ext>
                </a:extLst>
              </p:cNvPr>
              <p:cNvSpPr txBox="1">
                <a:spLocks noRot="1" noChangeAspect="1" noMove="1" noResize="1" noEditPoints="1" noAdjustHandles="1" noChangeArrowheads="1" noChangeShapeType="1" noTextEdit="1"/>
              </p:cNvSpPr>
              <p:nvPr/>
            </p:nvSpPr>
            <p:spPr>
              <a:xfrm>
                <a:off x="476251" y="1047750"/>
                <a:ext cx="4330212" cy="965850"/>
              </a:xfrm>
              <a:prstGeom prst="rect">
                <a:avLst/>
              </a:prstGeom>
              <a:blipFill>
                <a:blip r:embed="rId5"/>
                <a:stretch>
                  <a:fillRect l="-6338" t="-21519" b="-1202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Subtitle 2">
                <a:extLst>
                  <a:ext uri="{FF2B5EF4-FFF2-40B4-BE49-F238E27FC236}">
                    <a16:creationId xmlns:a16="http://schemas.microsoft.com/office/drawing/2014/main" id="{6FF1D102-4D0B-4AD0-B810-D7C371D1568F}"/>
                  </a:ext>
                </a:extLst>
              </p:cNvPr>
              <p:cNvSpPr txBox="1">
                <a:spLocks/>
              </p:cNvSpPr>
              <p:nvPr/>
            </p:nvSpPr>
            <p:spPr>
              <a:xfrm>
                <a:off x="504371" y="1865992"/>
                <a:ext cx="5534479" cy="22869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sSup>
                        <m:sSupPr>
                          <m:ctrlPr>
                            <a:rPr lang="en-US" sz="4800" b="0" i="1" smtClean="0">
                              <a:solidFill>
                                <a:srgbClr val="FFC000"/>
                              </a:solidFill>
                              <a:latin typeface="Cambria Math" panose="02040503050406030204" pitchFamily="18" charset="0"/>
                            </a:rPr>
                          </m:ctrlPr>
                        </m:sSupPr>
                        <m:e>
                          <m:r>
                            <a:rPr lang="en-US" sz="4800" b="0" i="1" smtClean="0">
                              <a:solidFill>
                                <a:srgbClr val="FFC000"/>
                              </a:solidFill>
                              <a:latin typeface="Cambria Math" panose="02040503050406030204" pitchFamily="18" charset="0"/>
                            </a:rPr>
                            <m:t>𝑠</m:t>
                          </m:r>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=0=</m:t>
                      </m:r>
                      <m:sSup>
                        <m:sSupPr>
                          <m:ctrlPr>
                            <a:rPr lang="en-US" sz="4800" i="1">
                              <a:solidFill>
                                <a:srgbClr val="0070C0"/>
                              </a:solidFill>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oMath>
                  </m:oMathPara>
                </a14:m>
                <a:endParaRPr lang="en-US" sz="4800" i="1" dirty="0">
                  <a:latin typeface="Cambria Math" panose="02040503050406030204" pitchFamily="18" charset="0"/>
                </a:endParaRPr>
              </a:p>
              <a:p>
                <a:pPr marL="0" indent="0">
                  <a:spcAft>
                    <a:spcPts val="800"/>
                  </a:spcAft>
                  <a:buNone/>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   </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b="0" i="1" smtClean="0">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d>
                        </m:e>
                        <m:sup>
                          <m:r>
                            <a:rPr lang="en-US" sz="4800" i="1">
                              <a:latin typeface="Cambria Math" panose="02040503050406030204" pitchFamily="18" charset="0"/>
                            </a:rPr>
                            <m:t>2</m:t>
                          </m:r>
                        </m:sup>
                      </m:sSup>
                    </m:oMath>
                  </m:oMathPara>
                </a14:m>
                <a:endParaRPr lang="en-US" sz="48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m:t>
                      </m:r>
                      <m:r>
                        <a:rPr lang="en-US" sz="4800" b="0" i="1" smtClean="0">
                          <a:latin typeface="Cambria Math" panose="02040503050406030204" pitchFamily="18" charset="0"/>
                        </a:rPr>
                        <m:t> </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r>
                        <a:rPr lang="en-US" sz="4800" i="1">
                          <a:latin typeface="Cambria Math" panose="02040503050406030204" pitchFamily="18" charset="0"/>
                        </a:rPr>
                        <m:t>𝑐𝑡</m:t>
                      </m:r>
                    </m:oMath>
                  </m:oMathPara>
                </a14:m>
                <a:endParaRPr lang="en-US" sz="4800" i="1" dirty="0">
                  <a:latin typeface="Cambria Math" panose="02040503050406030204" pitchFamily="18" charset="0"/>
                </a:endParaRPr>
              </a:p>
            </p:txBody>
          </p:sp>
        </mc:Choice>
        <mc:Fallback xmlns="">
          <p:sp>
            <p:nvSpPr>
              <p:cNvPr id="6" name="Subtitle 2">
                <a:extLst>
                  <a:ext uri="{FF2B5EF4-FFF2-40B4-BE49-F238E27FC236}">
                    <a16:creationId xmlns:a16="http://schemas.microsoft.com/office/drawing/2014/main" id="{6FF1D102-4D0B-4AD0-B810-D7C371D1568F}"/>
                  </a:ext>
                </a:extLst>
              </p:cNvPr>
              <p:cNvSpPr txBox="1">
                <a:spLocks noRot="1" noChangeAspect="1" noMove="1" noResize="1" noEditPoints="1" noAdjustHandles="1" noChangeArrowheads="1" noChangeShapeType="1" noTextEdit="1"/>
              </p:cNvSpPr>
              <p:nvPr/>
            </p:nvSpPr>
            <p:spPr>
              <a:xfrm>
                <a:off x="504371" y="1865992"/>
                <a:ext cx="5534479" cy="2286908"/>
              </a:xfrm>
              <a:prstGeom prst="rect">
                <a:avLst/>
              </a:prstGeom>
              <a:blipFill>
                <a:blip r:embed="rId6"/>
                <a:stretch>
                  <a:fillRect/>
                </a:stretch>
              </a:blipFill>
            </p:spPr>
            <p:txBody>
              <a:bodyPr/>
              <a:lstStyle/>
              <a:p>
                <a:r>
                  <a:rPr lang="en-CA">
                    <a:noFill/>
                  </a:rPr>
                  <a:t> </a:t>
                </a:r>
              </a:p>
            </p:txBody>
          </p:sp>
        </mc:Fallback>
      </mc:AlternateContent>
      <p:sp>
        <p:nvSpPr>
          <p:cNvPr id="7" name="Subtitle 2">
            <a:extLst>
              <a:ext uri="{FF2B5EF4-FFF2-40B4-BE49-F238E27FC236}">
                <a16:creationId xmlns:a16="http://schemas.microsoft.com/office/drawing/2014/main" id="{E83787FB-54EF-438F-987E-DFF7FDA1D8C9}"/>
              </a:ext>
            </a:extLst>
          </p:cNvPr>
          <p:cNvSpPr txBox="1">
            <a:spLocks/>
          </p:cNvSpPr>
          <p:nvPr/>
        </p:nvSpPr>
        <p:spPr>
          <a:xfrm>
            <a:off x="323850" y="4514850"/>
            <a:ext cx="10820400" cy="96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4800"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A49D5DC-406E-4529-8F03-BF802B4D571B}"/>
                  </a:ext>
                </a:extLst>
              </p:cNvPr>
              <p:cNvSpPr/>
              <p:nvPr/>
            </p:nvSpPr>
            <p:spPr>
              <a:xfrm>
                <a:off x="427489" y="4387334"/>
                <a:ext cx="4106412" cy="1938992"/>
              </a:xfrm>
              <a:prstGeom prst="rect">
                <a:avLst/>
              </a:prstGeom>
            </p:spPr>
            <p:txBody>
              <a:bodyPr wrap="square">
                <a:spAutoFit/>
              </a:bodyPr>
              <a:lstStyle/>
              <a:p>
                <a:pPr algn="ctr"/>
                <a14:m>
                  <m:oMath xmlns:m="http://schemas.openxmlformats.org/officeDocument/2006/math">
                    <m:sSup>
                      <m:sSupPr>
                        <m:ctrlPr>
                          <a:rPr lang="en-US" sz="4000" i="1">
                            <a:solidFill>
                              <a:srgbClr val="FFC000"/>
                            </a:solidFill>
                            <a:latin typeface="Cambria Math" panose="02040503050406030204" pitchFamily="18" charset="0"/>
                          </a:rPr>
                        </m:ctrlPr>
                      </m:sSupPr>
                      <m:e>
                        <m:r>
                          <a:rPr lang="en-US" sz="4000" i="1">
                            <a:solidFill>
                              <a:srgbClr val="FFC000"/>
                            </a:solidFill>
                            <a:latin typeface="Cambria Math" panose="02040503050406030204" pitchFamily="18" charset="0"/>
                          </a:rPr>
                          <m:t>𝑠</m:t>
                        </m:r>
                      </m:e>
                      <m:sup>
                        <m:r>
                          <a:rPr lang="en-US" sz="4000" i="1">
                            <a:latin typeface="Cambria Math" panose="02040503050406030204" pitchFamily="18" charset="0"/>
                          </a:rPr>
                          <m:t>2</m:t>
                        </m:r>
                      </m:sup>
                    </m:sSup>
                    <m:r>
                      <a:rPr lang="en-US" sz="4000" i="1">
                        <a:latin typeface="Cambria Math" panose="02040503050406030204" pitchFamily="18" charset="0"/>
                      </a:rPr>
                      <m:t>=0</m:t>
                    </m:r>
                  </m:oMath>
                </a14:m>
                <a:r>
                  <a:rPr lang="en-US" sz="4000" dirty="0"/>
                  <a:t> describes the worldline of a beam of light!</a:t>
                </a:r>
              </a:p>
            </p:txBody>
          </p:sp>
        </mc:Choice>
        <mc:Fallback xmlns="">
          <p:sp>
            <p:nvSpPr>
              <p:cNvPr id="8" name="Rectangle 7">
                <a:extLst>
                  <a:ext uri="{FF2B5EF4-FFF2-40B4-BE49-F238E27FC236}">
                    <a16:creationId xmlns:a16="http://schemas.microsoft.com/office/drawing/2014/main" id="{8A49D5DC-406E-4529-8F03-BF802B4D571B}"/>
                  </a:ext>
                </a:extLst>
              </p:cNvPr>
              <p:cNvSpPr>
                <a:spLocks noRot="1" noChangeAspect="1" noMove="1" noResize="1" noEditPoints="1" noAdjustHandles="1" noChangeArrowheads="1" noChangeShapeType="1" noTextEdit="1"/>
              </p:cNvSpPr>
              <p:nvPr/>
            </p:nvSpPr>
            <p:spPr>
              <a:xfrm>
                <a:off x="427489" y="4387334"/>
                <a:ext cx="4106412" cy="1938992"/>
              </a:xfrm>
              <a:prstGeom prst="rect">
                <a:avLst/>
              </a:prstGeom>
              <a:blipFill>
                <a:blip r:embed="rId7"/>
                <a:stretch>
                  <a:fillRect l="-1780" t="-5346" r="-4451" b="-12579"/>
                </a:stretch>
              </a:blipFill>
            </p:spPr>
            <p:txBody>
              <a:bodyPr/>
              <a:lstStyle/>
              <a:p>
                <a:r>
                  <a:rPr lang="en-CA">
                    <a:noFill/>
                  </a:rPr>
                  <a:t> </a:t>
                </a:r>
              </a:p>
            </p:txBody>
          </p:sp>
        </mc:Fallback>
      </mc:AlternateContent>
      <p:grpSp>
        <p:nvGrpSpPr>
          <p:cNvPr id="28" name="Group 27">
            <a:extLst>
              <a:ext uri="{FF2B5EF4-FFF2-40B4-BE49-F238E27FC236}">
                <a16:creationId xmlns:a16="http://schemas.microsoft.com/office/drawing/2014/main" id="{2C33ED5C-65EA-4DFD-856F-3E223F2AEC40}"/>
              </a:ext>
            </a:extLst>
          </p:cNvPr>
          <p:cNvGrpSpPr/>
          <p:nvPr/>
        </p:nvGrpSpPr>
        <p:grpSpPr>
          <a:xfrm>
            <a:off x="5874653" y="176981"/>
            <a:ext cx="6317347" cy="6681019"/>
            <a:chOff x="5874653" y="176981"/>
            <a:chExt cx="6317347" cy="6681019"/>
          </a:xfrm>
        </p:grpSpPr>
        <p:pic>
          <p:nvPicPr>
            <p:cNvPr id="9" name="Picture 8">
              <a:extLst>
                <a:ext uri="{FF2B5EF4-FFF2-40B4-BE49-F238E27FC236}">
                  <a16:creationId xmlns:a16="http://schemas.microsoft.com/office/drawing/2014/main" id="{6CE0F547-4354-487E-8F8E-AB649442EA41}"/>
                </a:ext>
              </a:extLst>
            </p:cNvPr>
            <p:cNvPicPr>
              <a:picLocks noChangeAspect="1"/>
            </p:cNvPicPr>
            <p:nvPr/>
          </p:nvPicPr>
          <p:blipFill rotWithShape="1">
            <a:blip r:embed="rId8"/>
            <a:srcRect l="2656" t="5535" r="48554" b="6728"/>
            <a:stretch/>
          </p:blipFill>
          <p:spPr>
            <a:xfrm>
              <a:off x="5874653" y="704850"/>
              <a:ext cx="6110868" cy="6153150"/>
            </a:xfrm>
            <a:prstGeom prst="rect">
              <a:avLst/>
            </a:prstGeom>
          </p:spPr>
        </p:pic>
        <p:grpSp>
          <p:nvGrpSpPr>
            <p:cNvPr id="10" name="Group 9">
              <a:extLst>
                <a:ext uri="{FF2B5EF4-FFF2-40B4-BE49-F238E27FC236}">
                  <a16:creationId xmlns:a16="http://schemas.microsoft.com/office/drawing/2014/main" id="{6B4F0F00-39B1-4A01-ACC6-CF7025F04740}"/>
                </a:ext>
              </a:extLst>
            </p:cNvPr>
            <p:cNvGrpSpPr/>
            <p:nvPr/>
          </p:nvGrpSpPr>
          <p:grpSpPr>
            <a:xfrm>
              <a:off x="6093962" y="914052"/>
              <a:ext cx="5891559" cy="5822098"/>
              <a:chOff x="219309" y="442100"/>
              <a:chExt cx="5891559" cy="5822098"/>
            </a:xfrm>
            <a:solidFill>
              <a:schemeClr val="accent4">
                <a:lumMod val="40000"/>
                <a:lumOff val="60000"/>
              </a:schemeClr>
            </a:solidFill>
          </p:grpSpPr>
          <p:sp>
            <p:nvSpPr>
              <p:cNvPr id="11" name="Isosceles Triangle 10">
                <a:extLst>
                  <a:ext uri="{FF2B5EF4-FFF2-40B4-BE49-F238E27FC236}">
                    <a16:creationId xmlns:a16="http://schemas.microsoft.com/office/drawing/2014/main" id="{1E71C3E7-4595-42C2-8BE5-278202264EB7}"/>
                  </a:ext>
                </a:extLst>
              </p:cNvPr>
              <p:cNvSpPr/>
              <p:nvPr/>
            </p:nvSpPr>
            <p:spPr>
              <a:xfrm>
                <a:off x="223026" y="3320276"/>
                <a:ext cx="5887842" cy="2943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Isosceles Triangle 11">
                <a:extLst>
                  <a:ext uri="{FF2B5EF4-FFF2-40B4-BE49-F238E27FC236}">
                    <a16:creationId xmlns:a16="http://schemas.microsoft.com/office/drawing/2014/main" id="{E377D9F3-065C-4265-8394-39F14C8EDFC3}"/>
                  </a:ext>
                </a:extLst>
              </p:cNvPr>
              <p:cNvSpPr/>
              <p:nvPr/>
            </p:nvSpPr>
            <p:spPr>
              <a:xfrm rot="10800000">
                <a:off x="219309" y="442100"/>
                <a:ext cx="5887842" cy="2943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5" name="Straight Arrow Connector 14">
              <a:extLst>
                <a:ext uri="{FF2B5EF4-FFF2-40B4-BE49-F238E27FC236}">
                  <a16:creationId xmlns:a16="http://schemas.microsoft.com/office/drawing/2014/main" id="{66C2DA43-EB88-431C-A507-8A43E57D593E}"/>
                </a:ext>
              </a:extLst>
            </p:cNvPr>
            <p:cNvCxnSpPr>
              <a:cxnSpLocks/>
            </p:cNvCxnSpPr>
            <p:nvPr/>
          </p:nvCxnSpPr>
          <p:spPr>
            <a:xfrm>
              <a:off x="5983785" y="3790797"/>
              <a:ext cx="6147289"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C627AD2D-EFDE-4324-9DFE-ED8B01F5F674}"/>
                </a:ext>
              </a:extLst>
            </p:cNvPr>
            <p:cNvCxnSpPr>
              <a:cxnSpLocks/>
            </p:cNvCxnSpPr>
            <p:nvPr/>
          </p:nvCxnSpPr>
          <p:spPr>
            <a:xfrm flipV="1">
              <a:off x="9050808" y="756286"/>
              <a:ext cx="0" cy="6101533"/>
            </a:xfrm>
            <a:prstGeom prst="straightConnector1">
              <a:avLst/>
            </a:prstGeom>
            <a:ln w="76200">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5588F56-298F-4573-870C-3E50A5B35C8C}"/>
                    </a:ext>
                  </a:extLst>
                </p:cNvPr>
                <p:cNvSpPr txBox="1"/>
                <p:nvPr/>
              </p:nvSpPr>
              <p:spPr>
                <a:xfrm>
                  <a:off x="11603890" y="3817194"/>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17" name="TextBox 16">
                  <a:extLst>
                    <a:ext uri="{FF2B5EF4-FFF2-40B4-BE49-F238E27FC236}">
                      <a16:creationId xmlns:a16="http://schemas.microsoft.com/office/drawing/2014/main" id="{B5588F56-298F-4573-870C-3E50A5B35C8C}"/>
                    </a:ext>
                  </a:extLst>
                </p:cNvPr>
                <p:cNvSpPr txBox="1">
                  <a:spLocks noRot="1" noChangeAspect="1" noMove="1" noResize="1" noEditPoints="1" noAdjustHandles="1" noChangeArrowheads="1" noChangeShapeType="1" noTextEdit="1"/>
                </p:cNvSpPr>
                <p:nvPr/>
              </p:nvSpPr>
              <p:spPr>
                <a:xfrm>
                  <a:off x="11603890" y="3817194"/>
                  <a:ext cx="588110" cy="707886"/>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1F0D08-853B-4B64-85C2-8933AD54CBD1}"/>
                    </a:ext>
                  </a:extLst>
                </p:cNvPr>
                <p:cNvSpPr txBox="1"/>
                <p:nvPr/>
              </p:nvSpPr>
              <p:spPr>
                <a:xfrm>
                  <a:off x="8745673" y="176981"/>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18" name="TextBox 17">
                  <a:extLst>
                    <a:ext uri="{FF2B5EF4-FFF2-40B4-BE49-F238E27FC236}">
                      <a16:creationId xmlns:a16="http://schemas.microsoft.com/office/drawing/2014/main" id="{F81F0D08-853B-4B64-85C2-8933AD54CBD1}"/>
                    </a:ext>
                  </a:extLst>
                </p:cNvPr>
                <p:cNvSpPr txBox="1">
                  <a:spLocks noRot="1" noChangeAspect="1" noMove="1" noResize="1" noEditPoints="1" noAdjustHandles="1" noChangeArrowheads="1" noChangeShapeType="1" noTextEdit="1"/>
                </p:cNvSpPr>
                <p:nvPr/>
              </p:nvSpPr>
              <p:spPr>
                <a:xfrm>
                  <a:off x="8745673" y="176981"/>
                  <a:ext cx="750205" cy="707886"/>
                </a:xfrm>
                <a:prstGeom prst="rect">
                  <a:avLst/>
                </a:prstGeom>
                <a:blipFill>
                  <a:blip r:embed="rId10"/>
                  <a:stretch>
                    <a:fillRect/>
                  </a:stretch>
                </a:blipFill>
              </p:spPr>
              <p:txBody>
                <a:bodyPr/>
                <a:lstStyle/>
                <a:p>
                  <a:r>
                    <a:rPr lang="en-CA">
                      <a:noFill/>
                    </a:rPr>
                    <a:t> </a:t>
                  </a:r>
                </a:p>
              </p:txBody>
            </p:sp>
          </mc:Fallback>
        </mc:AlternateContent>
        <p:sp>
          <p:nvSpPr>
            <p:cNvPr id="19" name="TextBox 18">
              <a:extLst>
                <a:ext uri="{FF2B5EF4-FFF2-40B4-BE49-F238E27FC236}">
                  <a16:creationId xmlns:a16="http://schemas.microsoft.com/office/drawing/2014/main" id="{0508659E-E60E-4BE1-9CB1-7D7C21CE14FD}"/>
                </a:ext>
              </a:extLst>
            </p:cNvPr>
            <p:cNvSpPr txBox="1"/>
            <p:nvPr/>
          </p:nvSpPr>
          <p:spPr>
            <a:xfrm>
              <a:off x="7787027" y="1478525"/>
              <a:ext cx="2631233" cy="830997"/>
            </a:xfrm>
            <a:prstGeom prst="rect">
              <a:avLst/>
            </a:prstGeom>
            <a:noFill/>
          </p:spPr>
          <p:txBody>
            <a:bodyPr wrap="none" rtlCol="0">
              <a:spAutoFit/>
            </a:bodyPr>
            <a:lstStyle/>
            <a:p>
              <a:r>
                <a:rPr lang="en-US" sz="4800" dirty="0">
                  <a:solidFill>
                    <a:schemeClr val="accent2">
                      <a:lumMod val="75000"/>
                    </a:schemeClr>
                  </a:solidFill>
                </a:rPr>
                <a:t>light cone</a:t>
              </a:r>
              <a:endParaRPr lang="en-CA" sz="4800" dirty="0">
                <a:solidFill>
                  <a:schemeClr val="accent2">
                    <a:lumMod val="75000"/>
                  </a:schemeClr>
                </a:solidFill>
              </a:endParaRPr>
            </a:p>
          </p:txBody>
        </p:sp>
        <p:sp>
          <p:nvSpPr>
            <p:cNvPr id="20" name="TextBox 19">
              <a:extLst>
                <a:ext uri="{FF2B5EF4-FFF2-40B4-BE49-F238E27FC236}">
                  <a16:creationId xmlns:a16="http://schemas.microsoft.com/office/drawing/2014/main" id="{967A8034-8686-4655-89DA-CFE00EA4F7DE}"/>
                </a:ext>
              </a:extLst>
            </p:cNvPr>
            <p:cNvSpPr txBox="1"/>
            <p:nvPr/>
          </p:nvSpPr>
          <p:spPr>
            <a:xfrm>
              <a:off x="7825127" y="5269475"/>
              <a:ext cx="2631233" cy="830997"/>
            </a:xfrm>
            <a:prstGeom prst="rect">
              <a:avLst/>
            </a:prstGeom>
            <a:noFill/>
          </p:spPr>
          <p:txBody>
            <a:bodyPr wrap="none" rtlCol="0">
              <a:spAutoFit/>
            </a:bodyPr>
            <a:lstStyle/>
            <a:p>
              <a:r>
                <a:rPr lang="en-US" sz="4800" dirty="0">
                  <a:solidFill>
                    <a:schemeClr val="accent2">
                      <a:lumMod val="75000"/>
                    </a:schemeClr>
                  </a:solidFill>
                </a:rPr>
                <a:t>light cone</a:t>
              </a:r>
              <a:endParaRPr lang="en-CA" sz="4800" dirty="0">
                <a:solidFill>
                  <a:schemeClr val="accent2">
                    <a:lumMod val="75000"/>
                  </a:schemeClr>
                </a:solidFill>
              </a:endParaRPr>
            </a:p>
          </p:txBody>
        </p:sp>
      </p:grpSp>
      <p:grpSp>
        <p:nvGrpSpPr>
          <p:cNvPr id="27" name="Group 26">
            <a:extLst>
              <a:ext uri="{FF2B5EF4-FFF2-40B4-BE49-F238E27FC236}">
                <a16:creationId xmlns:a16="http://schemas.microsoft.com/office/drawing/2014/main" id="{2807EEE0-2EA4-419D-83F1-13E4A5930F58}"/>
              </a:ext>
            </a:extLst>
          </p:cNvPr>
          <p:cNvGrpSpPr/>
          <p:nvPr/>
        </p:nvGrpSpPr>
        <p:grpSpPr>
          <a:xfrm>
            <a:off x="6258155" y="918720"/>
            <a:ext cx="5670890" cy="5699533"/>
            <a:chOff x="6169664" y="918720"/>
            <a:chExt cx="5670890" cy="5699533"/>
          </a:xfrm>
        </p:grpSpPr>
        <p:cxnSp>
          <p:nvCxnSpPr>
            <p:cNvPr id="13" name="Straight Connector 12">
              <a:extLst>
                <a:ext uri="{FF2B5EF4-FFF2-40B4-BE49-F238E27FC236}">
                  <a16:creationId xmlns:a16="http://schemas.microsoft.com/office/drawing/2014/main" id="{83CD74BC-6C49-4792-BBB9-8D021CB9C2D1}"/>
                </a:ext>
              </a:extLst>
            </p:cNvPr>
            <p:cNvCxnSpPr>
              <a:cxnSpLocks/>
            </p:cNvCxnSpPr>
            <p:nvPr/>
          </p:nvCxnSpPr>
          <p:spPr>
            <a:xfrm flipH="1">
              <a:off x="6169664" y="918720"/>
              <a:ext cx="5670890" cy="5699533"/>
            </a:xfrm>
            <a:prstGeom prst="line">
              <a:avLst/>
            </a:prstGeom>
            <a:ln w="76200">
              <a:solidFill>
                <a:srgbClr val="FFC000"/>
              </a:solidFill>
            </a:ln>
            <a:effectLst>
              <a:glow rad="3810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Subtitle 2">
                  <a:extLst>
                    <a:ext uri="{FF2B5EF4-FFF2-40B4-BE49-F238E27FC236}">
                      <a16:creationId xmlns:a16="http://schemas.microsoft.com/office/drawing/2014/main" id="{C2874B18-2A70-45FC-989D-72771A9EEEB4}"/>
                    </a:ext>
                  </a:extLst>
                </p:cNvPr>
                <p:cNvSpPr txBox="1">
                  <a:spLocks/>
                </p:cNvSpPr>
                <p:nvPr/>
              </p:nvSpPr>
              <p:spPr>
                <a:xfrm rot="18824654">
                  <a:off x="10105571" y="2157044"/>
                  <a:ext cx="1617506" cy="776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US" sz="4000" dirty="0"/>
                </a:p>
              </p:txBody>
            </p:sp>
          </mc:Choice>
          <mc:Fallback xmlns="">
            <p:sp>
              <p:nvSpPr>
                <p:cNvPr id="22" name="Subtitle 2">
                  <a:extLst>
                    <a:ext uri="{FF2B5EF4-FFF2-40B4-BE49-F238E27FC236}">
                      <a16:creationId xmlns:a16="http://schemas.microsoft.com/office/drawing/2014/main" id="{C2874B18-2A70-45FC-989D-72771A9EEEB4}"/>
                    </a:ext>
                  </a:extLst>
                </p:cNvPr>
                <p:cNvSpPr txBox="1">
                  <a:spLocks noRot="1" noChangeAspect="1" noMove="1" noResize="1" noEditPoints="1" noAdjustHandles="1" noChangeArrowheads="1" noChangeShapeType="1" noTextEdit="1"/>
                </p:cNvSpPr>
                <p:nvPr/>
              </p:nvSpPr>
              <p:spPr>
                <a:xfrm rot="18824654">
                  <a:off x="10105571" y="2157044"/>
                  <a:ext cx="1617506" cy="776655"/>
                </a:xfrm>
                <a:prstGeom prst="rect">
                  <a:avLst/>
                </a:prstGeom>
                <a:blipFill>
                  <a:blip r:embed="rId11"/>
                  <a:stretch>
                    <a:fillRect/>
                  </a:stretch>
                </a:blipFill>
              </p:spPr>
              <p:txBody>
                <a:bodyPr/>
                <a:lstStyle/>
                <a:p>
                  <a:r>
                    <a:rPr lang="en-CA">
                      <a:noFill/>
                    </a:rPr>
                    <a:t> </a:t>
                  </a:r>
                </a:p>
              </p:txBody>
            </p:sp>
          </mc:Fallback>
        </mc:AlternateContent>
      </p:grpSp>
      <p:grpSp>
        <p:nvGrpSpPr>
          <p:cNvPr id="26" name="Group 25">
            <a:extLst>
              <a:ext uri="{FF2B5EF4-FFF2-40B4-BE49-F238E27FC236}">
                <a16:creationId xmlns:a16="http://schemas.microsoft.com/office/drawing/2014/main" id="{3477C17B-97DE-4F44-AE6D-DFAF49490EE6}"/>
              </a:ext>
            </a:extLst>
          </p:cNvPr>
          <p:cNvGrpSpPr/>
          <p:nvPr/>
        </p:nvGrpSpPr>
        <p:grpSpPr>
          <a:xfrm>
            <a:off x="6187219" y="985397"/>
            <a:ext cx="5723481" cy="5655733"/>
            <a:chOff x="6128226" y="985397"/>
            <a:chExt cx="5723481" cy="5655733"/>
          </a:xfrm>
        </p:grpSpPr>
        <p:cxnSp>
          <p:nvCxnSpPr>
            <p:cNvPr id="14" name="Straight Connector 13">
              <a:extLst>
                <a:ext uri="{FF2B5EF4-FFF2-40B4-BE49-F238E27FC236}">
                  <a16:creationId xmlns:a16="http://schemas.microsoft.com/office/drawing/2014/main" id="{7AA451B8-CC13-4519-8C03-DFA8118F256A}"/>
                </a:ext>
              </a:extLst>
            </p:cNvPr>
            <p:cNvCxnSpPr>
              <a:cxnSpLocks/>
            </p:cNvCxnSpPr>
            <p:nvPr/>
          </p:nvCxnSpPr>
          <p:spPr>
            <a:xfrm flipH="1" flipV="1">
              <a:off x="6195970" y="985397"/>
              <a:ext cx="5655737" cy="5655733"/>
            </a:xfrm>
            <a:prstGeom prst="line">
              <a:avLst/>
            </a:prstGeom>
            <a:ln w="76200">
              <a:solidFill>
                <a:srgbClr val="FFC000"/>
              </a:solidFill>
            </a:ln>
            <a:effectLst>
              <a:glow rad="3810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Subtitle 2">
                  <a:extLst>
                    <a:ext uri="{FF2B5EF4-FFF2-40B4-BE49-F238E27FC236}">
                      <a16:creationId xmlns:a16="http://schemas.microsoft.com/office/drawing/2014/main" id="{53F307DF-A8EC-40F3-A9F7-B861F01FAE8F}"/>
                    </a:ext>
                  </a:extLst>
                </p:cNvPr>
                <p:cNvSpPr txBox="1">
                  <a:spLocks/>
                </p:cNvSpPr>
                <p:nvPr/>
              </p:nvSpPr>
              <p:spPr>
                <a:xfrm rot="2665689">
                  <a:off x="6128226" y="2274060"/>
                  <a:ext cx="2168026" cy="8959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r>
                          <a:rPr lang="en-US" sz="4000" b="0" i="1" smtClean="0">
                            <a:solidFill>
                              <a:schemeClr val="tx1"/>
                            </a:solidFill>
                            <a:latin typeface="Cambria Math" panose="02040503050406030204" pitchFamily="18" charset="0"/>
                          </a:rPr>
                          <m:t>−</m:t>
                        </m:r>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US" sz="4000" dirty="0"/>
                </a:p>
              </p:txBody>
            </p:sp>
          </mc:Choice>
          <mc:Fallback xmlns="">
            <p:sp>
              <p:nvSpPr>
                <p:cNvPr id="23" name="Subtitle 2">
                  <a:extLst>
                    <a:ext uri="{FF2B5EF4-FFF2-40B4-BE49-F238E27FC236}">
                      <a16:creationId xmlns:a16="http://schemas.microsoft.com/office/drawing/2014/main" id="{53F307DF-A8EC-40F3-A9F7-B861F01FAE8F}"/>
                    </a:ext>
                  </a:extLst>
                </p:cNvPr>
                <p:cNvSpPr txBox="1">
                  <a:spLocks noRot="1" noChangeAspect="1" noMove="1" noResize="1" noEditPoints="1" noAdjustHandles="1" noChangeArrowheads="1" noChangeShapeType="1" noTextEdit="1"/>
                </p:cNvSpPr>
                <p:nvPr/>
              </p:nvSpPr>
              <p:spPr>
                <a:xfrm rot="2665689">
                  <a:off x="6128226" y="2274060"/>
                  <a:ext cx="2168026" cy="895976"/>
                </a:xfrm>
                <a:prstGeom prst="rect">
                  <a:avLst/>
                </a:prstGeom>
                <a:blipFill>
                  <a:blip r:embed="rId12"/>
                  <a:stretch>
                    <a:fillRect/>
                  </a:stretch>
                </a:blipFill>
              </p:spPr>
              <p:txBody>
                <a:bodyPr/>
                <a:lstStyle/>
                <a:p>
                  <a:r>
                    <a:rPr lang="en-CA">
                      <a:noFill/>
                    </a:rPr>
                    <a:t> </a:t>
                  </a:r>
                </a:p>
              </p:txBody>
            </p:sp>
          </mc:Fallback>
        </mc:AlternateContent>
      </p:grpSp>
      <p:cxnSp>
        <p:nvCxnSpPr>
          <p:cNvPr id="21" name="Straight Arrow Connector 20">
            <a:extLst>
              <a:ext uri="{FF2B5EF4-FFF2-40B4-BE49-F238E27FC236}">
                <a16:creationId xmlns:a16="http://schemas.microsoft.com/office/drawing/2014/main" id="{B3F6A148-8EEF-4102-87C6-6664B1DED175}"/>
              </a:ext>
            </a:extLst>
          </p:cNvPr>
          <p:cNvCxnSpPr>
            <a:cxnSpLocks/>
          </p:cNvCxnSpPr>
          <p:nvPr/>
        </p:nvCxnSpPr>
        <p:spPr>
          <a:xfrm flipV="1">
            <a:off x="9025999" y="1710813"/>
            <a:ext cx="2163725" cy="2108751"/>
          </a:xfrm>
          <a:prstGeom prst="straightConnector1">
            <a:avLst/>
          </a:prstGeom>
          <a:ln w="114300">
            <a:solidFill>
              <a:srgbClr val="7030A0"/>
            </a:solidFill>
            <a:tailEnd type="triangle"/>
          </a:ln>
        </p:spPr>
        <p:style>
          <a:lnRef idx="3">
            <a:schemeClr val="accent1"/>
          </a:lnRef>
          <a:fillRef idx="0">
            <a:schemeClr val="accent1"/>
          </a:fillRef>
          <a:effectRef idx="2">
            <a:schemeClr val="accent1"/>
          </a:effectRef>
          <a:fontRef idx="minor">
            <a:schemeClr val="tx1"/>
          </a:fontRef>
        </p:style>
      </p:cxnSp>
    </p:spTree>
    <p:custDataLst>
      <p:tags r:id="rId1"/>
    </p:custDataLst>
    <p:extLst>
      <p:ext uri="{BB962C8B-B14F-4D97-AF65-F5344CB8AC3E}">
        <p14:creationId xmlns:p14="http://schemas.microsoft.com/office/powerpoint/2010/main" val="846606180"/>
      </p:ext>
    </p:extLst>
  </p:cSld>
  <p:clrMapOvr>
    <a:masterClrMapping/>
  </p:clrMapOvr>
  <mc:AlternateContent xmlns:mc="http://schemas.openxmlformats.org/markup-compatibility/2006" xmlns:p14="http://schemas.microsoft.com/office/powerpoint/2010/main">
    <mc:Choice Requires="p14">
      <p:transition spd="slow" p14:dur="2000" advTm="34033"/>
    </mc:Choice>
    <mc:Fallback xmlns="">
      <p:transition spd="slow" advTm="340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2493BFCB-9362-4ED9-BBD6-CC7CD6B611C2}"/>
                  </a:ext>
                </a:extLst>
              </p:cNvPr>
              <p:cNvSpPr txBox="1">
                <a:spLocks/>
              </p:cNvSpPr>
              <p:nvPr/>
            </p:nvSpPr>
            <p:spPr>
              <a:xfrm>
                <a:off x="1" y="0"/>
                <a:ext cx="6686549" cy="96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t>What does </a:t>
                </a:r>
                <a14:m>
                  <m:oMath xmlns:m="http://schemas.openxmlformats.org/officeDocument/2006/math">
                    <m:r>
                      <a:rPr lang="en-US" sz="6000" i="1">
                        <a:solidFill>
                          <a:srgbClr val="FFC000"/>
                        </a:solidFill>
                        <a:latin typeface="Cambria Math" panose="02040503050406030204" pitchFamily="18" charset="0"/>
                      </a:rPr>
                      <m:t>𝑠</m:t>
                    </m:r>
                  </m:oMath>
                </a14:m>
                <a:r>
                  <a:rPr lang="en-US" sz="6000" dirty="0"/>
                  <a:t> mean?</a:t>
                </a:r>
              </a:p>
            </p:txBody>
          </p:sp>
        </mc:Choice>
        <mc:Fallback xmlns="">
          <p:sp>
            <p:nvSpPr>
              <p:cNvPr id="4" name="Subtitle 2">
                <a:extLst>
                  <a:ext uri="{FF2B5EF4-FFF2-40B4-BE49-F238E27FC236}">
                    <a16:creationId xmlns:a16="http://schemas.microsoft.com/office/drawing/2014/main" id="{2493BFCB-9362-4ED9-BBD6-CC7CD6B611C2}"/>
                  </a:ext>
                </a:extLst>
              </p:cNvPr>
              <p:cNvSpPr txBox="1">
                <a:spLocks noRot="1" noChangeAspect="1" noMove="1" noResize="1" noEditPoints="1" noAdjustHandles="1" noChangeArrowheads="1" noChangeShapeType="1" noTextEdit="1"/>
              </p:cNvSpPr>
              <p:nvPr/>
            </p:nvSpPr>
            <p:spPr>
              <a:xfrm>
                <a:off x="1" y="0"/>
                <a:ext cx="6686549" cy="965850"/>
              </a:xfrm>
              <a:prstGeom prst="rect">
                <a:avLst/>
              </a:prstGeom>
              <a:blipFill>
                <a:blip r:embed="rId4"/>
                <a:stretch>
                  <a:fillRect l="-5469" t="-28481" r="-365" b="-3797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Subtitle 2">
                <a:extLst>
                  <a:ext uri="{FF2B5EF4-FFF2-40B4-BE49-F238E27FC236}">
                    <a16:creationId xmlns:a16="http://schemas.microsoft.com/office/drawing/2014/main" id="{D599D8E8-E25E-482B-9211-BD7CB9853BBB}"/>
                  </a:ext>
                </a:extLst>
              </p:cNvPr>
              <p:cNvSpPr txBox="1">
                <a:spLocks/>
              </p:cNvSpPr>
              <p:nvPr/>
            </p:nvSpPr>
            <p:spPr>
              <a:xfrm>
                <a:off x="476250" y="1047750"/>
                <a:ext cx="4494335" cy="96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Case #3: </a:t>
                </a:r>
                <a14:m>
                  <m:oMath xmlns:m="http://schemas.openxmlformats.org/officeDocument/2006/math">
                    <m:sSup>
                      <m:sSupPr>
                        <m:ctrlPr>
                          <a:rPr lang="en-US" sz="4800" i="1">
                            <a:solidFill>
                              <a:srgbClr val="FFC000"/>
                            </a:solidFill>
                            <a:latin typeface="Cambria Math" panose="02040503050406030204" pitchFamily="18" charset="0"/>
                          </a:rPr>
                        </m:ctrlPr>
                      </m:sSupPr>
                      <m:e>
                        <m:r>
                          <a:rPr lang="en-US" sz="4800" i="1">
                            <a:solidFill>
                              <a:srgbClr val="FFC000"/>
                            </a:solidFill>
                            <a:latin typeface="Cambria Math" panose="02040503050406030204" pitchFamily="18" charset="0"/>
                          </a:rPr>
                          <m:t>𝑠</m:t>
                        </m:r>
                      </m:e>
                      <m:sup>
                        <m:r>
                          <a:rPr lang="en-US" sz="4800" i="1">
                            <a:latin typeface="Cambria Math" panose="02040503050406030204" pitchFamily="18" charset="0"/>
                          </a:rPr>
                          <m:t>2</m:t>
                        </m:r>
                      </m:sup>
                    </m:sSup>
                    <m:r>
                      <a:rPr lang="en-US" sz="4800" b="0" i="1" smtClean="0">
                        <a:solidFill>
                          <a:schemeClr val="tx1"/>
                        </a:solidFill>
                        <a:latin typeface="Cambria Math" panose="02040503050406030204" pitchFamily="18" charset="0"/>
                      </a:rPr>
                      <m:t>&lt;0</m:t>
                    </m:r>
                  </m:oMath>
                </a14:m>
                <a:endParaRPr lang="en-US" sz="4800" dirty="0"/>
              </a:p>
            </p:txBody>
          </p:sp>
        </mc:Choice>
        <mc:Fallback xmlns="">
          <p:sp>
            <p:nvSpPr>
              <p:cNvPr id="5" name="Subtitle 2">
                <a:extLst>
                  <a:ext uri="{FF2B5EF4-FFF2-40B4-BE49-F238E27FC236}">
                    <a16:creationId xmlns:a16="http://schemas.microsoft.com/office/drawing/2014/main" id="{D599D8E8-E25E-482B-9211-BD7CB9853BBB}"/>
                  </a:ext>
                </a:extLst>
              </p:cNvPr>
              <p:cNvSpPr txBox="1">
                <a:spLocks noRot="1" noChangeAspect="1" noMove="1" noResize="1" noEditPoints="1" noAdjustHandles="1" noChangeArrowheads="1" noChangeShapeType="1" noTextEdit="1"/>
              </p:cNvSpPr>
              <p:nvPr/>
            </p:nvSpPr>
            <p:spPr>
              <a:xfrm>
                <a:off x="476250" y="1047750"/>
                <a:ext cx="4494335" cy="965850"/>
              </a:xfrm>
              <a:prstGeom prst="rect">
                <a:avLst/>
              </a:prstGeom>
              <a:blipFill>
                <a:blip r:embed="rId5"/>
                <a:stretch>
                  <a:fillRect l="-6106" t="-21519" b="-1202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Subtitle 2">
                <a:extLst>
                  <a:ext uri="{FF2B5EF4-FFF2-40B4-BE49-F238E27FC236}">
                    <a16:creationId xmlns:a16="http://schemas.microsoft.com/office/drawing/2014/main" id="{6FF1D102-4D0B-4AD0-B810-D7C371D1568F}"/>
                  </a:ext>
                </a:extLst>
              </p:cNvPr>
              <p:cNvSpPr txBox="1">
                <a:spLocks/>
              </p:cNvSpPr>
              <p:nvPr/>
            </p:nvSpPr>
            <p:spPr>
              <a:xfrm>
                <a:off x="504371" y="1865992"/>
                <a:ext cx="4687061" cy="16146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sSup>
                        <m:sSupPr>
                          <m:ctrlPr>
                            <a:rPr lang="en-US" sz="4800" b="0" i="1" smtClean="0">
                              <a:solidFill>
                                <a:srgbClr val="FFC000"/>
                              </a:solidFill>
                              <a:latin typeface="Cambria Math" panose="02040503050406030204" pitchFamily="18" charset="0"/>
                            </a:rPr>
                          </m:ctrlPr>
                        </m:sSupPr>
                        <m:e>
                          <m:r>
                            <a:rPr lang="en-US" sz="4800" b="0" i="1" smtClean="0">
                              <a:solidFill>
                                <a:srgbClr val="FFC000"/>
                              </a:solidFill>
                              <a:latin typeface="Cambria Math" panose="02040503050406030204" pitchFamily="18" charset="0"/>
                            </a:rPr>
                            <m:t>𝑠</m:t>
                          </m:r>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oMath>
                  </m:oMathPara>
                </a14:m>
                <a:endParaRPr lang="en-US" sz="4800" i="1" dirty="0">
                  <a:latin typeface="Cambria Math" panose="02040503050406030204" pitchFamily="18" charset="0"/>
                </a:endParaRPr>
              </a:p>
              <a:p>
                <a:pPr marL="0" indent="0">
                  <a:spcAft>
                    <a:spcPts val="800"/>
                  </a:spcAft>
                  <a:buNone/>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d>
                        </m:e>
                        <m:sup>
                          <m:r>
                            <a:rPr lang="en-US" sz="4800" i="1">
                              <a:latin typeface="Cambria Math" panose="02040503050406030204" pitchFamily="18" charset="0"/>
                            </a:rPr>
                            <m:t>2</m:t>
                          </m:r>
                        </m:sup>
                      </m:sSup>
                      <m:r>
                        <a:rPr lang="en-US" sz="4800" b="0" i="1" smtClean="0">
                          <a:latin typeface="Cambria Math" panose="02040503050406030204" pitchFamily="18" charset="0"/>
                        </a:rPr>
                        <m:t>&lt;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oMath>
                  </m:oMathPara>
                </a14:m>
                <a:endParaRPr lang="en-US" sz="4800" i="1" dirty="0">
                  <a:latin typeface="Cambria Math" panose="02040503050406030204" pitchFamily="18" charset="0"/>
                </a:endParaRPr>
              </a:p>
            </p:txBody>
          </p:sp>
        </mc:Choice>
        <mc:Fallback xmlns="">
          <p:sp>
            <p:nvSpPr>
              <p:cNvPr id="6" name="Subtitle 2">
                <a:extLst>
                  <a:ext uri="{FF2B5EF4-FFF2-40B4-BE49-F238E27FC236}">
                    <a16:creationId xmlns:a16="http://schemas.microsoft.com/office/drawing/2014/main" id="{6FF1D102-4D0B-4AD0-B810-D7C371D1568F}"/>
                  </a:ext>
                </a:extLst>
              </p:cNvPr>
              <p:cNvSpPr txBox="1">
                <a:spLocks noRot="1" noChangeAspect="1" noMove="1" noResize="1" noEditPoints="1" noAdjustHandles="1" noChangeArrowheads="1" noChangeShapeType="1" noTextEdit="1"/>
              </p:cNvSpPr>
              <p:nvPr/>
            </p:nvSpPr>
            <p:spPr>
              <a:xfrm>
                <a:off x="504371" y="1865992"/>
                <a:ext cx="4687061" cy="1614627"/>
              </a:xfrm>
              <a:prstGeom prst="rect">
                <a:avLst/>
              </a:prstGeom>
              <a:blipFill>
                <a:blip r:embed="rId6"/>
                <a:stretch>
                  <a:fillRect/>
                </a:stretch>
              </a:blipFill>
            </p:spPr>
            <p:txBody>
              <a:bodyPr/>
              <a:lstStyle/>
              <a:p>
                <a:r>
                  <a:rPr lang="en-CA">
                    <a:noFill/>
                  </a:rPr>
                  <a:t> </a:t>
                </a:r>
              </a:p>
            </p:txBody>
          </p:sp>
        </mc:Fallback>
      </mc:AlternateContent>
      <p:grpSp>
        <p:nvGrpSpPr>
          <p:cNvPr id="7" name="Group 6">
            <a:extLst>
              <a:ext uri="{FF2B5EF4-FFF2-40B4-BE49-F238E27FC236}">
                <a16:creationId xmlns:a16="http://schemas.microsoft.com/office/drawing/2014/main" id="{D920DFD0-E130-4570-9145-EBAF39314915}"/>
              </a:ext>
            </a:extLst>
          </p:cNvPr>
          <p:cNvGrpSpPr/>
          <p:nvPr/>
        </p:nvGrpSpPr>
        <p:grpSpPr>
          <a:xfrm>
            <a:off x="5874653" y="176981"/>
            <a:ext cx="6317347" cy="6681019"/>
            <a:chOff x="5874653" y="176981"/>
            <a:chExt cx="6317347" cy="6681019"/>
          </a:xfrm>
        </p:grpSpPr>
        <p:grpSp>
          <p:nvGrpSpPr>
            <p:cNvPr id="12" name="Group 11">
              <a:extLst>
                <a:ext uri="{FF2B5EF4-FFF2-40B4-BE49-F238E27FC236}">
                  <a16:creationId xmlns:a16="http://schemas.microsoft.com/office/drawing/2014/main" id="{D50D3AD9-E860-43AA-9ECF-5E62B95F062E}"/>
                </a:ext>
              </a:extLst>
            </p:cNvPr>
            <p:cNvGrpSpPr/>
            <p:nvPr/>
          </p:nvGrpSpPr>
          <p:grpSpPr>
            <a:xfrm>
              <a:off x="5874653" y="176981"/>
              <a:ext cx="6317347" cy="6681019"/>
              <a:chOff x="5874653" y="176981"/>
              <a:chExt cx="6317347" cy="6681019"/>
            </a:xfrm>
          </p:grpSpPr>
          <p:grpSp>
            <p:nvGrpSpPr>
              <p:cNvPr id="13" name="Group 12">
                <a:extLst>
                  <a:ext uri="{FF2B5EF4-FFF2-40B4-BE49-F238E27FC236}">
                    <a16:creationId xmlns:a16="http://schemas.microsoft.com/office/drawing/2014/main" id="{31018E41-6B51-4344-98B1-F1CC1688ECA1}"/>
                  </a:ext>
                </a:extLst>
              </p:cNvPr>
              <p:cNvGrpSpPr/>
              <p:nvPr/>
            </p:nvGrpSpPr>
            <p:grpSpPr>
              <a:xfrm>
                <a:off x="5874653" y="176981"/>
                <a:ext cx="6317347" cy="6681019"/>
                <a:chOff x="5874653" y="176981"/>
                <a:chExt cx="6317347" cy="6681019"/>
              </a:xfrm>
            </p:grpSpPr>
            <p:pic>
              <p:nvPicPr>
                <p:cNvPr id="16" name="Picture 15">
                  <a:extLst>
                    <a:ext uri="{FF2B5EF4-FFF2-40B4-BE49-F238E27FC236}">
                      <a16:creationId xmlns:a16="http://schemas.microsoft.com/office/drawing/2014/main" id="{07B8C2C2-22C9-4A10-B0D4-547D94D6A248}"/>
                    </a:ext>
                  </a:extLst>
                </p:cNvPr>
                <p:cNvPicPr>
                  <a:picLocks noChangeAspect="1"/>
                </p:cNvPicPr>
                <p:nvPr/>
              </p:nvPicPr>
              <p:blipFill rotWithShape="1">
                <a:blip r:embed="rId7"/>
                <a:srcRect l="2656" t="5535" r="48554" b="6728"/>
                <a:stretch/>
              </p:blipFill>
              <p:spPr>
                <a:xfrm>
                  <a:off x="5874653" y="704850"/>
                  <a:ext cx="6110868" cy="6153150"/>
                </a:xfrm>
                <a:prstGeom prst="rect">
                  <a:avLst/>
                </a:prstGeom>
              </p:spPr>
            </p:pic>
            <p:grpSp>
              <p:nvGrpSpPr>
                <p:cNvPr id="17" name="Group 16">
                  <a:extLst>
                    <a:ext uri="{FF2B5EF4-FFF2-40B4-BE49-F238E27FC236}">
                      <a16:creationId xmlns:a16="http://schemas.microsoft.com/office/drawing/2014/main" id="{1CACA5D3-1C5B-4225-AB74-3B7F7244D626}"/>
                    </a:ext>
                  </a:extLst>
                </p:cNvPr>
                <p:cNvGrpSpPr/>
                <p:nvPr/>
              </p:nvGrpSpPr>
              <p:grpSpPr>
                <a:xfrm>
                  <a:off x="6093962" y="914052"/>
                  <a:ext cx="5891559" cy="5822098"/>
                  <a:chOff x="219309" y="442100"/>
                  <a:chExt cx="5891559" cy="5822098"/>
                </a:xfrm>
                <a:solidFill>
                  <a:schemeClr val="accent4">
                    <a:lumMod val="40000"/>
                    <a:lumOff val="60000"/>
                  </a:schemeClr>
                </a:solidFill>
              </p:grpSpPr>
              <p:sp>
                <p:nvSpPr>
                  <p:cNvPr id="24" name="Isosceles Triangle 23">
                    <a:extLst>
                      <a:ext uri="{FF2B5EF4-FFF2-40B4-BE49-F238E27FC236}">
                        <a16:creationId xmlns:a16="http://schemas.microsoft.com/office/drawing/2014/main" id="{FCEA462C-374B-49F7-9281-331288B21CD5}"/>
                      </a:ext>
                    </a:extLst>
                  </p:cNvPr>
                  <p:cNvSpPr/>
                  <p:nvPr/>
                </p:nvSpPr>
                <p:spPr>
                  <a:xfrm>
                    <a:off x="223026" y="3320276"/>
                    <a:ext cx="5887842" cy="2943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Isosceles Triangle 24">
                    <a:extLst>
                      <a:ext uri="{FF2B5EF4-FFF2-40B4-BE49-F238E27FC236}">
                        <a16:creationId xmlns:a16="http://schemas.microsoft.com/office/drawing/2014/main" id="{5471247F-EBC1-491B-B05F-441ED290AA41}"/>
                      </a:ext>
                    </a:extLst>
                  </p:cNvPr>
                  <p:cNvSpPr/>
                  <p:nvPr/>
                </p:nvSpPr>
                <p:spPr>
                  <a:xfrm rot="10800000">
                    <a:off x="219309" y="442100"/>
                    <a:ext cx="5887842" cy="2943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8" name="Straight Connector 17">
                  <a:extLst>
                    <a:ext uri="{FF2B5EF4-FFF2-40B4-BE49-F238E27FC236}">
                      <a16:creationId xmlns:a16="http://schemas.microsoft.com/office/drawing/2014/main" id="{40F9584F-B67E-45E3-9570-026FE8A7D79C}"/>
                    </a:ext>
                  </a:extLst>
                </p:cNvPr>
                <p:cNvCxnSpPr>
                  <a:cxnSpLocks/>
                </p:cNvCxnSpPr>
                <p:nvPr/>
              </p:nvCxnSpPr>
              <p:spPr>
                <a:xfrm flipH="1">
                  <a:off x="6169664" y="1007211"/>
                  <a:ext cx="5670890" cy="5699533"/>
                </a:xfrm>
                <a:prstGeom prst="line">
                  <a:avLst/>
                </a:prstGeom>
                <a:ln w="76200">
                  <a:solidFill>
                    <a:srgbClr val="FFC000"/>
                  </a:solidFill>
                </a:ln>
                <a:effectLst>
                  <a:glow rad="3810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DBD29A-D892-4847-8229-695EBB45D66F}"/>
                    </a:ext>
                  </a:extLst>
                </p:cNvPr>
                <p:cNvCxnSpPr>
                  <a:cxnSpLocks/>
                </p:cNvCxnSpPr>
                <p:nvPr/>
              </p:nvCxnSpPr>
              <p:spPr>
                <a:xfrm flipH="1" flipV="1">
                  <a:off x="6195970" y="985397"/>
                  <a:ext cx="5655737" cy="5655733"/>
                </a:xfrm>
                <a:prstGeom prst="line">
                  <a:avLst/>
                </a:prstGeom>
                <a:ln w="76200">
                  <a:solidFill>
                    <a:srgbClr val="FFC000"/>
                  </a:solidFill>
                </a:ln>
                <a:effectLst>
                  <a:glow rad="3810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4F199A-C727-46D1-A856-5BB40D30655D}"/>
                    </a:ext>
                  </a:extLst>
                </p:cNvPr>
                <p:cNvCxnSpPr>
                  <a:cxnSpLocks/>
                </p:cNvCxnSpPr>
                <p:nvPr/>
              </p:nvCxnSpPr>
              <p:spPr>
                <a:xfrm>
                  <a:off x="5983785" y="3790797"/>
                  <a:ext cx="6147289"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C684C2C3-9816-42BA-A2AA-846C3CE12FC4}"/>
                    </a:ext>
                  </a:extLst>
                </p:cNvPr>
                <p:cNvCxnSpPr>
                  <a:cxnSpLocks/>
                </p:cNvCxnSpPr>
                <p:nvPr/>
              </p:nvCxnSpPr>
              <p:spPr>
                <a:xfrm flipV="1">
                  <a:off x="9050808" y="756286"/>
                  <a:ext cx="0" cy="6101533"/>
                </a:xfrm>
                <a:prstGeom prst="straightConnector1">
                  <a:avLst/>
                </a:prstGeom>
                <a:ln w="76200">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3714D49-C3DB-4DFC-A082-64233BBB2869}"/>
                        </a:ext>
                      </a:extLst>
                    </p:cNvPr>
                    <p:cNvSpPr txBox="1"/>
                    <p:nvPr/>
                  </p:nvSpPr>
                  <p:spPr>
                    <a:xfrm>
                      <a:off x="11603890" y="3817194"/>
                      <a:ext cx="58811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22" name="TextBox 21">
                      <a:extLst>
                        <a:ext uri="{FF2B5EF4-FFF2-40B4-BE49-F238E27FC236}">
                          <a16:creationId xmlns:a16="http://schemas.microsoft.com/office/drawing/2014/main" id="{73714D49-C3DB-4DFC-A082-64233BBB2869}"/>
                        </a:ext>
                      </a:extLst>
                    </p:cNvPr>
                    <p:cNvSpPr txBox="1">
                      <a:spLocks noRot="1" noChangeAspect="1" noMove="1" noResize="1" noEditPoints="1" noAdjustHandles="1" noChangeArrowheads="1" noChangeShapeType="1" noTextEdit="1"/>
                    </p:cNvSpPr>
                    <p:nvPr/>
                  </p:nvSpPr>
                  <p:spPr>
                    <a:xfrm>
                      <a:off x="11603890" y="3817194"/>
                      <a:ext cx="588110" cy="707886"/>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147AD53-DFD1-4F85-A41A-F4D9CB52658C}"/>
                        </a:ext>
                      </a:extLst>
                    </p:cNvPr>
                    <p:cNvSpPr txBox="1"/>
                    <p:nvPr/>
                  </p:nvSpPr>
                  <p:spPr>
                    <a:xfrm>
                      <a:off x="8745673" y="176981"/>
                      <a:ext cx="7502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23" name="TextBox 22">
                      <a:extLst>
                        <a:ext uri="{FF2B5EF4-FFF2-40B4-BE49-F238E27FC236}">
                          <a16:creationId xmlns:a16="http://schemas.microsoft.com/office/drawing/2014/main" id="{3147AD53-DFD1-4F85-A41A-F4D9CB52658C}"/>
                        </a:ext>
                      </a:extLst>
                    </p:cNvPr>
                    <p:cNvSpPr txBox="1">
                      <a:spLocks noRot="1" noChangeAspect="1" noMove="1" noResize="1" noEditPoints="1" noAdjustHandles="1" noChangeArrowheads="1" noChangeShapeType="1" noTextEdit="1"/>
                    </p:cNvSpPr>
                    <p:nvPr/>
                  </p:nvSpPr>
                  <p:spPr>
                    <a:xfrm>
                      <a:off x="8745673" y="176981"/>
                      <a:ext cx="750205" cy="707886"/>
                    </a:xfrm>
                    <a:prstGeom prst="rect">
                      <a:avLst/>
                    </a:prstGeom>
                    <a:blipFill>
                      <a:blip r:embed="rId10"/>
                      <a:stretch>
                        <a:fillRect/>
                      </a:stretch>
                    </a:blipFill>
                  </p:spPr>
                  <p:txBody>
                    <a:bodyPr/>
                    <a:lstStyle/>
                    <a:p>
                      <a:r>
                        <a:rPr lang="en-CA">
                          <a:noFill/>
                        </a:rPr>
                        <a:t> </a:t>
                      </a:r>
                    </a:p>
                  </p:txBody>
                </p:sp>
              </mc:Fallback>
            </mc:AlternateContent>
          </p:grpSp>
          <p:sp>
            <p:nvSpPr>
              <p:cNvPr id="14" name="TextBox 13">
                <a:extLst>
                  <a:ext uri="{FF2B5EF4-FFF2-40B4-BE49-F238E27FC236}">
                    <a16:creationId xmlns:a16="http://schemas.microsoft.com/office/drawing/2014/main" id="{6834D778-3BA4-4BD0-B154-A61743B80D9E}"/>
                  </a:ext>
                </a:extLst>
              </p:cNvPr>
              <p:cNvSpPr txBox="1"/>
              <p:nvPr/>
            </p:nvSpPr>
            <p:spPr>
              <a:xfrm>
                <a:off x="7787027" y="1478525"/>
                <a:ext cx="2631233" cy="830997"/>
              </a:xfrm>
              <a:prstGeom prst="rect">
                <a:avLst/>
              </a:prstGeom>
              <a:noFill/>
            </p:spPr>
            <p:txBody>
              <a:bodyPr wrap="none" rtlCol="0">
                <a:spAutoFit/>
              </a:bodyPr>
              <a:lstStyle/>
              <a:p>
                <a:r>
                  <a:rPr lang="en-US" sz="4800" dirty="0">
                    <a:solidFill>
                      <a:schemeClr val="accent2">
                        <a:lumMod val="75000"/>
                      </a:schemeClr>
                    </a:solidFill>
                  </a:rPr>
                  <a:t>light cone</a:t>
                </a:r>
                <a:endParaRPr lang="en-CA" sz="4800" dirty="0">
                  <a:solidFill>
                    <a:schemeClr val="accent2">
                      <a:lumMod val="75000"/>
                    </a:schemeClr>
                  </a:solidFill>
                </a:endParaRPr>
              </a:p>
            </p:txBody>
          </p:sp>
          <p:sp>
            <p:nvSpPr>
              <p:cNvPr id="15" name="TextBox 14">
                <a:extLst>
                  <a:ext uri="{FF2B5EF4-FFF2-40B4-BE49-F238E27FC236}">
                    <a16:creationId xmlns:a16="http://schemas.microsoft.com/office/drawing/2014/main" id="{043D2EF7-6422-4A8D-AFA7-B5193E848D1F}"/>
                  </a:ext>
                </a:extLst>
              </p:cNvPr>
              <p:cNvSpPr txBox="1"/>
              <p:nvPr/>
            </p:nvSpPr>
            <p:spPr>
              <a:xfrm>
                <a:off x="7825127" y="5269475"/>
                <a:ext cx="2631233" cy="830997"/>
              </a:xfrm>
              <a:prstGeom prst="rect">
                <a:avLst/>
              </a:prstGeom>
              <a:noFill/>
            </p:spPr>
            <p:txBody>
              <a:bodyPr wrap="none" rtlCol="0">
                <a:spAutoFit/>
              </a:bodyPr>
              <a:lstStyle/>
              <a:p>
                <a:r>
                  <a:rPr lang="en-US" sz="4800" dirty="0">
                    <a:solidFill>
                      <a:schemeClr val="accent2">
                        <a:lumMod val="75000"/>
                      </a:schemeClr>
                    </a:solidFill>
                  </a:rPr>
                  <a:t>light cone</a:t>
                </a:r>
                <a:endParaRPr lang="en-CA" sz="4800" dirty="0">
                  <a:solidFill>
                    <a:schemeClr val="accent2">
                      <a:lumMod val="75000"/>
                    </a:schemeClr>
                  </a:solidFill>
                </a:endParaRPr>
              </a:p>
            </p:txBody>
          </p:sp>
        </p:grpSp>
        <mc:AlternateContent xmlns:mc="http://schemas.openxmlformats.org/markup-compatibility/2006" xmlns:a14="http://schemas.microsoft.com/office/drawing/2010/main">
          <mc:Choice Requires="a14">
            <p:sp>
              <p:nvSpPr>
                <p:cNvPr id="27" name="Subtitle 2">
                  <a:extLst>
                    <a:ext uri="{FF2B5EF4-FFF2-40B4-BE49-F238E27FC236}">
                      <a16:creationId xmlns:a16="http://schemas.microsoft.com/office/drawing/2014/main" id="{1CFE36FC-768A-4AE4-A898-354705519029}"/>
                    </a:ext>
                  </a:extLst>
                </p:cNvPr>
                <p:cNvSpPr txBox="1">
                  <a:spLocks/>
                </p:cNvSpPr>
                <p:nvPr/>
              </p:nvSpPr>
              <p:spPr>
                <a:xfrm rot="18824654">
                  <a:off x="10105571" y="2157044"/>
                  <a:ext cx="1617506" cy="776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US" sz="4000" dirty="0"/>
                </a:p>
              </p:txBody>
            </p:sp>
          </mc:Choice>
          <mc:Fallback xmlns="">
            <p:sp>
              <p:nvSpPr>
                <p:cNvPr id="27" name="Subtitle 2">
                  <a:extLst>
                    <a:ext uri="{FF2B5EF4-FFF2-40B4-BE49-F238E27FC236}">
                      <a16:creationId xmlns:a16="http://schemas.microsoft.com/office/drawing/2014/main" id="{1CFE36FC-768A-4AE4-A898-354705519029}"/>
                    </a:ext>
                  </a:extLst>
                </p:cNvPr>
                <p:cNvSpPr txBox="1">
                  <a:spLocks noRot="1" noChangeAspect="1" noMove="1" noResize="1" noEditPoints="1" noAdjustHandles="1" noChangeArrowheads="1" noChangeShapeType="1" noTextEdit="1"/>
                </p:cNvSpPr>
                <p:nvPr/>
              </p:nvSpPr>
              <p:spPr>
                <a:xfrm rot="18824654">
                  <a:off x="10105571" y="2157044"/>
                  <a:ext cx="1617506" cy="776655"/>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Subtitle 2">
                  <a:extLst>
                    <a:ext uri="{FF2B5EF4-FFF2-40B4-BE49-F238E27FC236}">
                      <a16:creationId xmlns:a16="http://schemas.microsoft.com/office/drawing/2014/main" id="{38B02DC6-744F-4267-9729-795EE6E66272}"/>
                    </a:ext>
                  </a:extLst>
                </p:cNvPr>
                <p:cNvSpPr txBox="1">
                  <a:spLocks/>
                </p:cNvSpPr>
                <p:nvPr/>
              </p:nvSpPr>
              <p:spPr>
                <a:xfrm rot="2665689">
                  <a:off x="6128226" y="2274060"/>
                  <a:ext cx="2168026" cy="8959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r>
                          <a:rPr lang="en-US" sz="4000" b="0" i="1" smtClean="0">
                            <a:solidFill>
                              <a:schemeClr val="tx1"/>
                            </a:solidFill>
                            <a:latin typeface="Cambria Math" panose="02040503050406030204" pitchFamily="18" charset="0"/>
                          </a:rPr>
                          <m:t>−</m:t>
                        </m:r>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US" sz="4000" dirty="0"/>
                </a:p>
              </p:txBody>
            </p:sp>
          </mc:Choice>
          <mc:Fallback xmlns="">
            <p:sp>
              <p:nvSpPr>
                <p:cNvPr id="29" name="Subtitle 2">
                  <a:extLst>
                    <a:ext uri="{FF2B5EF4-FFF2-40B4-BE49-F238E27FC236}">
                      <a16:creationId xmlns:a16="http://schemas.microsoft.com/office/drawing/2014/main" id="{38B02DC6-744F-4267-9729-795EE6E66272}"/>
                    </a:ext>
                  </a:extLst>
                </p:cNvPr>
                <p:cNvSpPr txBox="1">
                  <a:spLocks noRot="1" noChangeAspect="1" noMove="1" noResize="1" noEditPoints="1" noAdjustHandles="1" noChangeArrowheads="1" noChangeShapeType="1" noTextEdit="1"/>
                </p:cNvSpPr>
                <p:nvPr/>
              </p:nvSpPr>
              <p:spPr>
                <a:xfrm rot="2665689">
                  <a:off x="6128226" y="2274060"/>
                  <a:ext cx="2168026" cy="895976"/>
                </a:xfrm>
                <a:prstGeom prst="rect">
                  <a:avLst/>
                </a:prstGeom>
                <a:blipFill>
                  <a:blip r:embed="rId12"/>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30" name="Subtitle 2">
                <a:extLst>
                  <a:ext uri="{FF2B5EF4-FFF2-40B4-BE49-F238E27FC236}">
                    <a16:creationId xmlns:a16="http://schemas.microsoft.com/office/drawing/2014/main" id="{CB123D04-0A4C-40AC-953E-B623E592AFA4}"/>
                  </a:ext>
                </a:extLst>
              </p:cNvPr>
              <p:cNvSpPr txBox="1">
                <a:spLocks/>
              </p:cNvSpPr>
              <p:nvPr/>
            </p:nvSpPr>
            <p:spPr>
              <a:xfrm>
                <a:off x="618672" y="3370942"/>
                <a:ext cx="4353378" cy="972458"/>
              </a:xfrm>
              <a:prstGeom prst="rect">
                <a:avLst/>
              </a:prstGeom>
              <a:ln w="381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 xmlns:m="http://schemas.openxmlformats.org/officeDocument/2006/math">
                    <m:d>
                      <m:dPr>
                        <m:begChr m:val="|"/>
                        <m:endChr m:val="|"/>
                        <m:ctrlPr>
                          <a:rPr lang="en-US" sz="4000" b="0" i="1" smtClean="0">
                            <a:solidFill>
                              <a:schemeClr val="tx1"/>
                            </a:solidFill>
                            <a:latin typeface="Cambria Math" panose="02040503050406030204" pitchFamily="18" charset="0"/>
                          </a:rPr>
                        </m:ctrlPr>
                      </m:dPr>
                      <m:e>
                        <m:r>
                          <a:rPr lang="en-US" sz="4000" i="1" smtClean="0">
                            <a:solidFill>
                              <a:srgbClr val="7030A0"/>
                            </a:solidFill>
                            <a:latin typeface="Cambria Math" panose="02040503050406030204" pitchFamily="18" charset="0"/>
                          </a:rPr>
                          <m:t>𝛽</m:t>
                        </m:r>
                      </m:e>
                    </m:d>
                    <m:r>
                      <a:rPr lang="en-US" sz="4000" b="0" i="1" smtClean="0">
                        <a:solidFill>
                          <a:schemeClr val="tx1"/>
                        </a:solidFill>
                        <a:latin typeface="Cambria Math" panose="02040503050406030204" pitchFamily="18" charset="0"/>
                      </a:rPr>
                      <m:t>=</m:t>
                    </m:r>
                    <m:d>
                      <m:dPr>
                        <m:begChr m:val="|"/>
                        <m:endChr m:val="|"/>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smtClean="0">
                                <a:solidFill>
                                  <a:srgbClr val="00B050"/>
                                </a:solidFill>
                                <a:latin typeface="Cambria Math" panose="02040503050406030204" pitchFamily="18" charset="0"/>
                              </a:rPr>
                              <m:t>𝑣</m:t>
                            </m:r>
                          </m:num>
                          <m:den>
                            <m:r>
                              <a:rPr lang="en-US" sz="4000" i="1">
                                <a:latin typeface="Cambria Math" panose="02040503050406030204" pitchFamily="18" charset="0"/>
                              </a:rPr>
                              <m:t>𝑐</m:t>
                            </m:r>
                          </m:den>
                        </m:f>
                      </m:e>
                    </m:d>
                    <m:r>
                      <a:rPr lang="en-US" sz="4000" b="0" i="1" smtClean="0">
                        <a:solidFill>
                          <a:schemeClr val="tx1"/>
                        </a:solidFill>
                        <a:latin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rPr>
                        </m:ctrlPr>
                      </m:dPr>
                      <m:e>
                        <m:f>
                          <m:fPr>
                            <m:ctrlPr>
                              <a:rPr lang="en-US" sz="4000" i="1">
                                <a:latin typeface="Cambria Math" panose="02040503050406030204" pitchFamily="18" charset="0"/>
                              </a:rPr>
                            </m:ctrlPr>
                          </m:fPr>
                          <m:num>
                            <m:r>
                              <a:rPr lang="en-US" sz="4000" i="1" smtClean="0">
                                <a:solidFill>
                                  <a:srgbClr val="0070C0"/>
                                </a:solidFill>
                                <a:latin typeface="Cambria Math" panose="02040503050406030204" pitchFamily="18" charset="0"/>
                              </a:rPr>
                              <m:t>𝑥</m:t>
                            </m:r>
                          </m:num>
                          <m:den>
                            <m:r>
                              <a:rPr lang="en-US" sz="4000" i="1">
                                <a:latin typeface="Cambria Math" panose="02040503050406030204" pitchFamily="18" charset="0"/>
                              </a:rPr>
                              <m:t>𝑐</m:t>
                            </m:r>
                            <m:r>
                              <a:rPr lang="en-US" sz="4000" i="1" smtClean="0">
                                <a:solidFill>
                                  <a:srgbClr val="0070C0"/>
                                </a:solidFill>
                                <a:latin typeface="Cambria Math" panose="02040503050406030204" pitchFamily="18" charset="0"/>
                              </a:rPr>
                              <m:t>𝑡</m:t>
                            </m:r>
                          </m:den>
                        </m:f>
                      </m:e>
                    </m:d>
                    <m:r>
                      <a:rPr lang="en-US" sz="4000" b="0" i="1" smtClean="0">
                        <a:solidFill>
                          <a:schemeClr val="tx1"/>
                        </a:solidFill>
                        <a:latin typeface="Cambria Math" panose="02040503050406030204" pitchFamily="18" charset="0"/>
                      </a:rPr>
                      <m:t>&gt;1</m:t>
                    </m:r>
                  </m:oMath>
                </a14:m>
                <a:r>
                  <a:rPr lang="en-US" sz="4000" i="1" dirty="0">
                    <a:latin typeface="Cambria Math" panose="02040503050406030204" pitchFamily="18" charset="0"/>
                  </a:rPr>
                  <a:t> </a:t>
                </a:r>
              </a:p>
            </p:txBody>
          </p:sp>
        </mc:Choice>
        <mc:Fallback xmlns="">
          <p:sp>
            <p:nvSpPr>
              <p:cNvPr id="30" name="Subtitle 2">
                <a:extLst>
                  <a:ext uri="{FF2B5EF4-FFF2-40B4-BE49-F238E27FC236}">
                    <a16:creationId xmlns:a16="http://schemas.microsoft.com/office/drawing/2014/main" id="{CB123D04-0A4C-40AC-953E-B623E592AFA4}"/>
                  </a:ext>
                </a:extLst>
              </p:cNvPr>
              <p:cNvSpPr txBox="1">
                <a:spLocks noRot="1" noChangeAspect="1" noMove="1" noResize="1" noEditPoints="1" noAdjustHandles="1" noChangeArrowheads="1" noChangeShapeType="1" noTextEdit="1"/>
              </p:cNvSpPr>
              <p:nvPr/>
            </p:nvSpPr>
            <p:spPr>
              <a:xfrm>
                <a:off x="618672" y="3370942"/>
                <a:ext cx="4353378" cy="972458"/>
              </a:xfrm>
              <a:prstGeom prst="rect">
                <a:avLst/>
              </a:prstGeom>
              <a:blipFill>
                <a:blip r:embed="rId13"/>
                <a:stretch>
                  <a:fillRect/>
                </a:stretch>
              </a:blipFill>
              <a:ln w="38100">
                <a:solidFill>
                  <a:schemeClr val="tx1"/>
                </a:solidFill>
              </a:ln>
            </p:spPr>
            <p:txBody>
              <a:bodyPr/>
              <a:lstStyle/>
              <a:p>
                <a:r>
                  <a:rPr lang="en-CA">
                    <a:noFill/>
                  </a:rPr>
                  <a:t> </a:t>
                </a:r>
              </a:p>
            </p:txBody>
          </p:sp>
        </mc:Fallback>
      </mc:AlternateContent>
      <p:cxnSp>
        <p:nvCxnSpPr>
          <p:cNvPr id="26" name="Straight Arrow Connector 25">
            <a:extLst>
              <a:ext uri="{FF2B5EF4-FFF2-40B4-BE49-F238E27FC236}">
                <a16:creationId xmlns:a16="http://schemas.microsoft.com/office/drawing/2014/main" id="{49655862-588C-4A1C-8A91-A97C6355C386}"/>
              </a:ext>
            </a:extLst>
          </p:cNvPr>
          <p:cNvCxnSpPr>
            <a:cxnSpLocks/>
          </p:cNvCxnSpPr>
          <p:nvPr/>
        </p:nvCxnSpPr>
        <p:spPr>
          <a:xfrm flipV="1">
            <a:off x="9015551" y="2813538"/>
            <a:ext cx="2519956" cy="1006027"/>
          </a:xfrm>
          <a:prstGeom prst="straightConnector1">
            <a:avLst/>
          </a:prstGeom>
          <a:ln w="1143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2" name="Ink 1">
                <a:extLst>
                  <a:ext uri="{FF2B5EF4-FFF2-40B4-BE49-F238E27FC236}">
                    <a16:creationId xmlns:a16="http://schemas.microsoft.com/office/drawing/2014/main" id="{91E72633-A2F8-40A2-86DF-607F42E749EB}"/>
                  </a:ext>
                </a:extLst>
              </p14:cNvPr>
              <p14:cNvContentPartPr/>
              <p14:nvPr>
                <p:extLst>
                  <p:ext uri="{42D2F446-02D8-4167-A562-619A0277C38B}">
                    <p15:isNarration xmlns:p15="http://schemas.microsoft.com/office/powerpoint/2012/main" val="1"/>
                  </p:ext>
                </p:extLst>
              </p14:nvPr>
            </p14:nvContentPartPr>
            <p14:xfrm>
              <a:off x="4140000" y="4155840"/>
              <a:ext cx="627840" cy="64800"/>
            </p14:xfrm>
          </p:contentPart>
        </mc:Choice>
        <mc:Fallback xmlns="">
          <p:pic>
            <p:nvPicPr>
              <p:cNvPr id="2" name="Ink 1">
                <a:extLst>
                  <a:ext uri="{FF2B5EF4-FFF2-40B4-BE49-F238E27FC236}">
                    <a16:creationId xmlns:a16="http://schemas.microsoft.com/office/drawing/2014/main" id="{91E72633-A2F8-40A2-86DF-607F42E749EB}"/>
                  </a:ext>
                </a:extLst>
              </p:cNvPr>
              <p:cNvPicPr>
                <a:picLocks noGrp="1" noRot="1" noChangeAspect="1" noMove="1" noResize="1" noEditPoints="1" noAdjustHandles="1" noChangeArrowheads="1" noChangeShapeType="1"/>
              </p:cNvPicPr>
              <p:nvPr/>
            </p:nvPicPr>
            <p:blipFill>
              <a:blip r:embed="rId15"/>
              <a:stretch>
                <a:fillRect/>
              </a:stretch>
            </p:blipFill>
            <p:spPr>
              <a:xfrm>
                <a:off x="4130640" y="4146480"/>
                <a:ext cx="646560" cy="83520"/>
              </a:xfrm>
              <a:prstGeom prst="rect">
                <a:avLst/>
              </a:prstGeom>
            </p:spPr>
          </p:pic>
        </mc:Fallback>
      </mc:AlternateContent>
    </p:spTree>
    <p:custDataLst>
      <p:tags r:id="rId1"/>
    </p:custDataLst>
    <p:extLst>
      <p:ext uri="{BB962C8B-B14F-4D97-AF65-F5344CB8AC3E}">
        <p14:creationId xmlns:p14="http://schemas.microsoft.com/office/powerpoint/2010/main" val="2442592349"/>
      </p:ext>
    </p:extLst>
  </p:cSld>
  <p:clrMapOvr>
    <a:masterClrMapping/>
  </p:clrMapOvr>
  <mc:AlternateContent xmlns:mc="http://schemas.openxmlformats.org/markup-compatibility/2006" xmlns:p14="http://schemas.microsoft.com/office/powerpoint/2010/main">
    <mc:Choice Requires="p14">
      <p:transition spd="slow" p14:dur="2000" advTm="33211"/>
    </mc:Choice>
    <mc:Fallback xmlns="">
      <p:transition spd="slow" advTm="33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down)">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2493BFCB-9362-4ED9-BBD6-CC7CD6B611C2}"/>
                  </a:ext>
                </a:extLst>
              </p:cNvPr>
              <p:cNvSpPr txBox="1">
                <a:spLocks/>
              </p:cNvSpPr>
              <p:nvPr/>
            </p:nvSpPr>
            <p:spPr>
              <a:xfrm>
                <a:off x="1" y="0"/>
                <a:ext cx="6686549" cy="96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t>What does </a:t>
                </a:r>
                <a14:m>
                  <m:oMath xmlns:m="http://schemas.openxmlformats.org/officeDocument/2006/math">
                    <m:r>
                      <a:rPr lang="en-US" sz="6000" i="1">
                        <a:solidFill>
                          <a:srgbClr val="FFC000"/>
                        </a:solidFill>
                        <a:latin typeface="Cambria Math" panose="02040503050406030204" pitchFamily="18" charset="0"/>
                      </a:rPr>
                      <m:t>𝑠</m:t>
                    </m:r>
                  </m:oMath>
                </a14:m>
                <a:r>
                  <a:rPr lang="en-US" sz="6000" dirty="0"/>
                  <a:t> mean?</a:t>
                </a:r>
              </a:p>
            </p:txBody>
          </p:sp>
        </mc:Choice>
        <mc:Fallback xmlns="">
          <p:sp>
            <p:nvSpPr>
              <p:cNvPr id="4" name="Subtitle 2">
                <a:extLst>
                  <a:ext uri="{FF2B5EF4-FFF2-40B4-BE49-F238E27FC236}">
                    <a16:creationId xmlns:a16="http://schemas.microsoft.com/office/drawing/2014/main" id="{2493BFCB-9362-4ED9-BBD6-CC7CD6B611C2}"/>
                  </a:ext>
                </a:extLst>
              </p:cNvPr>
              <p:cNvSpPr txBox="1">
                <a:spLocks noRot="1" noChangeAspect="1" noMove="1" noResize="1" noEditPoints="1" noAdjustHandles="1" noChangeArrowheads="1" noChangeShapeType="1" noTextEdit="1"/>
              </p:cNvSpPr>
              <p:nvPr/>
            </p:nvSpPr>
            <p:spPr>
              <a:xfrm>
                <a:off x="1" y="0"/>
                <a:ext cx="6686549" cy="965850"/>
              </a:xfrm>
              <a:prstGeom prst="rect">
                <a:avLst/>
              </a:prstGeom>
              <a:blipFill>
                <a:blip r:embed="rId4"/>
                <a:stretch>
                  <a:fillRect l="-5469" t="-28481" r="-365" b="-3797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Subtitle 2">
                <a:extLst>
                  <a:ext uri="{FF2B5EF4-FFF2-40B4-BE49-F238E27FC236}">
                    <a16:creationId xmlns:a16="http://schemas.microsoft.com/office/drawing/2014/main" id="{D599D8E8-E25E-482B-9211-BD7CB9853BBB}"/>
                  </a:ext>
                </a:extLst>
              </p:cNvPr>
              <p:cNvSpPr txBox="1">
                <a:spLocks/>
              </p:cNvSpPr>
              <p:nvPr/>
            </p:nvSpPr>
            <p:spPr>
              <a:xfrm>
                <a:off x="476250" y="1047750"/>
                <a:ext cx="4494335" cy="96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Case #3: </a:t>
                </a:r>
                <a14:m>
                  <m:oMath xmlns:m="http://schemas.openxmlformats.org/officeDocument/2006/math">
                    <m:sSup>
                      <m:sSupPr>
                        <m:ctrlPr>
                          <a:rPr lang="en-US" sz="4800" i="1">
                            <a:solidFill>
                              <a:srgbClr val="FFC000"/>
                            </a:solidFill>
                            <a:latin typeface="Cambria Math" panose="02040503050406030204" pitchFamily="18" charset="0"/>
                          </a:rPr>
                        </m:ctrlPr>
                      </m:sSupPr>
                      <m:e>
                        <m:r>
                          <a:rPr lang="en-US" sz="4800" i="1">
                            <a:solidFill>
                              <a:srgbClr val="FFC000"/>
                            </a:solidFill>
                            <a:latin typeface="Cambria Math" panose="02040503050406030204" pitchFamily="18" charset="0"/>
                          </a:rPr>
                          <m:t>𝑠</m:t>
                        </m:r>
                      </m:e>
                      <m:sup>
                        <m:r>
                          <a:rPr lang="en-US" sz="4800" i="1">
                            <a:latin typeface="Cambria Math" panose="02040503050406030204" pitchFamily="18" charset="0"/>
                          </a:rPr>
                          <m:t>2</m:t>
                        </m:r>
                      </m:sup>
                    </m:sSup>
                    <m:r>
                      <a:rPr lang="en-US" sz="4800" b="0" i="1" smtClean="0">
                        <a:solidFill>
                          <a:schemeClr val="tx1"/>
                        </a:solidFill>
                        <a:latin typeface="Cambria Math" panose="02040503050406030204" pitchFamily="18" charset="0"/>
                      </a:rPr>
                      <m:t>&lt;0</m:t>
                    </m:r>
                  </m:oMath>
                </a14:m>
                <a:endParaRPr lang="en-US" sz="4800" dirty="0"/>
              </a:p>
            </p:txBody>
          </p:sp>
        </mc:Choice>
        <mc:Fallback xmlns="">
          <p:sp>
            <p:nvSpPr>
              <p:cNvPr id="5" name="Subtitle 2">
                <a:extLst>
                  <a:ext uri="{FF2B5EF4-FFF2-40B4-BE49-F238E27FC236}">
                    <a16:creationId xmlns:a16="http://schemas.microsoft.com/office/drawing/2014/main" id="{D599D8E8-E25E-482B-9211-BD7CB9853BBB}"/>
                  </a:ext>
                </a:extLst>
              </p:cNvPr>
              <p:cNvSpPr txBox="1">
                <a:spLocks noRot="1" noChangeAspect="1" noMove="1" noResize="1" noEditPoints="1" noAdjustHandles="1" noChangeArrowheads="1" noChangeShapeType="1" noTextEdit="1"/>
              </p:cNvSpPr>
              <p:nvPr/>
            </p:nvSpPr>
            <p:spPr>
              <a:xfrm>
                <a:off x="476250" y="1047750"/>
                <a:ext cx="4494335" cy="965850"/>
              </a:xfrm>
              <a:prstGeom prst="rect">
                <a:avLst/>
              </a:prstGeom>
              <a:blipFill>
                <a:blip r:embed="rId5"/>
                <a:stretch>
                  <a:fillRect l="-6106" t="-21519" b="-1202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Subtitle 2">
                <a:extLst>
                  <a:ext uri="{FF2B5EF4-FFF2-40B4-BE49-F238E27FC236}">
                    <a16:creationId xmlns:a16="http://schemas.microsoft.com/office/drawing/2014/main" id="{6FF1D102-4D0B-4AD0-B810-D7C371D1568F}"/>
                  </a:ext>
                </a:extLst>
              </p:cNvPr>
              <p:cNvSpPr txBox="1">
                <a:spLocks/>
              </p:cNvSpPr>
              <p:nvPr/>
            </p:nvSpPr>
            <p:spPr>
              <a:xfrm>
                <a:off x="504371" y="1865992"/>
                <a:ext cx="4687061" cy="16146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sSup>
                        <m:sSupPr>
                          <m:ctrlPr>
                            <a:rPr lang="en-US" sz="4800" b="0" i="1" smtClean="0">
                              <a:solidFill>
                                <a:srgbClr val="FFC000"/>
                              </a:solidFill>
                              <a:latin typeface="Cambria Math" panose="02040503050406030204" pitchFamily="18" charset="0"/>
                            </a:rPr>
                          </m:ctrlPr>
                        </m:sSupPr>
                        <m:e>
                          <m:r>
                            <a:rPr lang="en-US" sz="4800" b="0" i="1" smtClean="0">
                              <a:solidFill>
                                <a:srgbClr val="FFC000"/>
                              </a:solidFill>
                              <a:latin typeface="Cambria Math" panose="02040503050406030204" pitchFamily="18" charset="0"/>
                            </a:rPr>
                            <m:t>𝑠</m:t>
                          </m:r>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oMath>
                  </m:oMathPara>
                </a14:m>
                <a:endParaRPr lang="en-US" sz="4800" i="1" dirty="0">
                  <a:latin typeface="Cambria Math" panose="02040503050406030204" pitchFamily="18" charset="0"/>
                </a:endParaRPr>
              </a:p>
              <a:p>
                <a:pPr marL="0" indent="0">
                  <a:spcAft>
                    <a:spcPts val="800"/>
                  </a:spcAft>
                  <a:buNone/>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d>
                        </m:e>
                        <m:sup>
                          <m:r>
                            <a:rPr lang="en-US" sz="4800" i="1">
                              <a:latin typeface="Cambria Math" panose="02040503050406030204" pitchFamily="18" charset="0"/>
                            </a:rPr>
                            <m:t>2</m:t>
                          </m:r>
                        </m:sup>
                      </m:sSup>
                      <m:r>
                        <a:rPr lang="en-US" sz="4800" b="0" i="1" smtClean="0">
                          <a:latin typeface="Cambria Math" panose="02040503050406030204" pitchFamily="18" charset="0"/>
                        </a:rPr>
                        <m:t>&lt;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oMath>
                  </m:oMathPara>
                </a14:m>
                <a:endParaRPr lang="en-US" sz="4800" i="1" dirty="0">
                  <a:latin typeface="Cambria Math" panose="02040503050406030204" pitchFamily="18" charset="0"/>
                </a:endParaRPr>
              </a:p>
            </p:txBody>
          </p:sp>
        </mc:Choice>
        <mc:Fallback xmlns="">
          <p:sp>
            <p:nvSpPr>
              <p:cNvPr id="6" name="Subtitle 2">
                <a:extLst>
                  <a:ext uri="{FF2B5EF4-FFF2-40B4-BE49-F238E27FC236}">
                    <a16:creationId xmlns:a16="http://schemas.microsoft.com/office/drawing/2014/main" id="{6FF1D102-4D0B-4AD0-B810-D7C371D1568F}"/>
                  </a:ext>
                </a:extLst>
              </p:cNvPr>
              <p:cNvSpPr txBox="1">
                <a:spLocks noRot="1" noChangeAspect="1" noMove="1" noResize="1" noEditPoints="1" noAdjustHandles="1" noChangeArrowheads="1" noChangeShapeType="1" noTextEdit="1"/>
              </p:cNvSpPr>
              <p:nvPr/>
            </p:nvSpPr>
            <p:spPr>
              <a:xfrm>
                <a:off x="504371" y="1865992"/>
                <a:ext cx="4687061" cy="161462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Subtitle 2">
                <a:extLst>
                  <a:ext uri="{FF2B5EF4-FFF2-40B4-BE49-F238E27FC236}">
                    <a16:creationId xmlns:a16="http://schemas.microsoft.com/office/drawing/2014/main" id="{069727C3-49A7-4AC9-925F-F26A74F1DE8E}"/>
                  </a:ext>
                </a:extLst>
              </p:cNvPr>
              <p:cNvSpPr txBox="1">
                <a:spLocks/>
              </p:cNvSpPr>
              <p:nvPr/>
            </p:nvSpPr>
            <p:spPr>
              <a:xfrm>
                <a:off x="302808" y="4569864"/>
                <a:ext cx="5915479" cy="246511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r>
                  <a:rPr lang="en-US" sz="4800" dirty="0"/>
                  <a:t>take the case of </a:t>
                </a:r>
                <a14:m>
                  <m:oMath xmlns:m="http://schemas.openxmlformats.org/officeDocument/2006/math">
                    <m:r>
                      <a:rPr lang="en-US" sz="4800" i="1">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b="0" i="1" smtClean="0">
                        <a:latin typeface="Cambria Math" panose="02040503050406030204" pitchFamily="18" charset="0"/>
                      </a:rPr>
                      <m:t>=</m:t>
                    </m:r>
                    <m:r>
                      <a:rPr lang="en-US" sz="4800" i="1">
                        <a:latin typeface="Cambria Math" panose="02040503050406030204" pitchFamily="18" charset="0"/>
                      </a:rPr>
                      <m:t>0</m:t>
                    </m:r>
                  </m:oMath>
                </a14:m>
                <a:r>
                  <a:rPr lang="en-US" sz="4800" dirty="0"/>
                  <a:t>  </a:t>
                </a:r>
                <a:endParaRPr lang="en-US" sz="4800" i="1" dirty="0">
                  <a:latin typeface="Cambria Math" panose="02040503050406030204" pitchFamily="18" charset="0"/>
                </a:endParaRPr>
              </a:p>
              <a:p>
                <a:pPr marL="0" indent="0">
                  <a:spcAft>
                    <a:spcPts val="800"/>
                  </a:spcAft>
                  <a:buNone/>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m:t>
                      </m:r>
                      <m:sSup>
                        <m:sSupPr>
                          <m:ctrlPr>
                            <a:rPr lang="en-US" sz="4800" i="1" smtClean="0">
                              <a:solidFill>
                                <a:srgbClr val="FFC000"/>
                              </a:solidFill>
                              <a:latin typeface="Cambria Math" panose="02040503050406030204" pitchFamily="18" charset="0"/>
                            </a:rPr>
                          </m:ctrlPr>
                        </m:sSupPr>
                        <m:e>
                          <m:r>
                            <a:rPr lang="en-US" sz="4800" i="1">
                              <a:solidFill>
                                <a:srgbClr val="FFC000"/>
                              </a:solidFill>
                              <a:latin typeface="Cambria Math" panose="02040503050406030204" pitchFamily="18" charset="0"/>
                            </a:rPr>
                            <m:t>𝑠</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sup>
                          <m:r>
                            <a:rPr lang="en-US" sz="4800" i="1">
                              <a:latin typeface="Cambria Math" panose="02040503050406030204" pitchFamily="18" charset="0"/>
                            </a:rPr>
                            <m:t>2</m:t>
                          </m:r>
                        </m:sup>
                      </m:sSup>
                    </m:oMath>
                  </m:oMathPara>
                </a14:m>
                <a:endParaRPr lang="en-US" sz="4800" i="1" dirty="0">
                  <a:latin typeface="Cambria Math" panose="02040503050406030204" pitchFamily="18" charset="0"/>
                </a:endParaRPr>
              </a:p>
              <a:p>
                <a:pPr marL="0" indent="0">
                  <a:spcAft>
                    <a:spcPts val="800"/>
                  </a:spcAft>
                  <a:buNone/>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m:t>
                      </m:r>
                      <m:rad>
                        <m:radPr>
                          <m:degHide m:val="on"/>
                          <m:ctrlPr>
                            <a:rPr lang="en-US" sz="4800" b="0" i="1" smtClean="0">
                              <a:latin typeface="Cambria Math" panose="02040503050406030204" pitchFamily="18" charset="0"/>
                            </a:rPr>
                          </m:ctrlPr>
                        </m:radPr>
                        <m:deg/>
                        <m:e>
                          <m:r>
                            <a:rPr lang="en-US" sz="4800" b="0" i="1" smtClean="0">
                              <a:latin typeface="Cambria Math" panose="02040503050406030204" pitchFamily="18" charset="0"/>
                            </a:rPr>
                            <m:t>−</m:t>
                          </m:r>
                          <m:sSup>
                            <m:sSupPr>
                              <m:ctrlPr>
                                <a:rPr lang="en-US" sz="4800" i="1">
                                  <a:solidFill>
                                    <a:srgbClr val="FFC000"/>
                                  </a:solidFill>
                                  <a:latin typeface="Cambria Math" panose="02040503050406030204" pitchFamily="18" charset="0"/>
                                </a:rPr>
                              </m:ctrlPr>
                            </m:sSupPr>
                            <m:e>
                              <m:r>
                                <a:rPr lang="en-US" sz="4800" i="1">
                                  <a:solidFill>
                                    <a:srgbClr val="FFC000"/>
                                  </a:solidFill>
                                  <a:latin typeface="Cambria Math" panose="02040503050406030204" pitchFamily="18" charset="0"/>
                                </a:rPr>
                                <m:t>𝑠</m:t>
                              </m:r>
                            </m:e>
                            <m:sup>
                              <m:r>
                                <a:rPr lang="en-US" sz="4800" i="1">
                                  <a:latin typeface="Cambria Math" panose="02040503050406030204" pitchFamily="18" charset="0"/>
                                </a:rPr>
                                <m:t>2</m:t>
                              </m:r>
                            </m:sup>
                          </m:sSup>
                        </m:e>
                      </m:rad>
                      <m:r>
                        <a:rPr lang="en-US" sz="4800" i="1">
                          <a:latin typeface="Cambria Math" panose="02040503050406030204" pitchFamily="18" charset="0"/>
                        </a:rPr>
                        <m:t>=</m:t>
                      </m:r>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b="0" i="1" smtClean="0">
                          <a:solidFill>
                            <a:schemeClr val="tx1"/>
                          </a:solidFill>
                          <a:latin typeface="Cambria Math" panose="02040503050406030204" pitchFamily="18" charset="0"/>
                        </a:rPr>
                        <m:t>=</m:t>
                      </m:r>
                      <m:sSub>
                        <m:sSubPr>
                          <m:ctrlPr>
                            <a:rPr lang="en-US" sz="4800" b="0" i="1" smtClean="0">
                              <a:solidFill>
                                <a:srgbClr val="DEA900"/>
                              </a:solidFill>
                              <a:latin typeface="Cambria Math" panose="02040503050406030204" pitchFamily="18" charset="0"/>
                            </a:rPr>
                          </m:ctrlPr>
                        </m:sSubPr>
                        <m:e>
                          <m:r>
                            <a:rPr lang="en-US" sz="4800" b="0" i="1" smtClean="0">
                              <a:solidFill>
                                <a:srgbClr val="DEA900"/>
                              </a:solidFill>
                              <a:latin typeface="Cambria Math" panose="02040503050406030204" pitchFamily="18" charset="0"/>
                            </a:rPr>
                            <m:t>𝐿</m:t>
                          </m:r>
                        </m:e>
                        <m:sub>
                          <m:r>
                            <a:rPr lang="en-US" sz="4800" b="0" i="1" smtClean="0">
                              <a:solidFill>
                                <a:srgbClr val="DEA900"/>
                              </a:solidFill>
                              <a:latin typeface="Cambria Math" panose="02040503050406030204" pitchFamily="18" charset="0"/>
                            </a:rPr>
                            <m:t>0</m:t>
                          </m:r>
                        </m:sub>
                      </m:sSub>
                    </m:oMath>
                  </m:oMathPara>
                </a14:m>
                <a:endParaRPr lang="en-US" sz="4800" i="1" dirty="0">
                  <a:latin typeface="Cambria Math" panose="02040503050406030204" pitchFamily="18" charset="0"/>
                </a:endParaRPr>
              </a:p>
            </p:txBody>
          </p:sp>
        </mc:Choice>
        <mc:Fallback xmlns="">
          <p:sp>
            <p:nvSpPr>
              <p:cNvPr id="28" name="Subtitle 2">
                <a:extLst>
                  <a:ext uri="{FF2B5EF4-FFF2-40B4-BE49-F238E27FC236}">
                    <a16:creationId xmlns:a16="http://schemas.microsoft.com/office/drawing/2014/main" id="{069727C3-49A7-4AC9-925F-F26A74F1DE8E}"/>
                  </a:ext>
                </a:extLst>
              </p:cNvPr>
              <p:cNvSpPr txBox="1">
                <a:spLocks noRot="1" noChangeAspect="1" noMove="1" noResize="1" noEditPoints="1" noAdjustHandles="1" noChangeArrowheads="1" noChangeShapeType="1" noTextEdit="1"/>
              </p:cNvSpPr>
              <p:nvPr/>
            </p:nvSpPr>
            <p:spPr>
              <a:xfrm>
                <a:off x="302808" y="4569864"/>
                <a:ext cx="5915479" cy="2465118"/>
              </a:xfrm>
              <a:prstGeom prst="rect">
                <a:avLst/>
              </a:prstGeom>
              <a:blipFill>
                <a:blip r:embed="rId7"/>
                <a:stretch>
                  <a:fillRect l="-4227" t="-7673"/>
                </a:stretch>
              </a:blipFill>
            </p:spPr>
            <p:txBody>
              <a:bodyPr/>
              <a:lstStyle/>
              <a:p>
                <a:r>
                  <a:rPr lang="en-CA">
                    <a:noFill/>
                  </a:rPr>
                  <a:t> </a:t>
                </a:r>
              </a:p>
            </p:txBody>
          </p:sp>
        </mc:Fallback>
      </mc:AlternateContent>
      <p:grpSp>
        <p:nvGrpSpPr>
          <p:cNvPr id="7" name="Group 6">
            <a:extLst>
              <a:ext uri="{FF2B5EF4-FFF2-40B4-BE49-F238E27FC236}">
                <a16:creationId xmlns:a16="http://schemas.microsoft.com/office/drawing/2014/main" id="{D920DFD0-E130-4570-9145-EBAF39314915}"/>
              </a:ext>
            </a:extLst>
          </p:cNvPr>
          <p:cNvGrpSpPr/>
          <p:nvPr/>
        </p:nvGrpSpPr>
        <p:grpSpPr>
          <a:xfrm>
            <a:off x="5874653" y="704850"/>
            <a:ext cx="6110868" cy="6153150"/>
            <a:chOff x="5874653" y="704850"/>
            <a:chExt cx="6110868" cy="6153150"/>
          </a:xfrm>
        </p:grpSpPr>
        <p:grpSp>
          <p:nvGrpSpPr>
            <p:cNvPr id="12" name="Group 11">
              <a:extLst>
                <a:ext uri="{FF2B5EF4-FFF2-40B4-BE49-F238E27FC236}">
                  <a16:creationId xmlns:a16="http://schemas.microsoft.com/office/drawing/2014/main" id="{D50D3AD9-E860-43AA-9ECF-5E62B95F062E}"/>
                </a:ext>
              </a:extLst>
            </p:cNvPr>
            <p:cNvGrpSpPr/>
            <p:nvPr/>
          </p:nvGrpSpPr>
          <p:grpSpPr>
            <a:xfrm>
              <a:off x="5874653" y="704850"/>
              <a:ext cx="6110868" cy="6153150"/>
              <a:chOff x="5874653" y="704850"/>
              <a:chExt cx="6110868" cy="6153150"/>
            </a:xfrm>
          </p:grpSpPr>
          <p:grpSp>
            <p:nvGrpSpPr>
              <p:cNvPr id="13" name="Group 12">
                <a:extLst>
                  <a:ext uri="{FF2B5EF4-FFF2-40B4-BE49-F238E27FC236}">
                    <a16:creationId xmlns:a16="http://schemas.microsoft.com/office/drawing/2014/main" id="{31018E41-6B51-4344-98B1-F1CC1688ECA1}"/>
                  </a:ext>
                </a:extLst>
              </p:cNvPr>
              <p:cNvGrpSpPr/>
              <p:nvPr/>
            </p:nvGrpSpPr>
            <p:grpSpPr>
              <a:xfrm>
                <a:off x="5874653" y="704850"/>
                <a:ext cx="6110868" cy="6153150"/>
                <a:chOff x="5874653" y="704850"/>
                <a:chExt cx="6110868" cy="6153150"/>
              </a:xfrm>
            </p:grpSpPr>
            <p:pic>
              <p:nvPicPr>
                <p:cNvPr id="16" name="Picture 15">
                  <a:extLst>
                    <a:ext uri="{FF2B5EF4-FFF2-40B4-BE49-F238E27FC236}">
                      <a16:creationId xmlns:a16="http://schemas.microsoft.com/office/drawing/2014/main" id="{07B8C2C2-22C9-4A10-B0D4-547D94D6A248}"/>
                    </a:ext>
                  </a:extLst>
                </p:cNvPr>
                <p:cNvPicPr>
                  <a:picLocks noChangeAspect="1"/>
                </p:cNvPicPr>
                <p:nvPr/>
              </p:nvPicPr>
              <p:blipFill rotWithShape="1">
                <a:blip r:embed="rId8"/>
                <a:srcRect l="2656" t="5535" r="48554" b="6728"/>
                <a:stretch/>
              </p:blipFill>
              <p:spPr>
                <a:xfrm>
                  <a:off x="5874653" y="704850"/>
                  <a:ext cx="6110868" cy="6153150"/>
                </a:xfrm>
                <a:prstGeom prst="rect">
                  <a:avLst/>
                </a:prstGeom>
              </p:spPr>
            </p:pic>
            <p:grpSp>
              <p:nvGrpSpPr>
                <p:cNvPr id="17" name="Group 16">
                  <a:extLst>
                    <a:ext uri="{FF2B5EF4-FFF2-40B4-BE49-F238E27FC236}">
                      <a16:creationId xmlns:a16="http://schemas.microsoft.com/office/drawing/2014/main" id="{1CACA5D3-1C5B-4225-AB74-3B7F7244D626}"/>
                    </a:ext>
                  </a:extLst>
                </p:cNvPr>
                <p:cNvGrpSpPr/>
                <p:nvPr/>
              </p:nvGrpSpPr>
              <p:grpSpPr>
                <a:xfrm>
                  <a:off x="6093962" y="914052"/>
                  <a:ext cx="5891559" cy="5822098"/>
                  <a:chOff x="219309" y="442100"/>
                  <a:chExt cx="5891559" cy="5822098"/>
                </a:xfrm>
                <a:solidFill>
                  <a:schemeClr val="accent4">
                    <a:lumMod val="40000"/>
                    <a:lumOff val="60000"/>
                  </a:schemeClr>
                </a:solidFill>
              </p:grpSpPr>
              <p:sp>
                <p:nvSpPr>
                  <p:cNvPr id="24" name="Isosceles Triangle 23">
                    <a:extLst>
                      <a:ext uri="{FF2B5EF4-FFF2-40B4-BE49-F238E27FC236}">
                        <a16:creationId xmlns:a16="http://schemas.microsoft.com/office/drawing/2014/main" id="{FCEA462C-374B-49F7-9281-331288B21CD5}"/>
                      </a:ext>
                    </a:extLst>
                  </p:cNvPr>
                  <p:cNvSpPr/>
                  <p:nvPr/>
                </p:nvSpPr>
                <p:spPr>
                  <a:xfrm>
                    <a:off x="223026" y="3320276"/>
                    <a:ext cx="5887842" cy="2943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Isosceles Triangle 24">
                    <a:extLst>
                      <a:ext uri="{FF2B5EF4-FFF2-40B4-BE49-F238E27FC236}">
                        <a16:creationId xmlns:a16="http://schemas.microsoft.com/office/drawing/2014/main" id="{5471247F-EBC1-491B-B05F-441ED290AA41}"/>
                      </a:ext>
                    </a:extLst>
                  </p:cNvPr>
                  <p:cNvSpPr/>
                  <p:nvPr/>
                </p:nvSpPr>
                <p:spPr>
                  <a:xfrm rot="10800000">
                    <a:off x="219309" y="442100"/>
                    <a:ext cx="5887842" cy="2943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8" name="Straight Connector 17">
                  <a:extLst>
                    <a:ext uri="{FF2B5EF4-FFF2-40B4-BE49-F238E27FC236}">
                      <a16:creationId xmlns:a16="http://schemas.microsoft.com/office/drawing/2014/main" id="{40F9584F-B67E-45E3-9570-026FE8A7D79C}"/>
                    </a:ext>
                  </a:extLst>
                </p:cNvPr>
                <p:cNvCxnSpPr>
                  <a:cxnSpLocks/>
                </p:cNvCxnSpPr>
                <p:nvPr/>
              </p:nvCxnSpPr>
              <p:spPr>
                <a:xfrm flipH="1">
                  <a:off x="6169664" y="1007211"/>
                  <a:ext cx="5670890" cy="5699533"/>
                </a:xfrm>
                <a:prstGeom prst="line">
                  <a:avLst/>
                </a:prstGeom>
                <a:ln w="76200">
                  <a:solidFill>
                    <a:srgbClr val="FFC000"/>
                  </a:solidFill>
                </a:ln>
                <a:effectLst>
                  <a:glow rad="3810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DBD29A-D892-4847-8229-695EBB45D66F}"/>
                    </a:ext>
                  </a:extLst>
                </p:cNvPr>
                <p:cNvCxnSpPr>
                  <a:cxnSpLocks/>
                </p:cNvCxnSpPr>
                <p:nvPr/>
              </p:nvCxnSpPr>
              <p:spPr>
                <a:xfrm flipH="1" flipV="1">
                  <a:off x="6195970" y="985397"/>
                  <a:ext cx="5655737" cy="5655733"/>
                </a:xfrm>
                <a:prstGeom prst="line">
                  <a:avLst/>
                </a:prstGeom>
                <a:ln w="76200">
                  <a:solidFill>
                    <a:srgbClr val="FFC000"/>
                  </a:solidFill>
                </a:ln>
                <a:effectLst>
                  <a:glow rad="3810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834D778-3BA4-4BD0-B154-A61743B80D9E}"/>
                  </a:ext>
                </a:extLst>
              </p:cNvPr>
              <p:cNvSpPr txBox="1"/>
              <p:nvPr/>
            </p:nvSpPr>
            <p:spPr>
              <a:xfrm>
                <a:off x="7787027" y="1478525"/>
                <a:ext cx="2631233" cy="830997"/>
              </a:xfrm>
              <a:prstGeom prst="rect">
                <a:avLst/>
              </a:prstGeom>
              <a:noFill/>
            </p:spPr>
            <p:txBody>
              <a:bodyPr wrap="none" rtlCol="0">
                <a:spAutoFit/>
              </a:bodyPr>
              <a:lstStyle/>
              <a:p>
                <a:r>
                  <a:rPr lang="en-US" sz="4800" dirty="0">
                    <a:solidFill>
                      <a:schemeClr val="accent2">
                        <a:lumMod val="75000"/>
                      </a:schemeClr>
                    </a:solidFill>
                  </a:rPr>
                  <a:t>light cone</a:t>
                </a:r>
                <a:endParaRPr lang="en-CA" sz="4800" dirty="0">
                  <a:solidFill>
                    <a:schemeClr val="accent2">
                      <a:lumMod val="75000"/>
                    </a:schemeClr>
                  </a:solidFill>
                </a:endParaRPr>
              </a:p>
            </p:txBody>
          </p:sp>
          <p:sp>
            <p:nvSpPr>
              <p:cNvPr id="15" name="TextBox 14">
                <a:extLst>
                  <a:ext uri="{FF2B5EF4-FFF2-40B4-BE49-F238E27FC236}">
                    <a16:creationId xmlns:a16="http://schemas.microsoft.com/office/drawing/2014/main" id="{043D2EF7-6422-4A8D-AFA7-B5193E848D1F}"/>
                  </a:ext>
                </a:extLst>
              </p:cNvPr>
              <p:cNvSpPr txBox="1"/>
              <p:nvPr/>
            </p:nvSpPr>
            <p:spPr>
              <a:xfrm>
                <a:off x="7825127" y="5269475"/>
                <a:ext cx="2631233" cy="830997"/>
              </a:xfrm>
              <a:prstGeom prst="rect">
                <a:avLst/>
              </a:prstGeom>
              <a:noFill/>
            </p:spPr>
            <p:txBody>
              <a:bodyPr wrap="none" rtlCol="0">
                <a:spAutoFit/>
              </a:bodyPr>
              <a:lstStyle/>
              <a:p>
                <a:r>
                  <a:rPr lang="en-US" sz="4800" dirty="0">
                    <a:solidFill>
                      <a:schemeClr val="accent2">
                        <a:lumMod val="75000"/>
                      </a:schemeClr>
                    </a:solidFill>
                  </a:rPr>
                  <a:t>light cone</a:t>
                </a:r>
                <a:endParaRPr lang="en-CA" sz="4800" dirty="0">
                  <a:solidFill>
                    <a:schemeClr val="accent2">
                      <a:lumMod val="75000"/>
                    </a:schemeClr>
                  </a:solidFill>
                </a:endParaRPr>
              </a:p>
            </p:txBody>
          </p:sp>
        </p:grpSp>
        <mc:AlternateContent xmlns:mc="http://schemas.openxmlformats.org/markup-compatibility/2006" xmlns:a14="http://schemas.microsoft.com/office/drawing/2010/main">
          <mc:Choice Requires="a14">
            <p:sp>
              <p:nvSpPr>
                <p:cNvPr id="27" name="Subtitle 2">
                  <a:extLst>
                    <a:ext uri="{FF2B5EF4-FFF2-40B4-BE49-F238E27FC236}">
                      <a16:creationId xmlns:a16="http://schemas.microsoft.com/office/drawing/2014/main" id="{1CFE36FC-768A-4AE4-A898-354705519029}"/>
                    </a:ext>
                  </a:extLst>
                </p:cNvPr>
                <p:cNvSpPr txBox="1">
                  <a:spLocks/>
                </p:cNvSpPr>
                <p:nvPr/>
              </p:nvSpPr>
              <p:spPr>
                <a:xfrm rot="18824654">
                  <a:off x="10105571" y="2157044"/>
                  <a:ext cx="1617506" cy="776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US" sz="4000" dirty="0"/>
                </a:p>
              </p:txBody>
            </p:sp>
          </mc:Choice>
          <mc:Fallback xmlns="">
            <p:sp>
              <p:nvSpPr>
                <p:cNvPr id="27" name="Subtitle 2">
                  <a:extLst>
                    <a:ext uri="{FF2B5EF4-FFF2-40B4-BE49-F238E27FC236}">
                      <a16:creationId xmlns:a16="http://schemas.microsoft.com/office/drawing/2014/main" id="{1CFE36FC-768A-4AE4-A898-354705519029}"/>
                    </a:ext>
                  </a:extLst>
                </p:cNvPr>
                <p:cNvSpPr txBox="1">
                  <a:spLocks noRot="1" noChangeAspect="1" noMove="1" noResize="1" noEditPoints="1" noAdjustHandles="1" noChangeArrowheads="1" noChangeShapeType="1" noTextEdit="1"/>
                </p:cNvSpPr>
                <p:nvPr/>
              </p:nvSpPr>
              <p:spPr>
                <a:xfrm rot="18824654">
                  <a:off x="10105571" y="2157044"/>
                  <a:ext cx="1617506" cy="776655"/>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Subtitle 2">
                  <a:extLst>
                    <a:ext uri="{FF2B5EF4-FFF2-40B4-BE49-F238E27FC236}">
                      <a16:creationId xmlns:a16="http://schemas.microsoft.com/office/drawing/2014/main" id="{38B02DC6-744F-4267-9729-795EE6E66272}"/>
                    </a:ext>
                  </a:extLst>
                </p:cNvPr>
                <p:cNvSpPr txBox="1">
                  <a:spLocks/>
                </p:cNvSpPr>
                <p:nvPr/>
              </p:nvSpPr>
              <p:spPr>
                <a:xfrm rot="2665689">
                  <a:off x="6128226" y="2274060"/>
                  <a:ext cx="2168026" cy="8959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r>
                          <a:rPr lang="en-US" sz="4000" b="0" i="1" smtClean="0">
                            <a:solidFill>
                              <a:schemeClr val="tx1"/>
                            </a:solidFill>
                            <a:latin typeface="Cambria Math" panose="02040503050406030204" pitchFamily="18" charset="0"/>
                          </a:rPr>
                          <m:t>−</m:t>
                        </m:r>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US" sz="4000" dirty="0"/>
                </a:p>
              </p:txBody>
            </p:sp>
          </mc:Choice>
          <mc:Fallback xmlns="">
            <p:sp>
              <p:nvSpPr>
                <p:cNvPr id="29" name="Subtitle 2">
                  <a:extLst>
                    <a:ext uri="{FF2B5EF4-FFF2-40B4-BE49-F238E27FC236}">
                      <a16:creationId xmlns:a16="http://schemas.microsoft.com/office/drawing/2014/main" id="{38B02DC6-744F-4267-9729-795EE6E66272}"/>
                    </a:ext>
                  </a:extLst>
                </p:cNvPr>
                <p:cNvSpPr txBox="1">
                  <a:spLocks noRot="1" noChangeAspect="1" noMove="1" noResize="1" noEditPoints="1" noAdjustHandles="1" noChangeArrowheads="1" noChangeShapeType="1" noTextEdit="1"/>
                </p:cNvSpPr>
                <p:nvPr/>
              </p:nvSpPr>
              <p:spPr>
                <a:xfrm rot="2665689">
                  <a:off x="6128226" y="2274060"/>
                  <a:ext cx="2168026" cy="895976"/>
                </a:xfrm>
                <a:prstGeom prst="rect">
                  <a:avLst/>
                </a:prstGeom>
                <a:blipFill>
                  <a:blip r:embed="rId10"/>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30" name="Subtitle 2">
                <a:extLst>
                  <a:ext uri="{FF2B5EF4-FFF2-40B4-BE49-F238E27FC236}">
                    <a16:creationId xmlns:a16="http://schemas.microsoft.com/office/drawing/2014/main" id="{CB123D04-0A4C-40AC-953E-B623E592AFA4}"/>
                  </a:ext>
                </a:extLst>
              </p:cNvPr>
              <p:cNvSpPr txBox="1">
                <a:spLocks/>
              </p:cNvSpPr>
              <p:nvPr/>
            </p:nvSpPr>
            <p:spPr>
              <a:xfrm>
                <a:off x="618672" y="3370942"/>
                <a:ext cx="4353378" cy="972458"/>
              </a:xfrm>
              <a:prstGeom prst="rect">
                <a:avLst/>
              </a:prstGeom>
              <a:ln w="381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 xmlns:m="http://schemas.openxmlformats.org/officeDocument/2006/math">
                    <m:d>
                      <m:dPr>
                        <m:begChr m:val="|"/>
                        <m:endChr m:val="|"/>
                        <m:ctrlPr>
                          <a:rPr lang="en-US" sz="4000" b="0" i="1" smtClean="0">
                            <a:solidFill>
                              <a:schemeClr val="tx1"/>
                            </a:solidFill>
                            <a:latin typeface="Cambria Math" panose="02040503050406030204" pitchFamily="18" charset="0"/>
                          </a:rPr>
                        </m:ctrlPr>
                      </m:dPr>
                      <m:e>
                        <m:r>
                          <a:rPr lang="en-US" sz="4000" i="1" smtClean="0">
                            <a:solidFill>
                              <a:srgbClr val="7030A0"/>
                            </a:solidFill>
                            <a:latin typeface="Cambria Math" panose="02040503050406030204" pitchFamily="18" charset="0"/>
                          </a:rPr>
                          <m:t>𝛽</m:t>
                        </m:r>
                      </m:e>
                    </m:d>
                    <m:r>
                      <a:rPr lang="en-US" sz="4000" b="0" i="1" smtClean="0">
                        <a:solidFill>
                          <a:schemeClr val="tx1"/>
                        </a:solidFill>
                        <a:latin typeface="Cambria Math" panose="02040503050406030204" pitchFamily="18" charset="0"/>
                      </a:rPr>
                      <m:t>=</m:t>
                    </m:r>
                    <m:d>
                      <m:dPr>
                        <m:begChr m:val="|"/>
                        <m:endChr m:val="|"/>
                        <m:ctrlPr>
                          <a:rPr lang="en-US" sz="4000" i="1">
                            <a:latin typeface="Cambria Math" panose="02040503050406030204" pitchFamily="18" charset="0"/>
                          </a:rPr>
                        </m:ctrlPr>
                      </m:dPr>
                      <m:e>
                        <m:f>
                          <m:fPr>
                            <m:ctrlPr>
                              <a:rPr lang="en-US" sz="4000" i="1">
                                <a:latin typeface="Cambria Math" panose="02040503050406030204" pitchFamily="18" charset="0"/>
                              </a:rPr>
                            </m:ctrlPr>
                          </m:fPr>
                          <m:num>
                            <m:r>
                              <a:rPr lang="en-US" sz="4000" i="1" smtClean="0">
                                <a:solidFill>
                                  <a:srgbClr val="00B050"/>
                                </a:solidFill>
                                <a:latin typeface="Cambria Math" panose="02040503050406030204" pitchFamily="18" charset="0"/>
                              </a:rPr>
                              <m:t>𝑣</m:t>
                            </m:r>
                          </m:num>
                          <m:den>
                            <m:r>
                              <a:rPr lang="en-US" sz="4000" i="1">
                                <a:latin typeface="Cambria Math" panose="02040503050406030204" pitchFamily="18" charset="0"/>
                              </a:rPr>
                              <m:t>𝑐</m:t>
                            </m:r>
                          </m:den>
                        </m:f>
                      </m:e>
                    </m:d>
                    <m:r>
                      <a:rPr lang="en-US" sz="4000" b="0" i="1" smtClean="0">
                        <a:solidFill>
                          <a:schemeClr val="tx1"/>
                        </a:solidFill>
                        <a:latin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rPr>
                        </m:ctrlPr>
                      </m:dPr>
                      <m:e>
                        <m:f>
                          <m:fPr>
                            <m:ctrlPr>
                              <a:rPr lang="en-US" sz="4000" i="1">
                                <a:latin typeface="Cambria Math" panose="02040503050406030204" pitchFamily="18" charset="0"/>
                              </a:rPr>
                            </m:ctrlPr>
                          </m:fPr>
                          <m:num>
                            <m:r>
                              <a:rPr lang="en-US" sz="4000" i="1" smtClean="0">
                                <a:solidFill>
                                  <a:srgbClr val="0070C0"/>
                                </a:solidFill>
                                <a:latin typeface="Cambria Math" panose="02040503050406030204" pitchFamily="18" charset="0"/>
                              </a:rPr>
                              <m:t>𝑥</m:t>
                            </m:r>
                          </m:num>
                          <m:den>
                            <m:r>
                              <a:rPr lang="en-US" sz="4000" i="1">
                                <a:latin typeface="Cambria Math" panose="02040503050406030204" pitchFamily="18" charset="0"/>
                              </a:rPr>
                              <m:t>𝑐</m:t>
                            </m:r>
                            <m:r>
                              <a:rPr lang="en-US" sz="4000" i="1" smtClean="0">
                                <a:solidFill>
                                  <a:srgbClr val="0070C0"/>
                                </a:solidFill>
                                <a:latin typeface="Cambria Math" panose="02040503050406030204" pitchFamily="18" charset="0"/>
                              </a:rPr>
                              <m:t>𝑡</m:t>
                            </m:r>
                          </m:den>
                        </m:f>
                      </m:e>
                    </m:d>
                    <m:r>
                      <a:rPr lang="en-US" sz="4000" b="0" i="1" smtClean="0">
                        <a:solidFill>
                          <a:schemeClr val="tx1"/>
                        </a:solidFill>
                        <a:latin typeface="Cambria Math" panose="02040503050406030204" pitchFamily="18" charset="0"/>
                      </a:rPr>
                      <m:t>&gt;1</m:t>
                    </m:r>
                  </m:oMath>
                </a14:m>
                <a:r>
                  <a:rPr lang="en-US" sz="4000" i="1" dirty="0">
                    <a:latin typeface="Cambria Math" panose="02040503050406030204" pitchFamily="18" charset="0"/>
                  </a:rPr>
                  <a:t> </a:t>
                </a:r>
              </a:p>
            </p:txBody>
          </p:sp>
        </mc:Choice>
        <mc:Fallback xmlns="">
          <p:sp>
            <p:nvSpPr>
              <p:cNvPr id="30" name="Subtitle 2">
                <a:extLst>
                  <a:ext uri="{FF2B5EF4-FFF2-40B4-BE49-F238E27FC236}">
                    <a16:creationId xmlns:a16="http://schemas.microsoft.com/office/drawing/2014/main" id="{CB123D04-0A4C-40AC-953E-B623E592AFA4}"/>
                  </a:ext>
                </a:extLst>
              </p:cNvPr>
              <p:cNvSpPr txBox="1">
                <a:spLocks noRot="1" noChangeAspect="1" noMove="1" noResize="1" noEditPoints="1" noAdjustHandles="1" noChangeArrowheads="1" noChangeShapeType="1" noTextEdit="1"/>
              </p:cNvSpPr>
              <p:nvPr/>
            </p:nvSpPr>
            <p:spPr>
              <a:xfrm>
                <a:off x="618672" y="3370942"/>
                <a:ext cx="4353378" cy="972458"/>
              </a:xfrm>
              <a:prstGeom prst="rect">
                <a:avLst/>
              </a:prstGeom>
              <a:blipFill>
                <a:blip r:embed="rId11"/>
                <a:stretch>
                  <a:fillRect/>
                </a:stretch>
              </a:blipFill>
              <a:ln w="38100">
                <a:solidFill>
                  <a:schemeClr val="tx1"/>
                </a:solidFill>
              </a:ln>
            </p:spPr>
            <p:txBody>
              <a:bodyPr/>
              <a:lstStyle/>
              <a:p>
                <a:r>
                  <a:rPr lang="en-CA">
                    <a:noFill/>
                  </a:rPr>
                  <a:t> </a:t>
                </a:r>
              </a:p>
            </p:txBody>
          </p:sp>
        </mc:Fallback>
      </mc:AlternateContent>
      <p:cxnSp>
        <p:nvCxnSpPr>
          <p:cNvPr id="26" name="Straight Arrow Connector 25">
            <a:extLst>
              <a:ext uri="{FF2B5EF4-FFF2-40B4-BE49-F238E27FC236}">
                <a16:creationId xmlns:a16="http://schemas.microsoft.com/office/drawing/2014/main" id="{49655862-588C-4A1C-8A91-A97C6355C386}"/>
              </a:ext>
            </a:extLst>
          </p:cNvPr>
          <p:cNvCxnSpPr>
            <a:cxnSpLocks/>
          </p:cNvCxnSpPr>
          <p:nvPr/>
        </p:nvCxnSpPr>
        <p:spPr>
          <a:xfrm flipV="1">
            <a:off x="9015551" y="2813538"/>
            <a:ext cx="2519956" cy="1006027"/>
          </a:xfrm>
          <a:prstGeom prst="straightConnector1">
            <a:avLst/>
          </a:prstGeom>
          <a:ln w="1143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71824C6-D30E-4DA6-9E5E-16BCFFC23AA4}"/>
                  </a:ext>
                </a:extLst>
              </p:cNvPr>
              <p:cNvSpPr txBox="1"/>
              <p:nvPr/>
            </p:nvSpPr>
            <p:spPr>
              <a:xfrm>
                <a:off x="11307046" y="2813148"/>
                <a:ext cx="669799"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r>
                            <a:rPr lang="en-US" sz="4800" i="1" smtClean="0">
                              <a:solidFill>
                                <a:srgbClr val="FF0000"/>
                              </a:solidFill>
                              <a:latin typeface="Cambria Math" panose="02040503050406030204" pitchFamily="18" charset="0"/>
                            </a:rPr>
                            <m:t>𝑥</m:t>
                          </m:r>
                        </m:e>
                      </m:acc>
                    </m:oMath>
                  </m:oMathPara>
                </a14:m>
                <a:endParaRPr lang="en-CA" sz="4800" dirty="0">
                  <a:solidFill>
                    <a:srgbClr val="FF0000"/>
                  </a:solidFill>
                </a:endParaRPr>
              </a:p>
            </p:txBody>
          </p:sp>
        </mc:Choice>
        <mc:Fallback xmlns="">
          <p:sp>
            <p:nvSpPr>
              <p:cNvPr id="33" name="TextBox 32">
                <a:extLst>
                  <a:ext uri="{FF2B5EF4-FFF2-40B4-BE49-F238E27FC236}">
                    <a16:creationId xmlns:a16="http://schemas.microsoft.com/office/drawing/2014/main" id="{C71824C6-D30E-4DA6-9E5E-16BCFFC23AA4}"/>
                  </a:ext>
                </a:extLst>
              </p:cNvPr>
              <p:cNvSpPr txBox="1">
                <a:spLocks noRot="1" noChangeAspect="1" noMove="1" noResize="1" noEditPoints="1" noAdjustHandles="1" noChangeArrowheads="1" noChangeShapeType="1" noTextEdit="1"/>
              </p:cNvSpPr>
              <p:nvPr/>
            </p:nvSpPr>
            <p:spPr>
              <a:xfrm>
                <a:off x="11307046" y="2813148"/>
                <a:ext cx="669799" cy="830997"/>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CBA4915-7DE7-42BA-B4C5-74C3C2BBB2F2}"/>
                  </a:ext>
                </a:extLst>
              </p:cNvPr>
              <p:cNvSpPr txBox="1"/>
              <p:nvPr/>
            </p:nvSpPr>
            <p:spPr>
              <a:xfrm>
                <a:off x="9713858" y="107574"/>
                <a:ext cx="886076"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i="1" smtClean="0">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oMath>
                  </m:oMathPara>
                </a14:m>
                <a:endParaRPr lang="en-CA" sz="4800" dirty="0">
                  <a:solidFill>
                    <a:schemeClr val="accent6">
                      <a:lumMod val="50000"/>
                    </a:schemeClr>
                  </a:solidFill>
                </a:endParaRPr>
              </a:p>
            </p:txBody>
          </p:sp>
        </mc:Choice>
        <mc:Fallback xmlns="">
          <p:sp>
            <p:nvSpPr>
              <p:cNvPr id="34" name="TextBox 33">
                <a:extLst>
                  <a:ext uri="{FF2B5EF4-FFF2-40B4-BE49-F238E27FC236}">
                    <a16:creationId xmlns:a16="http://schemas.microsoft.com/office/drawing/2014/main" id="{4CBA4915-7DE7-42BA-B4C5-74C3C2BBB2F2}"/>
                  </a:ext>
                </a:extLst>
              </p:cNvPr>
              <p:cNvSpPr txBox="1">
                <a:spLocks noRot="1" noChangeAspect="1" noMove="1" noResize="1" noEditPoints="1" noAdjustHandles="1" noChangeArrowheads="1" noChangeShapeType="1" noTextEdit="1"/>
              </p:cNvSpPr>
              <p:nvPr/>
            </p:nvSpPr>
            <p:spPr>
              <a:xfrm>
                <a:off x="9713858" y="107574"/>
                <a:ext cx="886076" cy="830997"/>
              </a:xfrm>
              <a:prstGeom prst="rect">
                <a:avLst/>
              </a:prstGeom>
              <a:blipFill>
                <a:blip r:embed="rId13"/>
                <a:stretch>
                  <a:fillRect/>
                </a:stretch>
              </a:blipFill>
            </p:spPr>
            <p:txBody>
              <a:bodyPr/>
              <a:lstStyle/>
              <a:p>
                <a:r>
                  <a:rPr lang="en-CA">
                    <a:noFill/>
                  </a:rPr>
                  <a:t> </a:t>
                </a:r>
              </a:p>
            </p:txBody>
          </p:sp>
        </mc:Fallback>
      </mc:AlternateContent>
      <p:cxnSp>
        <p:nvCxnSpPr>
          <p:cNvPr id="35" name="Straight Arrow Connector 34">
            <a:extLst>
              <a:ext uri="{FF2B5EF4-FFF2-40B4-BE49-F238E27FC236}">
                <a16:creationId xmlns:a16="http://schemas.microsoft.com/office/drawing/2014/main" id="{07559375-9923-4293-AAF1-1D2AE2F37873}"/>
              </a:ext>
            </a:extLst>
          </p:cNvPr>
          <p:cNvCxnSpPr>
            <a:cxnSpLocks/>
          </p:cNvCxnSpPr>
          <p:nvPr/>
        </p:nvCxnSpPr>
        <p:spPr>
          <a:xfrm flipV="1">
            <a:off x="7853081" y="824754"/>
            <a:ext cx="2361667" cy="6033246"/>
          </a:xfrm>
          <a:prstGeom prst="straightConnector1">
            <a:avLst/>
          </a:prstGeom>
          <a:ln w="76200">
            <a:solidFill>
              <a:srgbClr val="CC0000"/>
            </a:solidFill>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B9E889FB-C13A-4E6F-A0B2-46A19390DE0B}"/>
              </a:ext>
            </a:extLst>
          </p:cNvPr>
          <p:cNvCxnSpPr>
            <a:cxnSpLocks/>
          </p:cNvCxnSpPr>
          <p:nvPr/>
        </p:nvCxnSpPr>
        <p:spPr>
          <a:xfrm flipV="1">
            <a:off x="6096000" y="2725271"/>
            <a:ext cx="5745639" cy="2293797"/>
          </a:xfrm>
          <a:prstGeom prst="straightConnector1">
            <a:avLst/>
          </a:prstGeom>
          <a:ln w="76200">
            <a:solidFill>
              <a:srgbClr val="800000"/>
            </a:solidFill>
            <a:tailEnd type="triangle"/>
          </a:ln>
        </p:spPr>
        <p:style>
          <a:lnRef idx="3">
            <a:schemeClr val="accent1"/>
          </a:lnRef>
          <a:fillRef idx="0">
            <a:schemeClr val="accent1"/>
          </a:fillRef>
          <a:effectRef idx="2">
            <a:schemeClr val="accent1"/>
          </a:effectRef>
          <a:fontRef idx="minor">
            <a:schemeClr val="tx1"/>
          </a:fontRef>
        </p:style>
      </p:cxnSp>
      <p:sp>
        <p:nvSpPr>
          <p:cNvPr id="40" name="Rectangle 39">
            <a:extLst>
              <a:ext uri="{FF2B5EF4-FFF2-40B4-BE49-F238E27FC236}">
                <a16:creationId xmlns:a16="http://schemas.microsoft.com/office/drawing/2014/main" id="{79364BC9-0C43-461C-BF5D-41832F0BF21E}"/>
              </a:ext>
            </a:extLst>
          </p:cNvPr>
          <p:cNvSpPr/>
          <p:nvPr/>
        </p:nvSpPr>
        <p:spPr>
          <a:xfrm>
            <a:off x="3471333" y="6145107"/>
            <a:ext cx="1490133" cy="712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1767588896"/>
      </p:ext>
    </p:extLst>
  </p:cSld>
  <p:clrMapOvr>
    <a:masterClrMapping/>
  </p:clrMapOvr>
  <mc:AlternateContent xmlns:mc="http://schemas.openxmlformats.org/markup-compatibility/2006" xmlns:p14="http://schemas.microsoft.com/office/powerpoint/2010/main">
    <mc:Choice Requires="p14">
      <p:transition spd="med" p14:dur="700" advTm="17499">
        <p:fade/>
      </p:transition>
    </mc:Choice>
    <mc:Fallback xmlns="">
      <p:transition spd="med" advTm="174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down)">
                                      <p:cBhvr>
                                        <p:cTn id="10" dur="500"/>
                                        <p:tgtEl>
                                          <p:spTgt spid="3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down)">
                                      <p:cBhvr>
                                        <p:cTn id="13" dur="500"/>
                                        <p:tgtEl>
                                          <p:spTgt spid="34"/>
                                        </p:tgtEl>
                                      </p:cBhvr>
                                    </p:animEffect>
                                  </p:childTnLst>
                                </p:cTn>
                              </p:par>
                              <p:par>
                                <p:cTn id="14" presetID="22" presetClass="entr" presetSubtype="4"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33" grpId="0"/>
      <p:bldP spid="34" grpId="0"/>
      <p:bldP spid="4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2493BFCB-9362-4ED9-BBD6-CC7CD6B611C2}"/>
                  </a:ext>
                </a:extLst>
              </p:cNvPr>
              <p:cNvSpPr txBox="1">
                <a:spLocks/>
              </p:cNvSpPr>
              <p:nvPr/>
            </p:nvSpPr>
            <p:spPr>
              <a:xfrm>
                <a:off x="1" y="0"/>
                <a:ext cx="6686549" cy="96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t>What does </a:t>
                </a:r>
                <a14:m>
                  <m:oMath xmlns:m="http://schemas.openxmlformats.org/officeDocument/2006/math">
                    <m:r>
                      <a:rPr lang="en-US" sz="6000" i="1">
                        <a:solidFill>
                          <a:srgbClr val="FFC000"/>
                        </a:solidFill>
                        <a:latin typeface="Cambria Math" panose="02040503050406030204" pitchFamily="18" charset="0"/>
                      </a:rPr>
                      <m:t>𝑠</m:t>
                    </m:r>
                  </m:oMath>
                </a14:m>
                <a:r>
                  <a:rPr lang="en-US" sz="6000" dirty="0"/>
                  <a:t> mean?</a:t>
                </a:r>
              </a:p>
            </p:txBody>
          </p:sp>
        </mc:Choice>
        <mc:Fallback xmlns="">
          <p:sp>
            <p:nvSpPr>
              <p:cNvPr id="4" name="Subtitle 2">
                <a:extLst>
                  <a:ext uri="{FF2B5EF4-FFF2-40B4-BE49-F238E27FC236}">
                    <a16:creationId xmlns:a16="http://schemas.microsoft.com/office/drawing/2014/main" id="{2493BFCB-9362-4ED9-BBD6-CC7CD6B611C2}"/>
                  </a:ext>
                </a:extLst>
              </p:cNvPr>
              <p:cNvSpPr txBox="1">
                <a:spLocks noRot="1" noChangeAspect="1" noMove="1" noResize="1" noEditPoints="1" noAdjustHandles="1" noChangeArrowheads="1" noChangeShapeType="1" noTextEdit="1"/>
              </p:cNvSpPr>
              <p:nvPr/>
            </p:nvSpPr>
            <p:spPr>
              <a:xfrm>
                <a:off x="1" y="0"/>
                <a:ext cx="6686549" cy="965850"/>
              </a:xfrm>
              <a:prstGeom prst="rect">
                <a:avLst/>
              </a:prstGeom>
              <a:blipFill>
                <a:blip r:embed="rId4"/>
                <a:stretch>
                  <a:fillRect l="-5469" t="-28481" r="-365" b="-3797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Subtitle 2">
                <a:extLst>
                  <a:ext uri="{FF2B5EF4-FFF2-40B4-BE49-F238E27FC236}">
                    <a16:creationId xmlns:a16="http://schemas.microsoft.com/office/drawing/2014/main" id="{D599D8E8-E25E-482B-9211-BD7CB9853BBB}"/>
                  </a:ext>
                </a:extLst>
              </p:cNvPr>
              <p:cNvSpPr txBox="1">
                <a:spLocks/>
              </p:cNvSpPr>
              <p:nvPr/>
            </p:nvSpPr>
            <p:spPr>
              <a:xfrm>
                <a:off x="476251" y="1047750"/>
                <a:ext cx="4705350" cy="96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Case #3: </a:t>
                </a:r>
                <a14:m>
                  <m:oMath xmlns:m="http://schemas.openxmlformats.org/officeDocument/2006/math">
                    <m:sSup>
                      <m:sSupPr>
                        <m:ctrlPr>
                          <a:rPr lang="en-US" sz="4800" i="1">
                            <a:solidFill>
                              <a:srgbClr val="FFC000"/>
                            </a:solidFill>
                            <a:latin typeface="Cambria Math" panose="02040503050406030204" pitchFamily="18" charset="0"/>
                          </a:rPr>
                        </m:ctrlPr>
                      </m:sSupPr>
                      <m:e>
                        <m:r>
                          <a:rPr lang="en-US" sz="4800" i="1">
                            <a:solidFill>
                              <a:srgbClr val="FFC000"/>
                            </a:solidFill>
                            <a:latin typeface="Cambria Math" panose="02040503050406030204" pitchFamily="18" charset="0"/>
                          </a:rPr>
                          <m:t>𝑠</m:t>
                        </m:r>
                      </m:e>
                      <m:sup>
                        <m:r>
                          <a:rPr lang="en-US" sz="4800" i="1">
                            <a:latin typeface="Cambria Math" panose="02040503050406030204" pitchFamily="18" charset="0"/>
                          </a:rPr>
                          <m:t>2</m:t>
                        </m:r>
                      </m:sup>
                    </m:sSup>
                    <m:r>
                      <a:rPr lang="en-US" sz="4800" b="0" i="1" smtClean="0">
                        <a:solidFill>
                          <a:schemeClr val="tx1"/>
                        </a:solidFill>
                        <a:latin typeface="Cambria Math" panose="02040503050406030204" pitchFamily="18" charset="0"/>
                      </a:rPr>
                      <m:t>&lt;0</m:t>
                    </m:r>
                  </m:oMath>
                </a14:m>
                <a:endParaRPr lang="en-US" sz="4800" dirty="0"/>
              </a:p>
            </p:txBody>
          </p:sp>
        </mc:Choice>
        <mc:Fallback xmlns="">
          <p:sp>
            <p:nvSpPr>
              <p:cNvPr id="5" name="Subtitle 2">
                <a:extLst>
                  <a:ext uri="{FF2B5EF4-FFF2-40B4-BE49-F238E27FC236}">
                    <a16:creationId xmlns:a16="http://schemas.microsoft.com/office/drawing/2014/main" id="{D599D8E8-E25E-482B-9211-BD7CB9853BBB}"/>
                  </a:ext>
                </a:extLst>
              </p:cNvPr>
              <p:cNvSpPr txBox="1">
                <a:spLocks noRot="1" noChangeAspect="1" noMove="1" noResize="1" noEditPoints="1" noAdjustHandles="1" noChangeArrowheads="1" noChangeShapeType="1" noTextEdit="1"/>
              </p:cNvSpPr>
              <p:nvPr/>
            </p:nvSpPr>
            <p:spPr>
              <a:xfrm>
                <a:off x="476251" y="1047750"/>
                <a:ext cx="4705350" cy="965850"/>
              </a:xfrm>
              <a:prstGeom prst="rect">
                <a:avLst/>
              </a:prstGeom>
              <a:blipFill>
                <a:blip r:embed="rId5"/>
                <a:stretch>
                  <a:fillRect l="-5829" t="-21519" b="-12025"/>
                </a:stretch>
              </a:blipFill>
            </p:spPr>
            <p:txBody>
              <a:bodyPr/>
              <a:lstStyle/>
              <a:p>
                <a:r>
                  <a:rPr lang="en-CA">
                    <a:noFill/>
                  </a:rPr>
                  <a:t> </a:t>
                </a:r>
              </a:p>
            </p:txBody>
          </p:sp>
        </mc:Fallback>
      </mc:AlternateContent>
      <p:pic>
        <p:nvPicPr>
          <p:cNvPr id="16" name="Picture 15">
            <a:extLst>
              <a:ext uri="{FF2B5EF4-FFF2-40B4-BE49-F238E27FC236}">
                <a16:creationId xmlns:a16="http://schemas.microsoft.com/office/drawing/2014/main" id="{07B8C2C2-22C9-4A10-B0D4-547D94D6A248}"/>
              </a:ext>
            </a:extLst>
          </p:cNvPr>
          <p:cNvPicPr>
            <a:picLocks noChangeAspect="1"/>
          </p:cNvPicPr>
          <p:nvPr/>
        </p:nvPicPr>
        <p:blipFill rotWithShape="1">
          <a:blip r:embed="rId6"/>
          <a:srcRect l="2656" t="5535" r="48554" b="6728"/>
          <a:stretch/>
        </p:blipFill>
        <p:spPr>
          <a:xfrm>
            <a:off x="5874653" y="704850"/>
            <a:ext cx="6110868" cy="6153150"/>
          </a:xfrm>
          <a:prstGeom prst="rect">
            <a:avLst/>
          </a:prstGeom>
        </p:spPr>
      </p:pic>
      <p:grpSp>
        <p:nvGrpSpPr>
          <p:cNvPr id="17" name="Group 16">
            <a:extLst>
              <a:ext uri="{FF2B5EF4-FFF2-40B4-BE49-F238E27FC236}">
                <a16:creationId xmlns:a16="http://schemas.microsoft.com/office/drawing/2014/main" id="{1CACA5D3-1C5B-4225-AB74-3B7F7244D626}"/>
              </a:ext>
            </a:extLst>
          </p:cNvPr>
          <p:cNvGrpSpPr/>
          <p:nvPr/>
        </p:nvGrpSpPr>
        <p:grpSpPr>
          <a:xfrm>
            <a:off x="6093962" y="914052"/>
            <a:ext cx="5891559" cy="5822098"/>
            <a:chOff x="219309" y="442100"/>
            <a:chExt cx="5891559" cy="5822098"/>
          </a:xfrm>
          <a:solidFill>
            <a:schemeClr val="accent4">
              <a:lumMod val="40000"/>
              <a:lumOff val="60000"/>
            </a:schemeClr>
          </a:solidFill>
        </p:grpSpPr>
        <p:sp>
          <p:nvSpPr>
            <p:cNvPr id="24" name="Isosceles Triangle 23">
              <a:extLst>
                <a:ext uri="{FF2B5EF4-FFF2-40B4-BE49-F238E27FC236}">
                  <a16:creationId xmlns:a16="http://schemas.microsoft.com/office/drawing/2014/main" id="{FCEA462C-374B-49F7-9281-331288B21CD5}"/>
                </a:ext>
              </a:extLst>
            </p:cNvPr>
            <p:cNvSpPr/>
            <p:nvPr/>
          </p:nvSpPr>
          <p:spPr>
            <a:xfrm>
              <a:off x="223026" y="3320276"/>
              <a:ext cx="5887842" cy="2943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Isosceles Triangle 24">
              <a:extLst>
                <a:ext uri="{FF2B5EF4-FFF2-40B4-BE49-F238E27FC236}">
                  <a16:creationId xmlns:a16="http://schemas.microsoft.com/office/drawing/2014/main" id="{5471247F-EBC1-491B-B05F-441ED290AA41}"/>
                </a:ext>
              </a:extLst>
            </p:cNvPr>
            <p:cNvSpPr/>
            <p:nvPr/>
          </p:nvSpPr>
          <p:spPr>
            <a:xfrm rot="10800000">
              <a:off x="219309" y="442100"/>
              <a:ext cx="5887842" cy="2943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8" name="Straight Connector 17">
            <a:extLst>
              <a:ext uri="{FF2B5EF4-FFF2-40B4-BE49-F238E27FC236}">
                <a16:creationId xmlns:a16="http://schemas.microsoft.com/office/drawing/2014/main" id="{40F9584F-B67E-45E3-9570-026FE8A7D79C}"/>
              </a:ext>
            </a:extLst>
          </p:cNvPr>
          <p:cNvCxnSpPr>
            <a:cxnSpLocks/>
          </p:cNvCxnSpPr>
          <p:nvPr/>
        </p:nvCxnSpPr>
        <p:spPr>
          <a:xfrm flipH="1">
            <a:off x="6169664" y="1007211"/>
            <a:ext cx="5670890" cy="5699533"/>
          </a:xfrm>
          <a:prstGeom prst="line">
            <a:avLst/>
          </a:prstGeom>
          <a:ln w="76200">
            <a:solidFill>
              <a:srgbClr val="FFC000"/>
            </a:solidFill>
          </a:ln>
          <a:effectLst>
            <a:glow rad="3810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DBD29A-D892-4847-8229-695EBB45D66F}"/>
              </a:ext>
            </a:extLst>
          </p:cNvPr>
          <p:cNvCxnSpPr>
            <a:cxnSpLocks/>
          </p:cNvCxnSpPr>
          <p:nvPr/>
        </p:nvCxnSpPr>
        <p:spPr>
          <a:xfrm flipH="1" flipV="1">
            <a:off x="6195970" y="985397"/>
            <a:ext cx="5655737" cy="5655733"/>
          </a:xfrm>
          <a:prstGeom prst="line">
            <a:avLst/>
          </a:prstGeom>
          <a:ln w="76200">
            <a:solidFill>
              <a:srgbClr val="FFC000"/>
            </a:solidFill>
          </a:ln>
          <a:effectLst>
            <a:glow rad="3810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834D778-3BA4-4BD0-B154-A61743B80D9E}"/>
              </a:ext>
            </a:extLst>
          </p:cNvPr>
          <p:cNvSpPr txBox="1"/>
          <p:nvPr/>
        </p:nvSpPr>
        <p:spPr>
          <a:xfrm>
            <a:off x="7787027" y="1478525"/>
            <a:ext cx="2631233" cy="830997"/>
          </a:xfrm>
          <a:prstGeom prst="rect">
            <a:avLst/>
          </a:prstGeom>
          <a:noFill/>
        </p:spPr>
        <p:txBody>
          <a:bodyPr wrap="none" rtlCol="0">
            <a:spAutoFit/>
          </a:bodyPr>
          <a:lstStyle/>
          <a:p>
            <a:r>
              <a:rPr lang="en-US" sz="4800" dirty="0">
                <a:solidFill>
                  <a:schemeClr val="accent2">
                    <a:lumMod val="75000"/>
                  </a:schemeClr>
                </a:solidFill>
              </a:rPr>
              <a:t>light cone</a:t>
            </a:r>
            <a:endParaRPr lang="en-CA" sz="4800" dirty="0">
              <a:solidFill>
                <a:schemeClr val="accent2">
                  <a:lumMod val="75000"/>
                </a:schemeClr>
              </a:solidFill>
            </a:endParaRPr>
          </a:p>
        </p:txBody>
      </p:sp>
      <p:sp>
        <p:nvSpPr>
          <p:cNvPr id="15" name="TextBox 14">
            <a:extLst>
              <a:ext uri="{FF2B5EF4-FFF2-40B4-BE49-F238E27FC236}">
                <a16:creationId xmlns:a16="http://schemas.microsoft.com/office/drawing/2014/main" id="{043D2EF7-6422-4A8D-AFA7-B5193E848D1F}"/>
              </a:ext>
            </a:extLst>
          </p:cNvPr>
          <p:cNvSpPr txBox="1"/>
          <p:nvPr/>
        </p:nvSpPr>
        <p:spPr>
          <a:xfrm>
            <a:off x="7825127" y="5269475"/>
            <a:ext cx="2631233" cy="830997"/>
          </a:xfrm>
          <a:prstGeom prst="rect">
            <a:avLst/>
          </a:prstGeom>
          <a:noFill/>
        </p:spPr>
        <p:txBody>
          <a:bodyPr wrap="none" rtlCol="0">
            <a:spAutoFit/>
          </a:bodyPr>
          <a:lstStyle/>
          <a:p>
            <a:r>
              <a:rPr lang="en-US" sz="4800" dirty="0">
                <a:solidFill>
                  <a:schemeClr val="accent2">
                    <a:lumMod val="75000"/>
                  </a:schemeClr>
                </a:solidFill>
              </a:rPr>
              <a:t>light cone</a:t>
            </a:r>
            <a:endParaRPr lang="en-CA" sz="4800" dirty="0">
              <a:solidFill>
                <a:schemeClr val="accent2">
                  <a:lumMod val="75000"/>
                </a:schemeClr>
              </a:solidFill>
            </a:endParaRP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623B8430-AE15-43AD-B521-9DCD41B89A35}"/>
                  </a:ext>
                </a:extLst>
              </p:cNvPr>
              <p:cNvSpPr/>
              <p:nvPr/>
            </p:nvSpPr>
            <p:spPr>
              <a:xfrm>
                <a:off x="102862" y="2055706"/>
                <a:ext cx="5782124" cy="3989105"/>
              </a:xfrm>
              <a:prstGeom prst="rect">
                <a:avLst/>
              </a:prstGeom>
            </p:spPr>
            <p:txBody>
              <a:bodyPr wrap="square">
                <a:spAutoFit/>
              </a:bodyPr>
              <a:lstStyle/>
              <a:p>
                <a14:m>
                  <m:oMath xmlns:m="http://schemas.openxmlformats.org/officeDocument/2006/math">
                    <m:rad>
                      <m:radPr>
                        <m:degHide m:val="on"/>
                        <m:ctrlPr>
                          <a:rPr lang="en-US" sz="4000" i="1" smtClean="0">
                            <a:latin typeface="Cambria Math" panose="02040503050406030204" pitchFamily="18" charset="0"/>
                          </a:rPr>
                        </m:ctrlPr>
                      </m:radPr>
                      <m:deg/>
                      <m:e>
                        <m:r>
                          <a:rPr lang="en-US" sz="4000" i="1">
                            <a:latin typeface="Cambria Math" panose="02040503050406030204" pitchFamily="18" charset="0"/>
                          </a:rPr>
                          <m:t>−</m:t>
                        </m:r>
                        <m:sSup>
                          <m:sSupPr>
                            <m:ctrlPr>
                              <a:rPr lang="en-US" sz="4000" i="1">
                                <a:solidFill>
                                  <a:srgbClr val="FFC000"/>
                                </a:solidFill>
                                <a:latin typeface="Cambria Math" panose="02040503050406030204" pitchFamily="18" charset="0"/>
                              </a:rPr>
                            </m:ctrlPr>
                          </m:sSupPr>
                          <m:e>
                            <m:r>
                              <a:rPr lang="en-US" sz="4000" i="1">
                                <a:solidFill>
                                  <a:srgbClr val="FFC000"/>
                                </a:solidFill>
                                <a:latin typeface="Cambria Math" panose="02040503050406030204" pitchFamily="18" charset="0"/>
                              </a:rPr>
                              <m:t>𝑠</m:t>
                            </m:r>
                          </m:e>
                          <m:sup>
                            <m:r>
                              <a:rPr lang="en-US" sz="4000" i="1">
                                <a:latin typeface="Cambria Math" panose="02040503050406030204" pitchFamily="18" charset="0"/>
                              </a:rPr>
                              <m:t>2</m:t>
                            </m:r>
                          </m:sup>
                        </m:sSup>
                      </m:e>
                    </m:rad>
                    <m:r>
                      <a:rPr lang="en-US" sz="4000" i="1">
                        <a:latin typeface="Cambria Math" panose="02040503050406030204" pitchFamily="18" charset="0"/>
                      </a:rPr>
                      <m:t>=</m:t>
                    </m:r>
                    <m:sSub>
                      <m:sSubPr>
                        <m:ctrlPr>
                          <a:rPr lang="en-US" sz="4000" i="1">
                            <a:solidFill>
                              <a:srgbClr val="DEA900"/>
                            </a:solidFill>
                            <a:latin typeface="Cambria Math" panose="02040503050406030204" pitchFamily="18" charset="0"/>
                          </a:rPr>
                        </m:ctrlPr>
                      </m:sSubPr>
                      <m:e>
                        <m:r>
                          <a:rPr lang="en-US" sz="4000" i="1">
                            <a:solidFill>
                              <a:srgbClr val="DEA900"/>
                            </a:solidFill>
                            <a:latin typeface="Cambria Math" panose="02040503050406030204" pitchFamily="18" charset="0"/>
                          </a:rPr>
                          <m:t>𝐿</m:t>
                        </m:r>
                      </m:e>
                      <m:sub>
                        <m:r>
                          <a:rPr lang="en-US" sz="4000" i="1">
                            <a:solidFill>
                              <a:srgbClr val="DEA900"/>
                            </a:solidFill>
                            <a:latin typeface="Cambria Math" panose="02040503050406030204" pitchFamily="18" charset="0"/>
                          </a:rPr>
                          <m:t>0</m:t>
                        </m:r>
                      </m:sub>
                    </m:sSub>
                  </m:oMath>
                </a14:m>
                <a:r>
                  <a:rPr lang="en-US" sz="4000" dirty="0"/>
                  <a:t> describes the length of an object in is own reference frame.</a:t>
                </a:r>
              </a:p>
              <a:p>
                <a:pPr algn="ctr"/>
                <a:br>
                  <a:rPr lang="en-US" sz="3200" dirty="0"/>
                </a:br>
                <a:r>
                  <a:rPr lang="en-US" sz="4400" dirty="0"/>
                  <a:t>(</a:t>
                </a:r>
                <a:r>
                  <a:rPr lang="en-US" sz="4400" u="sng" dirty="0"/>
                  <a:t>Proper Length</a:t>
                </a:r>
                <a:r>
                  <a:rPr lang="en-US" sz="4400" dirty="0"/>
                  <a:t> </a:t>
                </a:r>
                <a14:m>
                  <m:oMath xmlns:m="http://schemas.openxmlformats.org/officeDocument/2006/math">
                    <m:sSub>
                      <m:sSubPr>
                        <m:ctrlPr>
                          <a:rPr lang="en-US" sz="4400" i="1">
                            <a:solidFill>
                              <a:srgbClr val="DEA900"/>
                            </a:solidFill>
                            <a:latin typeface="Cambria Math" panose="02040503050406030204" pitchFamily="18" charset="0"/>
                          </a:rPr>
                        </m:ctrlPr>
                      </m:sSubPr>
                      <m:e>
                        <m:r>
                          <a:rPr lang="en-US" sz="4400" i="1">
                            <a:solidFill>
                              <a:srgbClr val="DEA900"/>
                            </a:solidFill>
                            <a:latin typeface="Cambria Math" panose="02040503050406030204" pitchFamily="18" charset="0"/>
                          </a:rPr>
                          <m:t>𝐿</m:t>
                        </m:r>
                      </m:e>
                      <m:sub>
                        <m:r>
                          <a:rPr lang="en-US" sz="4400" i="1">
                            <a:solidFill>
                              <a:srgbClr val="DEA900"/>
                            </a:solidFill>
                            <a:latin typeface="Cambria Math" panose="02040503050406030204" pitchFamily="18" charset="0"/>
                          </a:rPr>
                          <m:t>0</m:t>
                        </m:r>
                      </m:sub>
                    </m:sSub>
                  </m:oMath>
                </a14:m>
                <a:r>
                  <a:rPr lang="en-US" sz="4400" dirty="0"/>
                  <a:t>= </a:t>
                </a:r>
              </a:p>
              <a:p>
                <a:pPr algn="ctr"/>
                <a:r>
                  <a:rPr lang="en-US" sz="4400" dirty="0"/>
                  <a:t>Longest possible length)</a:t>
                </a:r>
              </a:p>
            </p:txBody>
          </p:sp>
        </mc:Choice>
        <mc:Fallback xmlns="">
          <p:sp>
            <p:nvSpPr>
              <p:cNvPr id="26" name="Rectangle 25">
                <a:extLst>
                  <a:ext uri="{FF2B5EF4-FFF2-40B4-BE49-F238E27FC236}">
                    <a16:creationId xmlns:a16="http://schemas.microsoft.com/office/drawing/2014/main" id="{623B8430-AE15-43AD-B521-9DCD41B89A35}"/>
                  </a:ext>
                </a:extLst>
              </p:cNvPr>
              <p:cNvSpPr>
                <a:spLocks noRot="1" noChangeAspect="1" noMove="1" noResize="1" noEditPoints="1" noAdjustHandles="1" noChangeArrowheads="1" noChangeShapeType="1" noTextEdit="1"/>
              </p:cNvSpPr>
              <p:nvPr/>
            </p:nvSpPr>
            <p:spPr>
              <a:xfrm>
                <a:off x="102862" y="2055706"/>
                <a:ext cx="5782124" cy="3989105"/>
              </a:xfrm>
              <a:prstGeom prst="rect">
                <a:avLst/>
              </a:prstGeom>
              <a:blipFill>
                <a:blip r:embed="rId9"/>
                <a:stretch>
                  <a:fillRect l="-3797" t="-611" r="-3165" b="-3206"/>
                </a:stretch>
              </a:blipFill>
            </p:spPr>
            <p:txBody>
              <a:bodyPr/>
              <a:lstStyle/>
              <a:p>
                <a:r>
                  <a:rPr lang="en-CA">
                    <a:noFill/>
                  </a:rPr>
                  <a:t> </a:t>
                </a:r>
              </a:p>
            </p:txBody>
          </p:sp>
        </mc:Fallback>
      </mc:AlternateContent>
      <p:cxnSp>
        <p:nvCxnSpPr>
          <p:cNvPr id="28" name="Straight Arrow Connector 27">
            <a:extLst>
              <a:ext uri="{FF2B5EF4-FFF2-40B4-BE49-F238E27FC236}">
                <a16:creationId xmlns:a16="http://schemas.microsoft.com/office/drawing/2014/main" id="{F68CD72E-541E-4FF2-9686-3F581E9F585E}"/>
              </a:ext>
            </a:extLst>
          </p:cNvPr>
          <p:cNvCxnSpPr>
            <a:cxnSpLocks/>
          </p:cNvCxnSpPr>
          <p:nvPr/>
        </p:nvCxnSpPr>
        <p:spPr>
          <a:xfrm flipV="1">
            <a:off x="9015552" y="2813538"/>
            <a:ext cx="2519956" cy="1006027"/>
          </a:xfrm>
          <a:prstGeom prst="straightConnector1">
            <a:avLst/>
          </a:prstGeom>
          <a:ln w="1143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9" name="Subtitle 2">
                <a:extLst>
                  <a:ext uri="{FF2B5EF4-FFF2-40B4-BE49-F238E27FC236}">
                    <a16:creationId xmlns:a16="http://schemas.microsoft.com/office/drawing/2014/main" id="{A66D104C-3B7A-4DBC-9E94-BCE9C003E9C3}"/>
                  </a:ext>
                </a:extLst>
              </p:cNvPr>
              <p:cNvSpPr txBox="1">
                <a:spLocks/>
              </p:cNvSpPr>
              <p:nvPr/>
            </p:nvSpPr>
            <p:spPr>
              <a:xfrm rot="18824654">
                <a:off x="10105571" y="2157044"/>
                <a:ext cx="1617506" cy="776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US" sz="4000" dirty="0"/>
              </a:p>
            </p:txBody>
          </p:sp>
        </mc:Choice>
        <mc:Fallback xmlns="">
          <p:sp>
            <p:nvSpPr>
              <p:cNvPr id="29" name="Subtitle 2">
                <a:extLst>
                  <a:ext uri="{FF2B5EF4-FFF2-40B4-BE49-F238E27FC236}">
                    <a16:creationId xmlns:a16="http://schemas.microsoft.com/office/drawing/2014/main" id="{A66D104C-3B7A-4DBC-9E94-BCE9C003E9C3}"/>
                  </a:ext>
                </a:extLst>
              </p:cNvPr>
              <p:cNvSpPr txBox="1">
                <a:spLocks noRot="1" noChangeAspect="1" noMove="1" noResize="1" noEditPoints="1" noAdjustHandles="1" noChangeArrowheads="1" noChangeShapeType="1" noTextEdit="1"/>
              </p:cNvSpPr>
              <p:nvPr/>
            </p:nvSpPr>
            <p:spPr>
              <a:xfrm rot="18824654">
                <a:off x="10105571" y="2157044"/>
                <a:ext cx="1617506" cy="776655"/>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Subtitle 2">
                <a:extLst>
                  <a:ext uri="{FF2B5EF4-FFF2-40B4-BE49-F238E27FC236}">
                    <a16:creationId xmlns:a16="http://schemas.microsoft.com/office/drawing/2014/main" id="{2DC6051C-5B9E-445A-9C79-E30DD4AD5AB5}"/>
                  </a:ext>
                </a:extLst>
              </p:cNvPr>
              <p:cNvSpPr txBox="1">
                <a:spLocks/>
              </p:cNvSpPr>
              <p:nvPr/>
            </p:nvSpPr>
            <p:spPr>
              <a:xfrm rot="2665689">
                <a:off x="6128226" y="2274060"/>
                <a:ext cx="2168026" cy="8959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r>
                        <a:rPr lang="en-US" sz="4000" b="0" i="1" smtClean="0">
                          <a:solidFill>
                            <a:schemeClr val="tx1"/>
                          </a:solidFill>
                          <a:latin typeface="Cambria Math" panose="02040503050406030204" pitchFamily="18" charset="0"/>
                        </a:rPr>
                        <m:t>−</m:t>
                      </m:r>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m:t>
                      </m:r>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US" sz="4000" dirty="0"/>
              </a:p>
            </p:txBody>
          </p:sp>
        </mc:Choice>
        <mc:Fallback xmlns="">
          <p:sp>
            <p:nvSpPr>
              <p:cNvPr id="30" name="Subtitle 2">
                <a:extLst>
                  <a:ext uri="{FF2B5EF4-FFF2-40B4-BE49-F238E27FC236}">
                    <a16:creationId xmlns:a16="http://schemas.microsoft.com/office/drawing/2014/main" id="{2DC6051C-5B9E-445A-9C79-E30DD4AD5AB5}"/>
                  </a:ext>
                </a:extLst>
              </p:cNvPr>
              <p:cNvSpPr txBox="1">
                <a:spLocks noRot="1" noChangeAspect="1" noMove="1" noResize="1" noEditPoints="1" noAdjustHandles="1" noChangeArrowheads="1" noChangeShapeType="1" noTextEdit="1"/>
              </p:cNvSpPr>
              <p:nvPr/>
            </p:nvSpPr>
            <p:spPr>
              <a:xfrm rot="2665689">
                <a:off x="6128226" y="2274060"/>
                <a:ext cx="2168026" cy="895976"/>
              </a:xfrm>
              <a:prstGeom prst="rect">
                <a:avLst/>
              </a:prstGeom>
              <a:blipFill>
                <a:blip r:embed="rId11"/>
                <a:stretch>
                  <a:fillRect/>
                </a:stretch>
              </a:blipFill>
            </p:spPr>
            <p:txBody>
              <a:bodyPr/>
              <a:lstStyle/>
              <a:p>
                <a:r>
                  <a:rPr lang="en-CA">
                    <a:noFill/>
                  </a:rPr>
                  <a:t> </a:t>
                </a:r>
              </a:p>
            </p:txBody>
          </p:sp>
        </mc:Fallback>
      </mc:AlternateContent>
      <p:sp>
        <p:nvSpPr>
          <p:cNvPr id="31" name="Rectangle 30">
            <a:extLst>
              <a:ext uri="{FF2B5EF4-FFF2-40B4-BE49-F238E27FC236}">
                <a16:creationId xmlns:a16="http://schemas.microsoft.com/office/drawing/2014/main" id="{C725C414-CC1E-422B-8CDD-D92359F3422E}"/>
              </a:ext>
            </a:extLst>
          </p:cNvPr>
          <p:cNvSpPr/>
          <p:nvPr/>
        </p:nvSpPr>
        <p:spPr>
          <a:xfrm>
            <a:off x="138270" y="6033468"/>
            <a:ext cx="5672598" cy="523220"/>
          </a:xfrm>
          <a:prstGeom prst="rect">
            <a:avLst/>
          </a:prstGeom>
        </p:spPr>
        <p:txBody>
          <a:bodyPr wrap="square">
            <a:spAutoFit/>
          </a:bodyPr>
          <a:lstStyle/>
          <a:p>
            <a:r>
              <a:rPr lang="en-US" sz="2800" dirty="0">
                <a:solidFill>
                  <a:srgbClr val="C00000"/>
                </a:solidFill>
              </a:rPr>
              <a:t>(other frames have length contracted)</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549F0CE-2AAE-4022-8A8F-C3889210F27A}"/>
                  </a:ext>
                </a:extLst>
              </p:cNvPr>
              <p:cNvSpPr txBox="1"/>
              <p:nvPr/>
            </p:nvSpPr>
            <p:spPr>
              <a:xfrm>
                <a:off x="11307046" y="2813148"/>
                <a:ext cx="669799"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r>
                            <a:rPr lang="en-US" sz="4800" i="1" smtClean="0">
                              <a:solidFill>
                                <a:srgbClr val="FF0000"/>
                              </a:solidFill>
                              <a:latin typeface="Cambria Math" panose="02040503050406030204" pitchFamily="18" charset="0"/>
                            </a:rPr>
                            <m:t>𝑥</m:t>
                          </m:r>
                        </m:e>
                      </m:acc>
                    </m:oMath>
                  </m:oMathPara>
                </a14:m>
                <a:endParaRPr lang="en-CA" sz="4800" dirty="0">
                  <a:solidFill>
                    <a:srgbClr val="FF0000"/>
                  </a:solidFill>
                </a:endParaRPr>
              </a:p>
            </p:txBody>
          </p:sp>
        </mc:Choice>
        <mc:Fallback xmlns="">
          <p:sp>
            <p:nvSpPr>
              <p:cNvPr id="42" name="TextBox 41">
                <a:extLst>
                  <a:ext uri="{FF2B5EF4-FFF2-40B4-BE49-F238E27FC236}">
                    <a16:creationId xmlns:a16="http://schemas.microsoft.com/office/drawing/2014/main" id="{9549F0CE-2AAE-4022-8A8F-C3889210F27A}"/>
                  </a:ext>
                </a:extLst>
              </p:cNvPr>
              <p:cNvSpPr txBox="1">
                <a:spLocks noRot="1" noChangeAspect="1" noMove="1" noResize="1" noEditPoints="1" noAdjustHandles="1" noChangeArrowheads="1" noChangeShapeType="1" noTextEdit="1"/>
              </p:cNvSpPr>
              <p:nvPr/>
            </p:nvSpPr>
            <p:spPr>
              <a:xfrm>
                <a:off x="11307046" y="2813148"/>
                <a:ext cx="669799" cy="830997"/>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D0CDA5F-3911-4382-853F-A82E7B6B0C34}"/>
                  </a:ext>
                </a:extLst>
              </p:cNvPr>
              <p:cNvSpPr txBox="1"/>
              <p:nvPr/>
            </p:nvSpPr>
            <p:spPr>
              <a:xfrm>
                <a:off x="9713858" y="107574"/>
                <a:ext cx="886076"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i="1" smtClean="0">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oMath>
                  </m:oMathPara>
                </a14:m>
                <a:endParaRPr lang="en-CA" sz="4800" dirty="0">
                  <a:solidFill>
                    <a:schemeClr val="accent6">
                      <a:lumMod val="50000"/>
                    </a:schemeClr>
                  </a:solidFill>
                </a:endParaRPr>
              </a:p>
            </p:txBody>
          </p:sp>
        </mc:Choice>
        <mc:Fallback xmlns="">
          <p:sp>
            <p:nvSpPr>
              <p:cNvPr id="43" name="TextBox 42">
                <a:extLst>
                  <a:ext uri="{FF2B5EF4-FFF2-40B4-BE49-F238E27FC236}">
                    <a16:creationId xmlns:a16="http://schemas.microsoft.com/office/drawing/2014/main" id="{3D0CDA5F-3911-4382-853F-A82E7B6B0C34}"/>
                  </a:ext>
                </a:extLst>
              </p:cNvPr>
              <p:cNvSpPr txBox="1">
                <a:spLocks noRot="1" noChangeAspect="1" noMove="1" noResize="1" noEditPoints="1" noAdjustHandles="1" noChangeArrowheads="1" noChangeShapeType="1" noTextEdit="1"/>
              </p:cNvSpPr>
              <p:nvPr/>
            </p:nvSpPr>
            <p:spPr>
              <a:xfrm>
                <a:off x="9713858" y="107574"/>
                <a:ext cx="886076" cy="830997"/>
              </a:xfrm>
              <a:prstGeom prst="rect">
                <a:avLst/>
              </a:prstGeom>
              <a:blipFill>
                <a:blip r:embed="rId13"/>
                <a:stretch>
                  <a:fillRect/>
                </a:stretch>
              </a:blipFill>
            </p:spPr>
            <p:txBody>
              <a:bodyPr/>
              <a:lstStyle/>
              <a:p>
                <a:r>
                  <a:rPr lang="en-CA">
                    <a:noFill/>
                  </a:rPr>
                  <a:t> </a:t>
                </a:r>
              </a:p>
            </p:txBody>
          </p:sp>
        </mc:Fallback>
      </mc:AlternateContent>
      <p:cxnSp>
        <p:nvCxnSpPr>
          <p:cNvPr id="44" name="Straight Arrow Connector 43">
            <a:extLst>
              <a:ext uri="{FF2B5EF4-FFF2-40B4-BE49-F238E27FC236}">
                <a16:creationId xmlns:a16="http://schemas.microsoft.com/office/drawing/2014/main" id="{432F96B3-B8E9-4769-845A-0B4830742820}"/>
              </a:ext>
            </a:extLst>
          </p:cNvPr>
          <p:cNvCxnSpPr>
            <a:cxnSpLocks/>
          </p:cNvCxnSpPr>
          <p:nvPr/>
        </p:nvCxnSpPr>
        <p:spPr>
          <a:xfrm flipV="1">
            <a:off x="7853081" y="824754"/>
            <a:ext cx="2361667" cy="6033246"/>
          </a:xfrm>
          <a:prstGeom prst="straightConnector1">
            <a:avLst/>
          </a:prstGeom>
          <a:ln w="76200">
            <a:solidFill>
              <a:srgbClr val="CC0000"/>
            </a:solidFill>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6D4A25FB-289A-4D31-8150-D88E7ABD87FF}"/>
              </a:ext>
            </a:extLst>
          </p:cNvPr>
          <p:cNvCxnSpPr>
            <a:cxnSpLocks/>
          </p:cNvCxnSpPr>
          <p:nvPr/>
        </p:nvCxnSpPr>
        <p:spPr>
          <a:xfrm flipV="1">
            <a:off x="6096000" y="2725271"/>
            <a:ext cx="5745639" cy="2293797"/>
          </a:xfrm>
          <a:prstGeom prst="straightConnector1">
            <a:avLst/>
          </a:prstGeom>
          <a:ln w="76200">
            <a:solidFill>
              <a:srgbClr val="800000"/>
            </a:solidFill>
            <a:tailEnd type="triangle"/>
          </a:ln>
        </p:spPr>
        <p:style>
          <a:lnRef idx="3">
            <a:schemeClr val="accent1"/>
          </a:lnRef>
          <a:fillRef idx="0">
            <a:schemeClr val="accent1"/>
          </a:fillRef>
          <a:effectRef idx="2">
            <a:schemeClr val="accent1"/>
          </a:effectRef>
          <a:fontRef idx="minor">
            <a:schemeClr val="tx1"/>
          </a:fontRef>
        </p:style>
      </p:cxnSp>
    </p:spTree>
    <p:custDataLst>
      <p:tags r:id="rId1"/>
    </p:custDataLst>
    <p:extLst>
      <p:ext uri="{BB962C8B-B14F-4D97-AF65-F5344CB8AC3E}">
        <p14:creationId xmlns:p14="http://schemas.microsoft.com/office/powerpoint/2010/main" val="1328018894"/>
      </p:ext>
    </p:extLst>
  </p:cSld>
  <p:clrMapOvr>
    <a:masterClrMapping/>
  </p:clrMapOvr>
  <mc:AlternateContent xmlns:mc="http://schemas.openxmlformats.org/markup-compatibility/2006" xmlns:p14="http://schemas.microsoft.com/office/powerpoint/2010/main">
    <mc:Choice Requires="p14">
      <p:transition spd="med" p14:dur="700" advTm="23882">
        <p:fade/>
      </p:transition>
    </mc:Choice>
    <mc:Fallback xmlns="">
      <p:transition spd="med" advTm="2388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3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4" descr="Image result for universe">
            <a:extLst>
              <a:ext uri="{FF2B5EF4-FFF2-40B4-BE49-F238E27FC236}">
                <a16:creationId xmlns:a16="http://schemas.microsoft.com/office/drawing/2014/main" id="{7CAB7C05-3D86-486F-91C9-AAF59B7D9E70}"/>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t="2059" r="26409" b="1849"/>
          <a:stretch/>
        </p:blipFill>
        <p:spPr bwMode="auto">
          <a:xfrm>
            <a:off x="0" y="-1"/>
            <a:ext cx="6577781" cy="6858001"/>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F6997BC0-E83C-41E8-ADB7-E533F560578D}"/>
                  </a:ext>
                </a:extLst>
              </p:cNvPr>
              <p:cNvSpPr txBox="1"/>
              <p:nvPr/>
            </p:nvSpPr>
            <p:spPr>
              <a:xfrm>
                <a:off x="6973107" y="0"/>
                <a:ext cx="4149276" cy="96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000" b="0" i="1" smtClean="0">
                              <a:solidFill>
                                <a:srgbClr val="7030A0"/>
                              </a:solidFill>
                              <a:latin typeface="Cambria Math" panose="02040503050406030204" pitchFamily="18" charset="0"/>
                            </a:rPr>
                          </m:ctrlPr>
                        </m:accPr>
                        <m:e>
                          <m:r>
                            <a:rPr lang="en-US" sz="5000" b="0" i="1" smtClean="0">
                              <a:solidFill>
                                <a:srgbClr val="7030A0"/>
                              </a:solidFill>
                              <a:latin typeface="Cambria Math" panose="02040503050406030204" pitchFamily="18" charset="0"/>
                            </a:rPr>
                            <m:t>𝑆</m:t>
                          </m:r>
                        </m:e>
                      </m:acc>
                      <m:r>
                        <a:rPr lang="en-US" sz="5000" b="0" i="1" smtClean="0">
                          <a:latin typeface="Cambria Math" panose="02040503050406030204" pitchFamily="18" charset="0"/>
                        </a:rPr>
                        <m:t>=3</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b="0" i="1" smtClean="0">
                                  <a:solidFill>
                                    <a:srgbClr val="002060"/>
                                  </a:solidFill>
                                  <a:latin typeface="Cambria Math" panose="02040503050406030204" pitchFamily="18" charset="0"/>
                                </a:rPr>
                                <m:t>𝑡</m:t>
                              </m:r>
                            </m:sub>
                          </m:sSub>
                        </m:e>
                      </m:acc>
                      <m:r>
                        <a:rPr lang="en-US" sz="5000" b="0" i="1" smtClean="0">
                          <a:latin typeface="Cambria Math" panose="02040503050406030204" pitchFamily="18" charset="0"/>
                        </a:rPr>
                        <m:t>+5</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b="0" i="1" smtClean="0">
                                  <a:solidFill>
                                    <a:srgbClr val="002060"/>
                                  </a:solidFill>
                                  <a:latin typeface="Cambria Math" panose="02040503050406030204" pitchFamily="18" charset="0"/>
                                </a:rPr>
                                <m:t>𝑥</m:t>
                              </m:r>
                            </m:sub>
                          </m:sSub>
                        </m:e>
                      </m:acc>
                    </m:oMath>
                  </m:oMathPara>
                </a14:m>
                <a:endParaRPr lang="en-US" sz="5000" dirty="0">
                  <a:solidFill>
                    <a:srgbClr val="002060"/>
                  </a:solidFill>
                </a:endParaRPr>
              </a:p>
            </p:txBody>
          </p:sp>
        </mc:Choice>
        <mc:Fallback xmlns="">
          <p:sp>
            <p:nvSpPr>
              <p:cNvPr id="85" name="TextBox 84">
                <a:extLst>
                  <a:ext uri="{FF2B5EF4-FFF2-40B4-BE49-F238E27FC236}">
                    <a16:creationId xmlns:a16="http://schemas.microsoft.com/office/drawing/2014/main" id="{F6997BC0-E83C-41E8-ADB7-E533F560578D}"/>
                  </a:ext>
                </a:extLst>
              </p:cNvPr>
              <p:cNvSpPr txBox="1">
                <a:spLocks noRot="1" noChangeAspect="1" noMove="1" noResize="1" noEditPoints="1" noAdjustHandles="1" noChangeArrowheads="1" noChangeShapeType="1" noTextEdit="1"/>
              </p:cNvSpPr>
              <p:nvPr/>
            </p:nvSpPr>
            <p:spPr>
              <a:xfrm>
                <a:off x="6973107" y="0"/>
                <a:ext cx="4149276" cy="960199"/>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468A388-D3A1-4CBE-B593-23A658904381}"/>
                  </a:ext>
                </a:extLst>
              </p:cNvPr>
              <p:cNvSpPr txBox="1"/>
              <p:nvPr/>
            </p:nvSpPr>
            <p:spPr>
              <a:xfrm>
                <a:off x="7708682" y="5708240"/>
                <a:ext cx="4149277" cy="9623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000" i="1" smtClean="0">
                              <a:solidFill>
                                <a:srgbClr val="7030A0"/>
                              </a:solidFill>
                              <a:latin typeface="Cambria Math" panose="02040503050406030204" pitchFamily="18" charset="0"/>
                            </a:rPr>
                          </m:ctrlPr>
                        </m:accPr>
                        <m:e>
                          <m:r>
                            <a:rPr lang="en-US" sz="5000" i="1">
                              <a:solidFill>
                                <a:srgbClr val="7030A0"/>
                              </a:solidFill>
                              <a:latin typeface="Cambria Math" panose="02040503050406030204" pitchFamily="18" charset="0"/>
                            </a:rPr>
                            <m:t>𝑆</m:t>
                          </m:r>
                        </m:e>
                      </m:acc>
                      <m:r>
                        <a:rPr lang="en-US" sz="5000" b="0" i="1" smtClean="0">
                          <a:latin typeface="Cambria Math" panose="02040503050406030204" pitchFamily="18" charset="0"/>
                        </a:rPr>
                        <m:t>=0</m:t>
                      </m:r>
                      <m:acc>
                        <m:accPr>
                          <m:chr m:val="̃"/>
                          <m:ctrlPr>
                            <a:rPr lang="en-US" sz="5000" b="0" i="1" smtClean="0">
                              <a:solidFill>
                                <a:srgbClr val="C00000"/>
                              </a:solidFill>
                              <a:latin typeface="Cambria Math" panose="02040503050406030204" pitchFamily="18" charset="0"/>
                            </a:rPr>
                          </m:ctrlPr>
                        </m:accPr>
                        <m:e>
                          <m:acc>
                            <m:accPr>
                              <m:chr m:val="⃗"/>
                              <m:ctrlPr>
                                <a:rPr lang="en-US" sz="5000" i="1">
                                  <a:solidFill>
                                    <a:srgbClr val="C00000"/>
                                  </a:solidFill>
                                  <a:latin typeface="Cambria Math" panose="02040503050406030204" pitchFamily="18" charset="0"/>
                                </a:rPr>
                              </m:ctrlPr>
                            </m:accPr>
                            <m:e>
                              <m:sSub>
                                <m:sSubPr>
                                  <m:ctrlPr>
                                    <a:rPr lang="en-US" sz="5000" i="1">
                                      <a:solidFill>
                                        <a:srgbClr val="C00000"/>
                                      </a:solidFill>
                                      <a:latin typeface="Cambria Math" panose="02040503050406030204" pitchFamily="18" charset="0"/>
                                    </a:rPr>
                                  </m:ctrlPr>
                                </m:sSubPr>
                                <m:e>
                                  <m:r>
                                    <a:rPr lang="en-US" sz="5000" i="1">
                                      <a:solidFill>
                                        <a:srgbClr val="C00000"/>
                                      </a:solidFill>
                                      <a:latin typeface="Cambria Math" panose="02040503050406030204" pitchFamily="18" charset="0"/>
                                    </a:rPr>
                                    <m:t>𝑒</m:t>
                                  </m:r>
                                </m:e>
                                <m:sub>
                                  <m:r>
                                    <a:rPr lang="en-US" sz="5000" b="0" i="1" smtClean="0">
                                      <a:solidFill>
                                        <a:srgbClr val="C00000"/>
                                      </a:solidFill>
                                      <a:latin typeface="Cambria Math" panose="02040503050406030204" pitchFamily="18" charset="0"/>
                                    </a:rPr>
                                    <m:t>𝑡</m:t>
                                  </m:r>
                                </m:sub>
                              </m:sSub>
                            </m:e>
                          </m:acc>
                        </m:e>
                      </m:acc>
                      <m:r>
                        <a:rPr lang="en-US" sz="5000" b="0" i="1" smtClean="0">
                          <a:latin typeface="Cambria Math" panose="02040503050406030204" pitchFamily="18" charset="0"/>
                        </a:rPr>
                        <m:t>+</m:t>
                      </m:r>
                      <m:r>
                        <a:rPr lang="en-US" sz="5000" i="1">
                          <a:latin typeface="Cambria Math" panose="02040503050406030204" pitchFamily="18" charset="0"/>
                        </a:rPr>
                        <m:t>4</m:t>
                      </m:r>
                      <m:acc>
                        <m:accPr>
                          <m:chr m:val="̃"/>
                          <m:ctrlPr>
                            <a:rPr lang="en-US" sz="5000" b="0" i="1" smtClean="0">
                              <a:solidFill>
                                <a:srgbClr val="C00000"/>
                              </a:solidFill>
                              <a:latin typeface="Cambria Math" panose="02040503050406030204" pitchFamily="18" charset="0"/>
                            </a:rPr>
                          </m:ctrlPr>
                        </m:accPr>
                        <m:e>
                          <m:acc>
                            <m:accPr>
                              <m:chr m:val="⃗"/>
                              <m:ctrlPr>
                                <a:rPr lang="en-US" sz="5000" i="1">
                                  <a:solidFill>
                                    <a:srgbClr val="C00000"/>
                                  </a:solidFill>
                                  <a:latin typeface="Cambria Math" panose="02040503050406030204" pitchFamily="18" charset="0"/>
                                </a:rPr>
                              </m:ctrlPr>
                            </m:accPr>
                            <m:e>
                              <m:sSub>
                                <m:sSubPr>
                                  <m:ctrlPr>
                                    <a:rPr lang="en-US" sz="5000" i="1">
                                      <a:solidFill>
                                        <a:srgbClr val="C00000"/>
                                      </a:solidFill>
                                      <a:latin typeface="Cambria Math" panose="02040503050406030204" pitchFamily="18" charset="0"/>
                                    </a:rPr>
                                  </m:ctrlPr>
                                </m:sSubPr>
                                <m:e>
                                  <m:r>
                                    <a:rPr lang="en-US" sz="5000" i="1">
                                      <a:solidFill>
                                        <a:srgbClr val="C00000"/>
                                      </a:solidFill>
                                      <a:latin typeface="Cambria Math" panose="02040503050406030204" pitchFamily="18" charset="0"/>
                                    </a:rPr>
                                    <m:t>𝑒</m:t>
                                  </m:r>
                                </m:e>
                                <m:sub>
                                  <m:r>
                                    <a:rPr lang="en-US" sz="5000" b="0" i="1" smtClean="0">
                                      <a:solidFill>
                                        <a:srgbClr val="C00000"/>
                                      </a:solidFill>
                                      <a:latin typeface="Cambria Math" panose="02040503050406030204" pitchFamily="18" charset="0"/>
                                    </a:rPr>
                                    <m:t>𝑥</m:t>
                                  </m:r>
                                </m:sub>
                              </m:sSub>
                            </m:e>
                          </m:acc>
                        </m:e>
                      </m:acc>
                    </m:oMath>
                  </m:oMathPara>
                </a14:m>
                <a:endParaRPr lang="en-US" sz="5000" dirty="0">
                  <a:solidFill>
                    <a:srgbClr val="002060"/>
                  </a:solidFill>
                </a:endParaRPr>
              </a:p>
            </p:txBody>
          </p:sp>
        </mc:Choice>
        <mc:Fallback xmlns="">
          <p:sp>
            <p:nvSpPr>
              <p:cNvPr id="86" name="TextBox 85">
                <a:extLst>
                  <a:ext uri="{FF2B5EF4-FFF2-40B4-BE49-F238E27FC236}">
                    <a16:creationId xmlns:a16="http://schemas.microsoft.com/office/drawing/2014/main" id="{4468A388-D3A1-4CBE-B593-23A658904381}"/>
                  </a:ext>
                </a:extLst>
              </p:cNvPr>
              <p:cNvSpPr txBox="1">
                <a:spLocks noRot="1" noChangeAspect="1" noMove="1" noResize="1" noEditPoints="1" noAdjustHandles="1" noChangeArrowheads="1" noChangeShapeType="1" noTextEdit="1"/>
              </p:cNvSpPr>
              <p:nvPr/>
            </p:nvSpPr>
            <p:spPr>
              <a:xfrm>
                <a:off x="7708682" y="5708240"/>
                <a:ext cx="4149277" cy="962379"/>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F752AE94-4CFD-49C3-9861-3E3648698408}"/>
                  </a:ext>
                </a:extLst>
              </p:cNvPr>
              <p:cNvSpPr/>
              <p:nvPr/>
            </p:nvSpPr>
            <p:spPr>
              <a:xfrm>
                <a:off x="6835263" y="998438"/>
                <a:ext cx="5356737" cy="230832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4800" i="1" smtClean="0">
                              <a:latin typeface="Cambria Math" panose="02040503050406030204" pitchFamily="18" charset="0"/>
                            </a:rPr>
                          </m:ctrlPr>
                        </m:sSupPr>
                        <m:e>
                          <m:r>
                            <a:rPr lang="en-US" sz="4800" b="0" i="1" smtClean="0">
                              <a:solidFill>
                                <a:schemeClr val="accent4">
                                  <a:lumMod val="75000"/>
                                </a:schemeClr>
                              </a:solidFill>
                              <a:latin typeface="Cambria Math" panose="02040503050406030204" pitchFamily="18" charset="0"/>
                            </a:rPr>
                            <m:t>𝑠</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oMath>
                  </m:oMathPara>
                </a14:m>
                <a:endParaRPr lang="en-CA" sz="4800" dirty="0"/>
              </a:p>
              <a:p>
                <a:pPr/>
                <a14:m>
                  <m:oMathPara xmlns:m="http://schemas.openxmlformats.org/officeDocument/2006/math">
                    <m:oMathParaPr>
                      <m:jc m:val="left"/>
                    </m:oMathParaPr>
                    <m:oMath xmlns:m="http://schemas.openxmlformats.org/officeDocument/2006/math">
                      <m:sSup>
                        <m:sSupPr>
                          <m:ctrlPr>
                            <a:rPr lang="en-US" sz="4800" i="1">
                              <a:latin typeface="Cambria Math" panose="02040503050406030204" pitchFamily="18" charset="0"/>
                            </a:rPr>
                          </m:ctrlPr>
                        </m:sSupPr>
                        <m:e>
                          <m:r>
                            <a:rPr lang="en-US" sz="4800" i="1">
                              <a:solidFill>
                                <a:schemeClr val="accent4">
                                  <a:lumMod val="75000"/>
                                </a:schemeClr>
                              </a:solidFill>
                              <a:latin typeface="Cambria Math" panose="02040503050406030204" pitchFamily="18" charset="0"/>
                            </a:rPr>
                            <m:t>𝑠</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b="0" i="1" smtClean="0">
                                  <a:latin typeface="Cambria Math" panose="02040503050406030204" pitchFamily="18" charset="0"/>
                                </a:rPr>
                                <m:t>9</m:t>
                              </m:r>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b="0" i="1" smtClean="0">
                                  <a:latin typeface="Cambria Math" panose="02040503050406030204" pitchFamily="18" charset="0"/>
                                </a:rPr>
                              </m:ctrlPr>
                            </m:dPr>
                            <m:e>
                              <m:r>
                                <a:rPr lang="en-US" sz="4800" b="0" i="1" smtClean="0">
                                  <a:latin typeface="Cambria Math" panose="02040503050406030204" pitchFamily="18" charset="0"/>
                                </a:rPr>
                                <m:t>5</m:t>
                              </m:r>
                            </m:e>
                          </m:d>
                        </m:e>
                        <m:sup>
                          <m:r>
                            <a:rPr lang="en-US" sz="4800" i="1">
                              <a:latin typeface="Cambria Math" panose="02040503050406030204" pitchFamily="18" charset="0"/>
                            </a:rPr>
                            <m:t>2</m:t>
                          </m:r>
                        </m:sup>
                      </m:sSup>
                    </m:oMath>
                  </m:oMathPara>
                </a14:m>
                <a:endParaRPr lang="en-CA" sz="4800" dirty="0"/>
              </a:p>
              <a:p>
                <a:pPr/>
                <a14:m>
                  <m:oMathPara xmlns:m="http://schemas.openxmlformats.org/officeDocument/2006/math">
                    <m:oMathParaPr>
                      <m:jc m:val="left"/>
                    </m:oMathParaPr>
                    <m:oMath xmlns:m="http://schemas.openxmlformats.org/officeDocument/2006/math">
                      <m:sSup>
                        <m:sSupPr>
                          <m:ctrlPr>
                            <a:rPr lang="en-US" sz="4800" i="1">
                              <a:latin typeface="Cambria Math" panose="02040503050406030204" pitchFamily="18" charset="0"/>
                            </a:rPr>
                          </m:ctrlPr>
                        </m:sSupPr>
                        <m:e>
                          <m:r>
                            <a:rPr lang="en-US" sz="4800" i="1">
                              <a:solidFill>
                                <a:schemeClr val="accent4">
                                  <a:lumMod val="75000"/>
                                </a:schemeClr>
                              </a:solidFill>
                              <a:latin typeface="Cambria Math" panose="02040503050406030204" pitchFamily="18" charset="0"/>
                            </a:rPr>
                            <m:t>𝑠</m:t>
                          </m:r>
                        </m:e>
                        <m:sup>
                          <m:r>
                            <a:rPr lang="en-US" sz="4800" i="1">
                              <a:latin typeface="Cambria Math" panose="02040503050406030204" pitchFamily="18" charset="0"/>
                            </a:rPr>
                            <m:t>2</m:t>
                          </m:r>
                        </m:sup>
                      </m:sSup>
                      <m:r>
                        <a:rPr lang="en-US" sz="4800" i="1">
                          <a:latin typeface="Cambria Math" panose="02040503050406030204" pitchFamily="18" charset="0"/>
                        </a:rPr>
                        <m:t>=</m:t>
                      </m:r>
                      <m:r>
                        <a:rPr lang="en-US" sz="4800" b="0" i="1" smtClean="0">
                          <a:latin typeface="Cambria Math" panose="02040503050406030204" pitchFamily="18" charset="0"/>
                        </a:rPr>
                        <m:t>9</m:t>
                      </m:r>
                      <m:r>
                        <a:rPr lang="en-US" sz="4800" i="1">
                          <a:latin typeface="Cambria Math" panose="02040503050406030204" pitchFamily="18" charset="0"/>
                        </a:rPr>
                        <m:t>−</m:t>
                      </m:r>
                      <m:r>
                        <a:rPr lang="en-US" sz="4800" b="0" i="1" smtClean="0">
                          <a:latin typeface="Cambria Math" panose="02040503050406030204" pitchFamily="18" charset="0"/>
                        </a:rPr>
                        <m:t>25=−16</m:t>
                      </m:r>
                    </m:oMath>
                  </m:oMathPara>
                </a14:m>
                <a:endParaRPr lang="en-CA" sz="4800" dirty="0"/>
              </a:p>
            </p:txBody>
          </p:sp>
        </mc:Choice>
        <mc:Fallback xmlns="">
          <p:sp>
            <p:nvSpPr>
              <p:cNvPr id="87" name="Rectangle 86">
                <a:extLst>
                  <a:ext uri="{FF2B5EF4-FFF2-40B4-BE49-F238E27FC236}">
                    <a16:creationId xmlns:a16="http://schemas.microsoft.com/office/drawing/2014/main" id="{F752AE94-4CFD-49C3-9861-3E3648698408}"/>
                  </a:ext>
                </a:extLst>
              </p:cNvPr>
              <p:cNvSpPr>
                <a:spLocks noRot="1" noChangeAspect="1" noMove="1" noResize="1" noEditPoints="1" noAdjustHandles="1" noChangeArrowheads="1" noChangeShapeType="1" noTextEdit="1"/>
              </p:cNvSpPr>
              <p:nvPr/>
            </p:nvSpPr>
            <p:spPr>
              <a:xfrm>
                <a:off x="6835263" y="998438"/>
                <a:ext cx="5356737" cy="2308324"/>
              </a:xfrm>
              <a:prstGeom prst="rect">
                <a:avLst/>
              </a:prstGeom>
              <a:blipFill>
                <a:blip r:embed="rId7"/>
                <a:stretch>
                  <a:fillRect/>
                </a:stretch>
              </a:blipFill>
            </p:spPr>
            <p:txBody>
              <a:bodyPr/>
              <a:lstStyle/>
              <a:p>
                <a:r>
                  <a:rPr lang="en-CA">
                    <a:noFill/>
                  </a:rPr>
                  <a:t> </a:t>
                </a:r>
              </a:p>
            </p:txBody>
          </p:sp>
        </mc:Fallback>
      </mc:AlternateContent>
      <p:grpSp>
        <p:nvGrpSpPr>
          <p:cNvPr id="4" name="Group 3">
            <a:extLst>
              <a:ext uri="{FF2B5EF4-FFF2-40B4-BE49-F238E27FC236}">
                <a16:creationId xmlns:a16="http://schemas.microsoft.com/office/drawing/2014/main" id="{0537C43C-3FDE-4EB3-A186-3CF1F17DDC5F}"/>
              </a:ext>
            </a:extLst>
          </p:cNvPr>
          <p:cNvGrpSpPr/>
          <p:nvPr/>
        </p:nvGrpSpPr>
        <p:grpSpPr>
          <a:xfrm>
            <a:off x="309148" y="1684561"/>
            <a:ext cx="5831391" cy="3480530"/>
            <a:chOff x="309148" y="1684561"/>
            <a:chExt cx="5831391" cy="3480530"/>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A1F9D1D-5DE0-42CB-8FC0-A53C584E1951}"/>
                    </a:ext>
                  </a:extLst>
                </p:cNvPr>
                <p:cNvSpPr txBox="1"/>
                <p:nvPr/>
              </p:nvSpPr>
              <p:spPr>
                <a:xfrm rot="10800000" flipV="1">
                  <a:off x="2892718" y="2018308"/>
                  <a:ext cx="776751" cy="11371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oMath>
                    </m:oMathPara>
                  </a14:m>
                  <a:endParaRPr lang="en-US" sz="6000" b="0" i="1" dirty="0">
                    <a:latin typeface="Cambria Math" panose="02040503050406030204" pitchFamily="18" charset="0"/>
                  </a:endParaRPr>
                </a:p>
              </p:txBody>
            </p:sp>
          </mc:Choice>
          <mc:Fallback xmlns="">
            <p:sp>
              <p:nvSpPr>
                <p:cNvPr id="52" name="TextBox 51">
                  <a:extLst>
                    <a:ext uri="{FF2B5EF4-FFF2-40B4-BE49-F238E27FC236}">
                      <a16:creationId xmlns:a16="http://schemas.microsoft.com/office/drawing/2014/main" id="{FA1F9D1D-5DE0-42CB-8FC0-A53C584E1951}"/>
                    </a:ext>
                  </a:extLst>
                </p:cNvPr>
                <p:cNvSpPr txBox="1">
                  <a:spLocks noRot="1" noChangeAspect="1" noMove="1" noResize="1" noEditPoints="1" noAdjustHandles="1" noChangeArrowheads="1" noChangeShapeType="1" noTextEdit="1"/>
                </p:cNvSpPr>
                <p:nvPr/>
              </p:nvSpPr>
              <p:spPr>
                <a:xfrm rot="10800000" flipV="1">
                  <a:off x="2892718" y="2018308"/>
                  <a:ext cx="776751" cy="1137197"/>
                </a:xfrm>
                <a:prstGeom prst="rect">
                  <a:avLst/>
                </a:prstGeom>
                <a:blipFill>
                  <a:blip r:embed="rId8"/>
                  <a:stretch>
                    <a:fillRect/>
                  </a:stretch>
                </a:blipFill>
              </p:spPr>
              <p:txBody>
                <a:bodyPr/>
                <a:lstStyle/>
                <a:p>
                  <a:r>
                    <a:rPr lang="en-CA">
                      <a:noFill/>
                    </a:rPr>
                    <a:t> </a:t>
                  </a:r>
                </a:p>
              </p:txBody>
            </p:sp>
          </mc:Fallback>
        </mc:AlternateContent>
        <p:cxnSp>
          <p:nvCxnSpPr>
            <p:cNvPr id="48" name="Straight Arrow Connector 47">
              <a:extLst>
                <a:ext uri="{FF2B5EF4-FFF2-40B4-BE49-F238E27FC236}">
                  <a16:creationId xmlns:a16="http://schemas.microsoft.com/office/drawing/2014/main" id="{4510CE3A-C4A1-4D1C-B54A-CF52FFF8A9D5}"/>
                </a:ext>
              </a:extLst>
            </p:cNvPr>
            <p:cNvCxnSpPr>
              <a:cxnSpLocks/>
            </p:cNvCxnSpPr>
            <p:nvPr/>
          </p:nvCxnSpPr>
          <p:spPr>
            <a:xfrm rot="16200000">
              <a:off x="1484579" y="509130"/>
              <a:ext cx="3480530" cy="5831391"/>
            </a:xfrm>
            <a:prstGeom prst="straightConnector1">
              <a:avLst/>
            </a:prstGeom>
            <a:ln w="1524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5760B6D-728D-4F57-AD2C-39951AC25B74}"/>
                  </a:ext>
                </a:extLst>
              </p:cNvPr>
              <p:cNvSpPr txBox="1"/>
              <p:nvPr/>
            </p:nvSpPr>
            <p:spPr>
              <a:xfrm>
                <a:off x="6661545" y="3500899"/>
                <a:ext cx="5454249" cy="1243482"/>
              </a:xfrm>
              <a:prstGeom prst="rect">
                <a:avLst/>
              </a:prstGeom>
              <a:noFill/>
              <a:ln w="3810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6000" b="0" i="1" smtClean="0">
                              <a:solidFill>
                                <a:schemeClr val="tx1"/>
                              </a:solidFill>
                              <a:latin typeface="Cambria Math" panose="02040503050406030204" pitchFamily="18" charset="0"/>
                            </a:rPr>
                          </m:ctrlPr>
                        </m:radPr>
                        <m:deg/>
                        <m:e>
                          <m:r>
                            <a:rPr lang="en-US" sz="6000" b="0" i="1" smtClean="0">
                              <a:solidFill>
                                <a:schemeClr val="tx1"/>
                              </a:solidFill>
                              <a:latin typeface="Cambria Math" panose="02040503050406030204" pitchFamily="18" charset="0"/>
                            </a:rPr>
                            <m:t>−</m:t>
                          </m:r>
                          <m:sSup>
                            <m:sSupPr>
                              <m:ctrlPr>
                                <a:rPr lang="en-US" sz="6000" b="0" i="1" smtClean="0">
                                  <a:solidFill>
                                    <a:schemeClr val="accent4">
                                      <a:lumMod val="75000"/>
                                    </a:schemeClr>
                                  </a:solidFill>
                                  <a:latin typeface="Cambria Math" panose="02040503050406030204" pitchFamily="18" charset="0"/>
                                </a:rPr>
                              </m:ctrlPr>
                            </m:sSupPr>
                            <m:e>
                              <m:r>
                                <a:rPr lang="en-US" sz="6000" i="1">
                                  <a:solidFill>
                                    <a:schemeClr val="accent4">
                                      <a:lumMod val="75000"/>
                                    </a:schemeClr>
                                  </a:solidFill>
                                  <a:latin typeface="Cambria Math" panose="02040503050406030204" pitchFamily="18" charset="0"/>
                                </a:rPr>
                                <m:t>𝑠</m:t>
                              </m:r>
                            </m:e>
                            <m:sup>
                              <m:r>
                                <a:rPr lang="en-US" sz="6000" b="0" i="1" smtClean="0">
                                  <a:solidFill>
                                    <a:schemeClr val="tx1"/>
                                  </a:solidFill>
                                  <a:latin typeface="Cambria Math" panose="02040503050406030204" pitchFamily="18" charset="0"/>
                                </a:rPr>
                                <m:t>2</m:t>
                              </m:r>
                            </m:sup>
                          </m:sSup>
                        </m:e>
                      </m:rad>
                      <m:r>
                        <a:rPr lang="en-US" sz="6000" b="0" i="1" smtClean="0">
                          <a:latin typeface="Cambria Math" panose="02040503050406030204" pitchFamily="18" charset="0"/>
                        </a:rPr>
                        <m:t>=</m:t>
                      </m:r>
                      <m:sSub>
                        <m:sSubPr>
                          <m:ctrlPr>
                            <a:rPr lang="en-US" sz="6000" b="0" i="1" smtClean="0">
                              <a:solidFill>
                                <a:srgbClr val="FFC000"/>
                              </a:solidFill>
                              <a:latin typeface="Cambria Math" panose="02040503050406030204" pitchFamily="18" charset="0"/>
                            </a:rPr>
                          </m:ctrlPr>
                        </m:sSubPr>
                        <m:e>
                          <m:r>
                            <a:rPr lang="en-US" sz="6000" b="0" i="1" smtClean="0">
                              <a:solidFill>
                                <a:srgbClr val="FFC000"/>
                              </a:solidFill>
                              <a:latin typeface="Cambria Math" panose="02040503050406030204" pitchFamily="18" charset="0"/>
                            </a:rPr>
                            <m:t>𝐿</m:t>
                          </m:r>
                        </m:e>
                        <m:sub>
                          <m:r>
                            <a:rPr lang="en-US" sz="6000" b="0" i="1" smtClean="0">
                              <a:solidFill>
                                <a:srgbClr val="FFC000"/>
                              </a:solidFill>
                              <a:latin typeface="Cambria Math" panose="02040503050406030204" pitchFamily="18" charset="0"/>
                            </a:rPr>
                            <m:t>0</m:t>
                          </m:r>
                        </m:sub>
                      </m:sSub>
                      <m:r>
                        <a:rPr lang="en-US" sz="6000" b="0" i="1" smtClean="0">
                          <a:latin typeface="Cambria Math" panose="02040503050406030204" pitchFamily="18" charset="0"/>
                        </a:rPr>
                        <m:t>=4</m:t>
                      </m:r>
                    </m:oMath>
                  </m:oMathPara>
                </a14:m>
                <a:endParaRPr lang="en-US" sz="6000" dirty="0">
                  <a:solidFill>
                    <a:srgbClr val="002060"/>
                  </a:solidFill>
                </a:endParaRPr>
              </a:p>
            </p:txBody>
          </p:sp>
        </mc:Choice>
        <mc:Fallback xmlns="">
          <p:sp>
            <p:nvSpPr>
              <p:cNvPr id="34" name="TextBox 33">
                <a:extLst>
                  <a:ext uri="{FF2B5EF4-FFF2-40B4-BE49-F238E27FC236}">
                    <a16:creationId xmlns:a16="http://schemas.microsoft.com/office/drawing/2014/main" id="{45760B6D-728D-4F57-AD2C-39951AC25B74}"/>
                  </a:ext>
                </a:extLst>
              </p:cNvPr>
              <p:cNvSpPr txBox="1">
                <a:spLocks noRot="1" noChangeAspect="1" noMove="1" noResize="1" noEditPoints="1" noAdjustHandles="1" noChangeArrowheads="1" noChangeShapeType="1" noTextEdit="1"/>
              </p:cNvSpPr>
              <p:nvPr/>
            </p:nvSpPr>
            <p:spPr>
              <a:xfrm>
                <a:off x="6661545" y="3500899"/>
                <a:ext cx="5454249" cy="1243482"/>
              </a:xfrm>
              <a:prstGeom prst="rect">
                <a:avLst/>
              </a:prstGeom>
              <a:blipFill>
                <a:blip r:embed="rId9"/>
                <a:stretch>
                  <a:fillRect/>
                </a:stretch>
              </a:blipFill>
              <a:ln w="38100">
                <a:solidFill>
                  <a:schemeClr val="tx1"/>
                </a:solidFill>
              </a:ln>
            </p:spPr>
            <p:txBody>
              <a:bodyPr/>
              <a:lstStyle/>
              <a:p>
                <a:r>
                  <a:rPr lang="en-CA">
                    <a:noFill/>
                  </a:rPr>
                  <a:t> </a:t>
                </a:r>
              </a:p>
            </p:txBody>
          </p:sp>
        </mc:Fallback>
      </mc:AlternateContent>
      <p:sp>
        <p:nvSpPr>
          <p:cNvPr id="41" name="Rectangle 40">
            <a:extLst>
              <a:ext uri="{FF2B5EF4-FFF2-40B4-BE49-F238E27FC236}">
                <a16:creationId xmlns:a16="http://schemas.microsoft.com/office/drawing/2014/main" id="{55DB7707-DBEC-4E4E-8335-12D9148E80A4}"/>
              </a:ext>
            </a:extLst>
          </p:cNvPr>
          <p:cNvSpPr/>
          <p:nvPr/>
        </p:nvSpPr>
        <p:spPr>
          <a:xfrm>
            <a:off x="6476432" y="4674869"/>
            <a:ext cx="5903138" cy="769441"/>
          </a:xfrm>
          <a:prstGeom prst="rect">
            <a:avLst/>
          </a:prstGeom>
        </p:spPr>
        <p:txBody>
          <a:bodyPr wrap="square">
            <a:spAutoFit/>
          </a:bodyPr>
          <a:lstStyle/>
          <a:p>
            <a:r>
              <a:rPr lang="en-US" sz="4400" dirty="0"/>
              <a:t>(Longest possible length)</a:t>
            </a:r>
          </a:p>
        </p:txBody>
      </p:sp>
      <p:grpSp>
        <p:nvGrpSpPr>
          <p:cNvPr id="53" name="Group 52">
            <a:extLst>
              <a:ext uri="{FF2B5EF4-FFF2-40B4-BE49-F238E27FC236}">
                <a16:creationId xmlns:a16="http://schemas.microsoft.com/office/drawing/2014/main" id="{4D3455F2-0B5F-4349-ADFA-4F633884670C}"/>
              </a:ext>
            </a:extLst>
          </p:cNvPr>
          <p:cNvGrpSpPr/>
          <p:nvPr/>
        </p:nvGrpSpPr>
        <p:grpSpPr>
          <a:xfrm rot="16200000" flipV="1">
            <a:off x="3152399" y="690715"/>
            <a:ext cx="1761326" cy="4708470"/>
            <a:chOff x="-4963007" y="-1993520"/>
            <a:chExt cx="2338097" cy="6231501"/>
          </a:xfrm>
        </p:grpSpPr>
        <p:cxnSp>
          <p:nvCxnSpPr>
            <p:cNvPr id="73" name="Straight Arrow Connector 72">
              <a:extLst>
                <a:ext uri="{FF2B5EF4-FFF2-40B4-BE49-F238E27FC236}">
                  <a16:creationId xmlns:a16="http://schemas.microsoft.com/office/drawing/2014/main" id="{7D3CDCBF-6DC7-4EDD-B8A0-19D02348AAE0}"/>
                </a:ext>
              </a:extLst>
            </p:cNvPr>
            <p:cNvCxnSpPr>
              <a:cxnSpLocks/>
            </p:cNvCxnSpPr>
            <p:nvPr/>
          </p:nvCxnSpPr>
          <p:spPr>
            <a:xfrm rot="18054446">
              <a:off x="-6113860" y="3087129"/>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6F932531-E412-4D06-A4B2-A3BC6337A623}"/>
                </a:ext>
              </a:extLst>
            </p:cNvPr>
            <p:cNvCxnSpPr>
              <a:cxnSpLocks/>
            </p:cNvCxnSpPr>
            <p:nvPr/>
          </p:nvCxnSpPr>
          <p:spPr>
            <a:xfrm rot="18054446">
              <a:off x="-4925984" y="1108143"/>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9F9FA72C-830F-4331-9645-745618C4A99E}"/>
                </a:ext>
              </a:extLst>
            </p:cNvPr>
            <p:cNvCxnSpPr>
              <a:cxnSpLocks/>
            </p:cNvCxnSpPr>
            <p:nvPr/>
          </p:nvCxnSpPr>
          <p:spPr>
            <a:xfrm rot="18054446">
              <a:off x="-3775763" y="-842667"/>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4" name="Group 53">
            <a:extLst>
              <a:ext uri="{FF2B5EF4-FFF2-40B4-BE49-F238E27FC236}">
                <a16:creationId xmlns:a16="http://schemas.microsoft.com/office/drawing/2014/main" id="{F6DEEC3B-E6FA-4120-9129-48055D13F8D0}"/>
              </a:ext>
            </a:extLst>
          </p:cNvPr>
          <p:cNvGrpSpPr/>
          <p:nvPr/>
        </p:nvGrpSpPr>
        <p:grpSpPr>
          <a:xfrm rot="16200000" flipV="1">
            <a:off x="3906064" y="2879995"/>
            <a:ext cx="3703" cy="4745902"/>
            <a:chOff x="-6756949" y="-1882161"/>
            <a:chExt cx="4915" cy="6281042"/>
          </a:xfrm>
        </p:grpSpPr>
        <p:cxnSp>
          <p:nvCxnSpPr>
            <p:cNvPr id="65" name="Straight Arrow Connector 64">
              <a:extLst>
                <a:ext uri="{FF2B5EF4-FFF2-40B4-BE49-F238E27FC236}">
                  <a16:creationId xmlns:a16="http://schemas.microsoft.com/office/drawing/2014/main" id="{D2737FD5-8B07-4D82-8487-AEC3E5CE79F0}"/>
                </a:ext>
              </a:extLst>
            </p:cNvPr>
            <p:cNvCxnSpPr>
              <a:cxnSpLocks/>
            </p:cNvCxnSpPr>
            <p:nvPr/>
          </p:nvCxnSpPr>
          <p:spPr>
            <a:xfrm rot="16200000">
              <a:off x="-7540186" y="3615645"/>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E374B520-6859-4DEE-B1D1-B17C270730C9}"/>
                </a:ext>
              </a:extLst>
            </p:cNvPr>
            <p:cNvCxnSpPr>
              <a:cxnSpLocks/>
            </p:cNvCxnSpPr>
            <p:nvPr/>
          </p:nvCxnSpPr>
          <p:spPr>
            <a:xfrm rot="16200000">
              <a:off x="-7540186" y="2034495"/>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4032022E-A5E6-42E8-83F5-A76834237A67}"/>
                </a:ext>
              </a:extLst>
            </p:cNvPr>
            <p:cNvCxnSpPr>
              <a:cxnSpLocks/>
            </p:cNvCxnSpPr>
            <p:nvPr/>
          </p:nvCxnSpPr>
          <p:spPr>
            <a:xfrm rot="16200000">
              <a:off x="-7535271" y="463176"/>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898DFD95-6C2E-4DA7-B1F6-1F6D1D1179CA}"/>
                </a:ext>
              </a:extLst>
            </p:cNvPr>
            <p:cNvCxnSpPr>
              <a:cxnSpLocks/>
            </p:cNvCxnSpPr>
            <p:nvPr/>
          </p:nvCxnSpPr>
          <p:spPr>
            <a:xfrm rot="16200000">
              <a:off x="-7535271" y="-1098924"/>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5" name="Group 54">
            <a:extLst>
              <a:ext uri="{FF2B5EF4-FFF2-40B4-BE49-F238E27FC236}">
                <a16:creationId xmlns:a16="http://schemas.microsoft.com/office/drawing/2014/main" id="{6B8577C2-66EF-4259-9D42-43CE663194E4}"/>
              </a:ext>
            </a:extLst>
          </p:cNvPr>
          <p:cNvGrpSpPr/>
          <p:nvPr/>
        </p:nvGrpSpPr>
        <p:grpSpPr>
          <a:xfrm rot="16200000" flipV="1">
            <a:off x="4468324" y="3466519"/>
            <a:ext cx="3533559" cy="0"/>
            <a:chOff x="1176727" y="5552599"/>
            <a:chExt cx="4690673" cy="0"/>
          </a:xfrm>
        </p:grpSpPr>
        <p:cxnSp>
          <p:nvCxnSpPr>
            <p:cNvPr id="62" name="Straight Arrow Connector 61">
              <a:extLst>
                <a:ext uri="{FF2B5EF4-FFF2-40B4-BE49-F238E27FC236}">
                  <a16:creationId xmlns:a16="http://schemas.microsoft.com/office/drawing/2014/main" id="{FDA18F30-7F03-4541-9183-64116DDDF4CF}"/>
                </a:ext>
              </a:extLst>
            </p:cNvPr>
            <p:cNvCxnSpPr>
              <a:cxnSpLocks/>
            </p:cNvCxnSpPr>
            <p:nvPr/>
          </p:nvCxnSpPr>
          <p:spPr>
            <a:xfrm>
              <a:off x="1176727" y="55525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EC8141EE-9E05-4F6A-8BE4-48EF84B36E0B}"/>
                </a:ext>
              </a:extLst>
            </p:cNvPr>
            <p:cNvCxnSpPr>
              <a:cxnSpLocks/>
            </p:cNvCxnSpPr>
            <p:nvPr/>
          </p:nvCxnSpPr>
          <p:spPr>
            <a:xfrm>
              <a:off x="2738827" y="55525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4" name="Straight Arrow Connector 63">
              <a:extLst>
                <a:ext uri="{FF2B5EF4-FFF2-40B4-BE49-F238E27FC236}">
                  <a16:creationId xmlns:a16="http://schemas.microsoft.com/office/drawing/2014/main" id="{CF8307C6-8407-4BE8-A199-AA7B26108BE9}"/>
                </a:ext>
              </a:extLst>
            </p:cNvPr>
            <p:cNvCxnSpPr>
              <a:cxnSpLocks/>
            </p:cNvCxnSpPr>
            <p:nvPr/>
          </p:nvCxnSpPr>
          <p:spPr>
            <a:xfrm>
              <a:off x="4300927" y="55525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6" name="Group 5">
            <a:extLst>
              <a:ext uri="{FF2B5EF4-FFF2-40B4-BE49-F238E27FC236}">
                <a16:creationId xmlns:a16="http://schemas.microsoft.com/office/drawing/2014/main" id="{B8E4608E-485D-4695-923E-8A891A99462E}"/>
              </a:ext>
            </a:extLst>
          </p:cNvPr>
          <p:cNvGrpSpPr/>
          <p:nvPr/>
        </p:nvGrpSpPr>
        <p:grpSpPr>
          <a:xfrm>
            <a:off x="46892" y="3330344"/>
            <a:ext cx="1491377" cy="3067012"/>
            <a:chOff x="46892" y="3330344"/>
            <a:chExt cx="1491377" cy="3067012"/>
          </a:xfrm>
        </p:grpSpPr>
        <p:grpSp>
          <p:nvGrpSpPr>
            <p:cNvPr id="56" name="Group 55">
              <a:extLst>
                <a:ext uri="{FF2B5EF4-FFF2-40B4-BE49-F238E27FC236}">
                  <a16:creationId xmlns:a16="http://schemas.microsoft.com/office/drawing/2014/main" id="{9649B6D1-203C-42CE-9474-B875BBF78F15}"/>
                </a:ext>
              </a:extLst>
            </p:cNvPr>
            <p:cNvGrpSpPr/>
            <p:nvPr/>
          </p:nvGrpSpPr>
          <p:grpSpPr>
            <a:xfrm rot="16200000" flipV="1">
              <a:off x="322135" y="4038664"/>
              <a:ext cx="1200623" cy="1231645"/>
              <a:chOff x="-6756949" y="4394508"/>
              <a:chExt cx="1593784" cy="1630040"/>
            </a:xfrm>
          </p:grpSpPr>
          <p:cxnSp>
            <p:nvCxnSpPr>
              <p:cNvPr id="60" name="Straight Arrow Connector 59">
                <a:extLst>
                  <a:ext uri="{FF2B5EF4-FFF2-40B4-BE49-F238E27FC236}">
                    <a16:creationId xmlns:a16="http://schemas.microsoft.com/office/drawing/2014/main" id="{9BBD44DF-9713-4DF8-AC12-5EF45609B604}"/>
                  </a:ext>
                </a:extLst>
              </p:cNvPr>
              <p:cNvCxnSpPr>
                <a:cxnSpLocks/>
              </p:cNvCxnSpPr>
              <p:nvPr/>
            </p:nvCxnSpPr>
            <p:spPr>
              <a:xfrm rot="16200000">
                <a:off x="-7540186" y="5177745"/>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01A8E7D7-28BC-43B2-86C2-67703FEACB08}"/>
                  </a:ext>
                </a:extLst>
              </p:cNvPr>
              <p:cNvCxnSpPr>
                <a:cxnSpLocks/>
              </p:cNvCxnSpPr>
              <p:nvPr/>
            </p:nvCxnSpPr>
            <p:spPr>
              <a:xfrm>
                <a:off x="-6729638" y="6024548"/>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Subtitle 2">
                  <a:extLst>
                    <a:ext uri="{FF2B5EF4-FFF2-40B4-BE49-F238E27FC236}">
                      <a16:creationId xmlns:a16="http://schemas.microsoft.com/office/drawing/2014/main" id="{1DE9A578-0BFD-4740-BB18-389524158F03}"/>
                    </a:ext>
                  </a:extLst>
                </p:cNvPr>
                <p:cNvSpPr txBox="1">
                  <a:spLocks/>
                </p:cNvSpPr>
                <p:nvPr/>
              </p:nvSpPr>
              <p:spPr>
                <a:xfrm rot="10800000" flipV="1">
                  <a:off x="615462" y="5531352"/>
                  <a:ext cx="740952" cy="866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44" name="Subtitle 2">
                  <a:extLst>
                    <a:ext uri="{FF2B5EF4-FFF2-40B4-BE49-F238E27FC236}">
                      <a16:creationId xmlns:a16="http://schemas.microsoft.com/office/drawing/2014/main" id="{1DE9A578-0BFD-4740-BB18-389524158F03}"/>
                    </a:ext>
                  </a:extLst>
                </p:cNvPr>
                <p:cNvSpPr txBox="1">
                  <a:spLocks noRot="1" noChangeAspect="1" noMove="1" noResize="1" noEditPoints="1" noAdjustHandles="1" noChangeArrowheads="1" noChangeShapeType="1" noTextEdit="1"/>
                </p:cNvSpPr>
                <p:nvPr/>
              </p:nvSpPr>
              <p:spPr>
                <a:xfrm rot="10800000" flipV="1">
                  <a:off x="615462" y="5531352"/>
                  <a:ext cx="740952" cy="866004"/>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Subtitle 2">
                  <a:extLst>
                    <a:ext uri="{FF2B5EF4-FFF2-40B4-BE49-F238E27FC236}">
                      <a16:creationId xmlns:a16="http://schemas.microsoft.com/office/drawing/2014/main" id="{213DE1E1-D56B-4D79-94B8-368E023B23DA}"/>
                    </a:ext>
                  </a:extLst>
                </p:cNvPr>
                <p:cNvSpPr txBox="1">
                  <a:spLocks/>
                </p:cNvSpPr>
                <p:nvPr/>
              </p:nvSpPr>
              <p:spPr>
                <a:xfrm rot="10800000" flipV="1">
                  <a:off x="46892" y="3330344"/>
                  <a:ext cx="740952" cy="866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US" sz="4800" dirty="0">
                    <a:solidFill>
                      <a:srgbClr val="002060"/>
                    </a:solidFill>
                  </a:endParaRPr>
                </a:p>
              </p:txBody>
            </p:sp>
          </mc:Choice>
          <mc:Fallback xmlns="">
            <p:sp>
              <p:nvSpPr>
                <p:cNvPr id="45" name="Subtitle 2">
                  <a:extLst>
                    <a:ext uri="{FF2B5EF4-FFF2-40B4-BE49-F238E27FC236}">
                      <a16:creationId xmlns:a16="http://schemas.microsoft.com/office/drawing/2014/main" id="{213DE1E1-D56B-4D79-94B8-368E023B23DA}"/>
                    </a:ext>
                  </a:extLst>
                </p:cNvPr>
                <p:cNvSpPr txBox="1">
                  <a:spLocks noRot="1" noChangeAspect="1" noMove="1" noResize="1" noEditPoints="1" noAdjustHandles="1" noChangeArrowheads="1" noChangeShapeType="1" noTextEdit="1"/>
                </p:cNvSpPr>
                <p:nvPr/>
              </p:nvSpPr>
              <p:spPr>
                <a:xfrm rot="10800000" flipV="1">
                  <a:off x="46892" y="3330344"/>
                  <a:ext cx="740952" cy="866004"/>
                </a:xfrm>
                <a:prstGeom prst="rect">
                  <a:avLst/>
                </a:prstGeom>
                <a:blipFill>
                  <a:blip r:embed="rId11"/>
                  <a:stretch>
                    <a:fillRect/>
                  </a:stretch>
                </a:blipFill>
              </p:spPr>
              <p:txBody>
                <a:bodyPr/>
                <a:lstStyle/>
                <a:p>
                  <a:r>
                    <a:rPr lang="en-CA">
                      <a:noFill/>
                    </a:rPr>
                    <a:t> </a:t>
                  </a:r>
                </a:p>
              </p:txBody>
            </p:sp>
          </mc:Fallback>
        </mc:AlternateContent>
      </p:grpSp>
      <p:grpSp>
        <p:nvGrpSpPr>
          <p:cNvPr id="7" name="Group 6">
            <a:extLst>
              <a:ext uri="{FF2B5EF4-FFF2-40B4-BE49-F238E27FC236}">
                <a16:creationId xmlns:a16="http://schemas.microsoft.com/office/drawing/2014/main" id="{6B3831E6-C870-4861-8BD6-D20A222E2334}"/>
              </a:ext>
            </a:extLst>
          </p:cNvPr>
          <p:cNvGrpSpPr/>
          <p:nvPr/>
        </p:nvGrpSpPr>
        <p:grpSpPr>
          <a:xfrm>
            <a:off x="190805" y="3066575"/>
            <a:ext cx="2500466" cy="2310144"/>
            <a:chOff x="190805" y="3066575"/>
            <a:chExt cx="2500466" cy="2310144"/>
          </a:xfrm>
        </p:grpSpPr>
        <p:grpSp>
          <p:nvGrpSpPr>
            <p:cNvPr id="57" name="Group 56">
              <a:extLst>
                <a:ext uri="{FF2B5EF4-FFF2-40B4-BE49-F238E27FC236}">
                  <a16:creationId xmlns:a16="http://schemas.microsoft.com/office/drawing/2014/main" id="{DA4FFB64-70A3-4B7E-BEA2-900E26D4552B}"/>
                </a:ext>
              </a:extLst>
            </p:cNvPr>
            <p:cNvGrpSpPr/>
            <p:nvPr/>
          </p:nvGrpSpPr>
          <p:grpSpPr>
            <a:xfrm rot="16200000" flipV="1">
              <a:off x="193424" y="3640189"/>
              <a:ext cx="1733911" cy="1739149"/>
              <a:chOff x="-6889299" y="3905622"/>
              <a:chExt cx="2301705" cy="2301705"/>
            </a:xfrm>
          </p:grpSpPr>
          <p:cxnSp>
            <p:nvCxnSpPr>
              <p:cNvPr id="58" name="Straight Arrow Connector 57">
                <a:extLst>
                  <a:ext uri="{FF2B5EF4-FFF2-40B4-BE49-F238E27FC236}">
                    <a16:creationId xmlns:a16="http://schemas.microsoft.com/office/drawing/2014/main" id="{16F2C846-C068-4529-8622-1AFEB8516EF1}"/>
                  </a:ext>
                </a:extLst>
              </p:cNvPr>
              <p:cNvCxnSpPr>
                <a:cxnSpLocks/>
              </p:cNvCxnSpPr>
              <p:nvPr/>
            </p:nvCxnSpPr>
            <p:spPr>
              <a:xfrm rot="18054446">
                <a:off x="-7292833" y="5056475"/>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9" name="Straight Arrow Connector 58">
                <a:extLst>
                  <a:ext uri="{FF2B5EF4-FFF2-40B4-BE49-F238E27FC236}">
                    <a16:creationId xmlns:a16="http://schemas.microsoft.com/office/drawing/2014/main" id="{05C5561E-AE5A-448E-ADFF-913F56149FAE}"/>
                  </a:ext>
                </a:extLst>
              </p:cNvPr>
              <p:cNvCxnSpPr>
                <a:cxnSpLocks/>
              </p:cNvCxnSpPr>
              <p:nvPr/>
            </p:nvCxnSpPr>
            <p:spPr>
              <a:xfrm rot="19651655">
                <a:off x="-6889299" y="5465110"/>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Subtitle 2">
                  <a:extLst>
                    <a:ext uri="{FF2B5EF4-FFF2-40B4-BE49-F238E27FC236}">
                      <a16:creationId xmlns:a16="http://schemas.microsoft.com/office/drawing/2014/main" id="{92000ECD-85DC-4B5A-A105-2AA313FDB18B}"/>
                    </a:ext>
                  </a:extLst>
                </p:cNvPr>
                <p:cNvSpPr txBox="1">
                  <a:spLocks/>
                </p:cNvSpPr>
                <p:nvPr/>
              </p:nvSpPr>
              <p:spPr>
                <a:xfrm rot="10800000" flipV="1">
                  <a:off x="1977535" y="4310267"/>
                  <a:ext cx="713736" cy="866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47" name="Subtitle 2">
                  <a:extLst>
                    <a:ext uri="{FF2B5EF4-FFF2-40B4-BE49-F238E27FC236}">
                      <a16:creationId xmlns:a16="http://schemas.microsoft.com/office/drawing/2014/main" id="{92000ECD-85DC-4B5A-A105-2AA313FDB18B}"/>
                    </a:ext>
                  </a:extLst>
                </p:cNvPr>
                <p:cNvSpPr txBox="1">
                  <a:spLocks noRot="1" noChangeAspect="1" noMove="1" noResize="1" noEditPoints="1" noAdjustHandles="1" noChangeArrowheads="1" noChangeShapeType="1" noTextEdit="1"/>
                </p:cNvSpPr>
                <p:nvPr/>
              </p:nvSpPr>
              <p:spPr>
                <a:xfrm rot="10800000" flipV="1">
                  <a:off x="1977535" y="4310267"/>
                  <a:ext cx="713736" cy="866004"/>
                </a:xfrm>
                <a:prstGeom prst="rect">
                  <a:avLst/>
                </a:prstGeom>
                <a:blipFill>
                  <a:blip r:embed="rId12"/>
                  <a:stretch>
                    <a:fillRect l="-85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9" name="Subtitle 2">
                  <a:extLst>
                    <a:ext uri="{FF2B5EF4-FFF2-40B4-BE49-F238E27FC236}">
                      <a16:creationId xmlns:a16="http://schemas.microsoft.com/office/drawing/2014/main" id="{BD4F7D61-3FDF-4869-B30E-487CCF402D5B}"/>
                    </a:ext>
                  </a:extLst>
                </p:cNvPr>
                <p:cNvSpPr txBox="1">
                  <a:spLocks/>
                </p:cNvSpPr>
                <p:nvPr/>
              </p:nvSpPr>
              <p:spPr>
                <a:xfrm rot="10800000" flipV="1">
                  <a:off x="1234618" y="3066575"/>
                  <a:ext cx="713736" cy="866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US" sz="4800" dirty="0">
                    <a:solidFill>
                      <a:srgbClr val="C00000"/>
                    </a:solidFill>
                  </a:endParaRPr>
                </a:p>
              </p:txBody>
            </p:sp>
          </mc:Choice>
          <mc:Fallback xmlns="">
            <p:sp>
              <p:nvSpPr>
                <p:cNvPr id="49" name="Subtitle 2">
                  <a:extLst>
                    <a:ext uri="{FF2B5EF4-FFF2-40B4-BE49-F238E27FC236}">
                      <a16:creationId xmlns:a16="http://schemas.microsoft.com/office/drawing/2014/main" id="{BD4F7D61-3FDF-4869-B30E-487CCF402D5B}"/>
                    </a:ext>
                  </a:extLst>
                </p:cNvPr>
                <p:cNvSpPr txBox="1">
                  <a:spLocks noRot="1" noChangeAspect="1" noMove="1" noResize="1" noEditPoints="1" noAdjustHandles="1" noChangeArrowheads="1" noChangeShapeType="1" noTextEdit="1"/>
                </p:cNvSpPr>
                <p:nvPr/>
              </p:nvSpPr>
              <p:spPr>
                <a:xfrm rot="10800000" flipV="1">
                  <a:off x="1234618" y="3066575"/>
                  <a:ext cx="713736" cy="866004"/>
                </a:xfrm>
                <a:prstGeom prst="rect">
                  <a:avLst/>
                </a:prstGeom>
                <a:blipFill>
                  <a:blip r:embed="rId13"/>
                  <a:stretch>
                    <a:fillRect/>
                  </a:stretch>
                </a:blipFill>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8" name="Ink 7">
                <a:extLst>
                  <a:ext uri="{FF2B5EF4-FFF2-40B4-BE49-F238E27FC236}">
                    <a16:creationId xmlns:a16="http://schemas.microsoft.com/office/drawing/2014/main" id="{B317DB66-90B7-402D-B9A3-FD67B9272D28}"/>
                  </a:ext>
                </a:extLst>
              </p14:cNvPr>
              <p14:cNvContentPartPr/>
              <p14:nvPr>
                <p:extLst>
                  <p:ext uri="{42D2F446-02D8-4167-A562-619A0277C38B}">
                    <p15:isNarration xmlns:p15="http://schemas.microsoft.com/office/powerpoint/2012/main" val="1"/>
                  </p:ext>
                </p:extLst>
              </p14:nvPr>
            </p14:nvContentPartPr>
            <p14:xfrm>
              <a:off x="10442520" y="2424960"/>
              <a:ext cx="1655640" cy="4162320"/>
            </p14:xfrm>
          </p:contentPart>
        </mc:Choice>
        <mc:Fallback xmlns="">
          <p:pic>
            <p:nvPicPr>
              <p:cNvPr id="8" name="Ink 7">
                <a:extLst>
                  <a:ext uri="{FF2B5EF4-FFF2-40B4-BE49-F238E27FC236}">
                    <a16:creationId xmlns:a16="http://schemas.microsoft.com/office/drawing/2014/main" id="{B317DB66-90B7-402D-B9A3-FD67B9272D28}"/>
                  </a:ext>
                </a:extLst>
              </p:cNvPr>
              <p:cNvPicPr>
                <a:picLocks noGrp="1" noRot="1" noChangeAspect="1" noMove="1" noResize="1" noEditPoints="1" noAdjustHandles="1" noChangeArrowheads="1" noChangeShapeType="1"/>
              </p:cNvPicPr>
              <p:nvPr/>
            </p:nvPicPr>
            <p:blipFill>
              <a:blip r:embed="rId15"/>
              <a:stretch>
                <a:fillRect/>
              </a:stretch>
            </p:blipFill>
            <p:spPr>
              <a:xfrm>
                <a:off x="10433160" y="2415600"/>
                <a:ext cx="1674360" cy="4181040"/>
              </a:xfrm>
              <a:prstGeom prst="rect">
                <a:avLst/>
              </a:prstGeom>
            </p:spPr>
          </p:pic>
        </mc:Fallback>
      </mc:AlternateContent>
    </p:spTree>
    <p:custDataLst>
      <p:tags r:id="rId1"/>
    </p:custDataLst>
    <p:extLst>
      <p:ext uri="{BB962C8B-B14F-4D97-AF65-F5344CB8AC3E}">
        <p14:creationId xmlns:p14="http://schemas.microsoft.com/office/powerpoint/2010/main" val="104970160"/>
      </p:ext>
    </p:extLst>
  </p:cSld>
  <p:clrMapOvr>
    <a:masterClrMapping/>
  </p:clrMapOvr>
  <mc:AlternateContent xmlns:mc="http://schemas.openxmlformats.org/markup-compatibility/2006" xmlns:p14="http://schemas.microsoft.com/office/powerpoint/2010/main">
    <mc:Choice Requires="p14">
      <p:transition spd="med" p14:dur="700" advTm="25220">
        <p:fade/>
      </p:transition>
    </mc:Choice>
    <mc:Fallback xmlns="">
      <p:transition spd="med" advTm="252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wipe(left)">
                                      <p:cBhvr>
                                        <p:cTn id="21" dur="500"/>
                                        <p:tgtEl>
                                          <p:spTgt spid="5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down)">
                                      <p:cBhvr>
                                        <p:cTn id="26" dur="500"/>
                                        <p:tgtEl>
                                          <p:spTgt spid="5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7">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wipe(down)">
                                      <p:cBhvr>
                                        <p:cTn id="59" dur="500"/>
                                        <p:tgtEl>
                                          <p:spTgt spid="53"/>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build="p"/>
      <p:bldP spid="34" grpId="0" animBg="1"/>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77FA352-446E-4B40-88EF-0E737194C546}"/>
              </a:ext>
            </a:extLst>
          </p:cNvPr>
          <p:cNvCxnSpPr>
            <a:cxnSpLocks/>
          </p:cNvCxnSpPr>
          <p:nvPr/>
        </p:nvCxnSpPr>
        <p:spPr>
          <a:xfrm>
            <a:off x="6090834" y="2076450"/>
            <a:ext cx="0" cy="4781550"/>
          </a:xfrm>
          <a:prstGeom prst="line">
            <a:avLst/>
          </a:prstGeom>
          <a:ln w="57150"/>
        </p:spPr>
        <p:style>
          <a:lnRef idx="1">
            <a:schemeClr val="dk1"/>
          </a:lnRef>
          <a:fillRef idx="0">
            <a:schemeClr val="dk1"/>
          </a:fillRef>
          <a:effectRef idx="0">
            <a:schemeClr val="dk1"/>
          </a:effectRef>
          <a:fontRef idx="minor">
            <a:schemeClr val="tx1"/>
          </a:fontRef>
        </p:style>
      </p:cxnSp>
      <p:sp>
        <p:nvSpPr>
          <p:cNvPr id="25" name="Title 1">
            <a:extLst>
              <a:ext uri="{FF2B5EF4-FFF2-40B4-BE49-F238E27FC236}">
                <a16:creationId xmlns:a16="http://schemas.microsoft.com/office/drawing/2014/main" id="{A58D483D-250B-45A9-BB23-59164087A0C1}"/>
              </a:ext>
            </a:extLst>
          </p:cNvPr>
          <p:cNvSpPr txBox="1">
            <a:spLocks/>
          </p:cNvSpPr>
          <p:nvPr/>
        </p:nvSpPr>
        <p:spPr>
          <a:xfrm>
            <a:off x="0" y="0"/>
            <a:ext cx="13155562"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dirty="0"/>
          </a:p>
        </p:txBody>
      </p:sp>
      <p:cxnSp>
        <p:nvCxnSpPr>
          <p:cNvPr id="26" name="Straight Connector 25">
            <a:extLst>
              <a:ext uri="{FF2B5EF4-FFF2-40B4-BE49-F238E27FC236}">
                <a16:creationId xmlns:a16="http://schemas.microsoft.com/office/drawing/2014/main" id="{EBE01F70-C1F2-4097-BBC3-D63301A48E78}"/>
              </a:ext>
            </a:extLst>
          </p:cNvPr>
          <p:cNvCxnSpPr>
            <a:cxnSpLocks/>
          </p:cNvCxnSpPr>
          <p:nvPr/>
        </p:nvCxnSpPr>
        <p:spPr>
          <a:xfrm>
            <a:off x="0" y="2074190"/>
            <a:ext cx="12192000"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41B5CDD-C423-4588-AFB3-E7451EA1EF66}"/>
                  </a:ext>
                </a:extLst>
              </p:cNvPr>
              <p:cNvSpPr txBox="1">
                <a:spLocks/>
              </p:cNvSpPr>
              <p:nvPr/>
            </p:nvSpPr>
            <p:spPr>
              <a:xfrm>
                <a:off x="0" y="945124"/>
                <a:ext cx="12365935" cy="11313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AutoNum type="arabicPeriod"/>
                </a:pPr>
                <a:r>
                  <a:rPr lang="en-US" sz="4000" dirty="0"/>
                  <a:t>Laws of physics are the same in all inertial reference frames</a:t>
                </a:r>
              </a:p>
              <a:p>
                <a:pPr marL="742950" indent="-742950">
                  <a:buAutoNum type="arabicPeriod"/>
                </a:pPr>
                <a:r>
                  <a:rPr lang="en-US" sz="4000" dirty="0"/>
                  <a:t>Speed of light </a:t>
                </a:r>
                <a14:m>
                  <m:oMath xmlns:m="http://schemas.openxmlformats.org/officeDocument/2006/math">
                    <m:r>
                      <a:rPr lang="en-US" sz="4000" b="0" i="1" smtClean="0">
                        <a:latin typeface="Cambria Math" panose="02040503050406030204" pitchFamily="18" charset="0"/>
                      </a:rPr>
                      <m:t>𝑐</m:t>
                    </m:r>
                  </m:oMath>
                </a14:m>
                <a:r>
                  <a:rPr lang="en-US" sz="4000" dirty="0"/>
                  <a:t> is the same in all inertial reference frames</a:t>
                </a:r>
              </a:p>
            </p:txBody>
          </p:sp>
        </mc:Choice>
        <mc:Fallback xmlns="">
          <p:sp>
            <p:nvSpPr>
              <p:cNvPr id="37" name="Subtitle 2">
                <a:extLst>
                  <a:ext uri="{FF2B5EF4-FFF2-40B4-BE49-F238E27FC236}">
                    <a16:creationId xmlns:a16="http://schemas.microsoft.com/office/drawing/2014/main" id="{A41B5CDD-C423-4588-AFB3-E7451EA1EF66}"/>
                  </a:ext>
                </a:extLst>
              </p:cNvPr>
              <p:cNvSpPr txBox="1">
                <a:spLocks noRot="1" noChangeAspect="1" noMove="1" noResize="1" noEditPoints="1" noAdjustHandles="1" noChangeArrowheads="1" noChangeShapeType="1" noTextEdit="1"/>
              </p:cNvSpPr>
              <p:nvPr/>
            </p:nvSpPr>
            <p:spPr>
              <a:xfrm>
                <a:off x="0" y="945124"/>
                <a:ext cx="12365935" cy="1131325"/>
              </a:xfrm>
              <a:prstGeom prst="rect">
                <a:avLst/>
              </a:prstGeom>
              <a:blipFill>
                <a:blip r:embed="rId4"/>
                <a:stretch>
                  <a:fillRect l="-1577" t="-17742" r="-493" b="-21505"/>
                </a:stretch>
              </a:blipFill>
            </p:spPr>
            <p:txBody>
              <a:bodyPr/>
              <a:lstStyle/>
              <a:p>
                <a:r>
                  <a:rPr lang="en-CA">
                    <a:noFill/>
                  </a:rPr>
                  <a:t> </a:t>
                </a:r>
              </a:p>
            </p:txBody>
          </p:sp>
        </mc:Fallback>
      </mc:AlternateContent>
      <p:sp>
        <p:nvSpPr>
          <p:cNvPr id="38" name="Title 1">
            <a:extLst>
              <a:ext uri="{FF2B5EF4-FFF2-40B4-BE49-F238E27FC236}">
                <a16:creationId xmlns:a16="http://schemas.microsoft.com/office/drawing/2014/main" id="{AA222FA9-5447-420F-8724-BB1CC86A30D4}"/>
              </a:ext>
            </a:extLst>
          </p:cNvPr>
          <p:cNvSpPr txBox="1">
            <a:spLocks/>
          </p:cNvSpPr>
          <p:nvPr/>
        </p:nvSpPr>
        <p:spPr>
          <a:xfrm>
            <a:off x="27653" y="-251337"/>
            <a:ext cx="11478547"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rgbClr val="00B0F0"/>
                </a:solidFill>
              </a:rPr>
              <a:t>Special Relativity</a:t>
            </a:r>
            <a:endParaRPr lang="en-US" sz="7200" b="1" dirty="0"/>
          </a:p>
        </p:txBody>
      </p:sp>
      <p:sp>
        <p:nvSpPr>
          <p:cNvPr id="6" name="TextBox 5">
            <a:extLst>
              <a:ext uri="{FF2B5EF4-FFF2-40B4-BE49-F238E27FC236}">
                <a16:creationId xmlns:a16="http://schemas.microsoft.com/office/drawing/2014/main" id="{D4630F89-278A-4E68-BFBF-D207A44200CF}"/>
              </a:ext>
            </a:extLst>
          </p:cNvPr>
          <p:cNvSpPr txBox="1"/>
          <p:nvPr/>
        </p:nvSpPr>
        <p:spPr>
          <a:xfrm>
            <a:off x="201477" y="2133913"/>
            <a:ext cx="5887446" cy="830997"/>
          </a:xfrm>
          <a:prstGeom prst="rect">
            <a:avLst/>
          </a:prstGeom>
          <a:noFill/>
        </p:spPr>
        <p:txBody>
          <a:bodyPr wrap="none" rtlCol="0">
            <a:spAutoFit/>
          </a:bodyPr>
          <a:lstStyle/>
          <a:p>
            <a:r>
              <a:rPr lang="en-US" sz="4800" dirty="0"/>
              <a:t>Things we disagree on:</a:t>
            </a:r>
            <a:endParaRPr lang="en-CA" sz="48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9DABFE-533A-4ECE-8D3C-12BE326BF03B}"/>
                  </a:ext>
                </a:extLst>
              </p:cNvPr>
              <p:cNvSpPr txBox="1"/>
              <p:nvPr/>
            </p:nvSpPr>
            <p:spPr>
              <a:xfrm>
                <a:off x="309939" y="3972635"/>
                <a:ext cx="2912079" cy="923330"/>
              </a:xfrm>
              <a:prstGeom prst="rect">
                <a:avLst/>
              </a:prstGeom>
              <a:noFill/>
            </p:spPr>
            <p:txBody>
              <a:bodyPr wrap="none" rtlCol="0">
                <a:spAutoFit/>
              </a:bodyPr>
              <a:lstStyle/>
              <a:p>
                <a:r>
                  <a:rPr lang="en-US" sz="5400" dirty="0">
                    <a:solidFill>
                      <a:srgbClr val="00B050"/>
                    </a:solidFill>
                  </a:rPr>
                  <a:t>velocity </a:t>
                </a:r>
                <a14:m>
                  <m:oMath xmlns:m="http://schemas.openxmlformats.org/officeDocument/2006/math">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𝑣</m:t>
                        </m:r>
                      </m:e>
                    </m:acc>
                  </m:oMath>
                </a14:m>
                <a:endParaRPr lang="en-CA" sz="5400" dirty="0">
                  <a:solidFill>
                    <a:srgbClr val="00B050"/>
                  </a:solidFill>
                </a:endParaRPr>
              </a:p>
            </p:txBody>
          </p:sp>
        </mc:Choice>
        <mc:Fallback xmlns="">
          <p:sp>
            <p:nvSpPr>
              <p:cNvPr id="17" name="TextBox 16">
                <a:extLst>
                  <a:ext uri="{FF2B5EF4-FFF2-40B4-BE49-F238E27FC236}">
                    <a16:creationId xmlns:a16="http://schemas.microsoft.com/office/drawing/2014/main" id="{A19DABFE-533A-4ECE-8D3C-12BE326BF03B}"/>
                  </a:ext>
                </a:extLst>
              </p:cNvPr>
              <p:cNvSpPr txBox="1">
                <a:spLocks noRot="1" noChangeAspect="1" noMove="1" noResize="1" noEditPoints="1" noAdjustHandles="1" noChangeArrowheads="1" noChangeShapeType="1" noTextEdit="1"/>
              </p:cNvSpPr>
              <p:nvPr/>
            </p:nvSpPr>
            <p:spPr>
              <a:xfrm>
                <a:off x="309939" y="3972635"/>
                <a:ext cx="2912079" cy="923330"/>
              </a:xfrm>
              <a:prstGeom prst="rect">
                <a:avLst/>
              </a:prstGeom>
              <a:blipFill>
                <a:blip r:embed="rId5"/>
                <a:stretch>
                  <a:fillRect l="-11297"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7CDEB7C-D1F3-4814-BA16-D77C1CE4A60C}"/>
                  </a:ext>
                </a:extLst>
              </p:cNvPr>
              <p:cNvSpPr txBox="1"/>
              <p:nvPr/>
            </p:nvSpPr>
            <p:spPr>
              <a:xfrm>
                <a:off x="1543052" y="4968747"/>
                <a:ext cx="4059573" cy="923330"/>
              </a:xfrm>
              <a:prstGeom prst="rect">
                <a:avLst/>
              </a:prstGeom>
              <a:noFill/>
            </p:spPr>
            <p:txBody>
              <a:bodyPr wrap="none" rtlCol="0">
                <a:spAutoFit/>
              </a:bodyPr>
              <a:lstStyle/>
              <a:p>
                <a:r>
                  <a:rPr lang="en-US" sz="5400" dirty="0">
                    <a:solidFill>
                      <a:srgbClr val="7030A0"/>
                    </a:solidFill>
                  </a:rPr>
                  <a:t>momentum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𝑝</m:t>
                        </m:r>
                      </m:e>
                    </m:acc>
                  </m:oMath>
                </a14:m>
                <a:endParaRPr lang="en-CA" sz="5400" dirty="0">
                  <a:solidFill>
                    <a:srgbClr val="7030A0"/>
                  </a:solidFill>
                </a:endParaRPr>
              </a:p>
            </p:txBody>
          </p:sp>
        </mc:Choice>
        <mc:Fallback xmlns="">
          <p:sp>
            <p:nvSpPr>
              <p:cNvPr id="18" name="TextBox 17">
                <a:extLst>
                  <a:ext uri="{FF2B5EF4-FFF2-40B4-BE49-F238E27FC236}">
                    <a16:creationId xmlns:a16="http://schemas.microsoft.com/office/drawing/2014/main" id="{87CDEB7C-D1F3-4814-BA16-D77C1CE4A60C}"/>
                  </a:ext>
                </a:extLst>
              </p:cNvPr>
              <p:cNvSpPr txBox="1">
                <a:spLocks noRot="1" noChangeAspect="1" noMove="1" noResize="1" noEditPoints="1" noAdjustHandles="1" noChangeArrowheads="1" noChangeShapeType="1" noTextEdit="1"/>
              </p:cNvSpPr>
              <p:nvPr/>
            </p:nvSpPr>
            <p:spPr>
              <a:xfrm>
                <a:off x="1543052" y="4968747"/>
                <a:ext cx="4059573" cy="923330"/>
              </a:xfrm>
              <a:prstGeom prst="rect">
                <a:avLst/>
              </a:prstGeom>
              <a:blipFill>
                <a:blip r:embed="rId6"/>
                <a:stretch>
                  <a:fillRect l="-7958" t="-17763" b="-3947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45FAA6-50D9-4271-A680-606B1AD6D8BB}"/>
                  </a:ext>
                </a:extLst>
              </p:cNvPr>
              <p:cNvSpPr txBox="1"/>
              <p:nvPr/>
            </p:nvSpPr>
            <p:spPr>
              <a:xfrm>
                <a:off x="452780" y="5934670"/>
                <a:ext cx="5031698" cy="923330"/>
              </a:xfrm>
              <a:prstGeom prst="rect">
                <a:avLst/>
              </a:prstGeom>
              <a:noFill/>
            </p:spPr>
            <p:txBody>
              <a:bodyPr wrap="none" rtlCol="0">
                <a:spAutoFit/>
              </a:bodyPr>
              <a:lstStyle/>
              <a:p>
                <a:r>
                  <a:rPr lang="en-US" sz="5400" dirty="0">
                    <a:solidFill>
                      <a:srgbClr val="F88F02"/>
                    </a:solidFill>
                  </a:rPr>
                  <a:t>kinetic energy </a:t>
                </a:r>
                <a14:m>
                  <m:oMath xmlns:m="http://schemas.openxmlformats.org/officeDocument/2006/math">
                    <m:sSub>
                      <m:sSubPr>
                        <m:ctrlPr>
                          <a:rPr lang="en-US" sz="5400" i="1">
                            <a:solidFill>
                              <a:srgbClr val="F88F02"/>
                            </a:solidFill>
                            <a:latin typeface="Cambria Math" panose="02040503050406030204" pitchFamily="18" charset="0"/>
                          </a:rPr>
                        </m:ctrlPr>
                      </m:sSubPr>
                      <m:e>
                        <m:r>
                          <a:rPr lang="en-US" sz="5400" i="1">
                            <a:solidFill>
                              <a:srgbClr val="F88F02"/>
                            </a:solidFill>
                            <a:latin typeface="Cambria Math" panose="02040503050406030204" pitchFamily="18" charset="0"/>
                          </a:rPr>
                          <m:t>𝐸</m:t>
                        </m:r>
                      </m:e>
                      <m:sub>
                        <m:r>
                          <a:rPr lang="en-US" sz="5400" i="1">
                            <a:solidFill>
                              <a:srgbClr val="F88F02"/>
                            </a:solidFill>
                            <a:latin typeface="Cambria Math" panose="02040503050406030204" pitchFamily="18" charset="0"/>
                          </a:rPr>
                          <m:t>𝑘</m:t>
                        </m:r>
                      </m:sub>
                    </m:sSub>
                  </m:oMath>
                </a14:m>
                <a:endParaRPr lang="en-CA" sz="5400" dirty="0">
                  <a:solidFill>
                    <a:srgbClr val="F88F02"/>
                  </a:solidFill>
                </a:endParaRPr>
              </a:p>
            </p:txBody>
          </p:sp>
        </mc:Choice>
        <mc:Fallback xmlns="">
          <p:sp>
            <p:nvSpPr>
              <p:cNvPr id="19" name="TextBox 18">
                <a:extLst>
                  <a:ext uri="{FF2B5EF4-FFF2-40B4-BE49-F238E27FC236}">
                    <a16:creationId xmlns:a16="http://schemas.microsoft.com/office/drawing/2014/main" id="{1F45FAA6-50D9-4271-A680-606B1AD6D8BB}"/>
                  </a:ext>
                </a:extLst>
              </p:cNvPr>
              <p:cNvSpPr txBox="1">
                <a:spLocks noRot="1" noChangeAspect="1" noMove="1" noResize="1" noEditPoints="1" noAdjustHandles="1" noChangeArrowheads="1" noChangeShapeType="1" noTextEdit="1"/>
              </p:cNvSpPr>
              <p:nvPr/>
            </p:nvSpPr>
            <p:spPr>
              <a:xfrm>
                <a:off x="452780" y="5934670"/>
                <a:ext cx="5031698" cy="923330"/>
              </a:xfrm>
              <a:prstGeom prst="rect">
                <a:avLst/>
              </a:prstGeom>
              <a:blipFill>
                <a:blip r:embed="rId7"/>
                <a:stretch>
                  <a:fillRect l="-6416"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34615F-02ED-418B-B198-9F94864856AA}"/>
                  </a:ext>
                </a:extLst>
              </p:cNvPr>
              <p:cNvSpPr txBox="1"/>
              <p:nvPr/>
            </p:nvSpPr>
            <p:spPr>
              <a:xfrm>
                <a:off x="2590774" y="2943833"/>
                <a:ext cx="3604961" cy="830997"/>
              </a:xfrm>
              <a:prstGeom prst="rect">
                <a:avLst/>
              </a:prstGeom>
              <a:noFill/>
            </p:spPr>
            <p:txBody>
              <a:bodyPr wrap="none" rtlCol="0">
                <a:spAutoFit/>
              </a:bodyPr>
              <a:lstStyle/>
              <a:p>
                <a:r>
                  <a:rPr lang="en-US" sz="4800" dirty="0">
                    <a:solidFill>
                      <a:srgbClr val="002060"/>
                    </a:solidFill>
                  </a:rPr>
                  <a:t>space/size </a:t>
                </a:r>
                <a14:m>
                  <m:oMath xmlns:m="http://schemas.openxmlformats.org/officeDocument/2006/math">
                    <m:r>
                      <m:rPr>
                        <m:sty m:val="p"/>
                      </m:rPr>
                      <a:rPr lang="en-US" sz="4800" b="0" i="0" smtClean="0">
                        <a:solidFill>
                          <a:srgbClr val="002060"/>
                        </a:solidFill>
                        <a:latin typeface="Cambria Math" panose="02040503050406030204" pitchFamily="18" charset="0"/>
                      </a:rPr>
                      <m:t>Δ</m:t>
                    </m:r>
                    <m:r>
                      <a:rPr lang="en-US" sz="4800" b="0" i="1" smtClean="0">
                        <a:solidFill>
                          <a:srgbClr val="002060"/>
                        </a:solidFill>
                        <a:latin typeface="Cambria Math" panose="02040503050406030204" pitchFamily="18" charset="0"/>
                      </a:rPr>
                      <m:t>𝑥</m:t>
                    </m:r>
                  </m:oMath>
                </a14:m>
                <a:endParaRPr lang="en-CA" sz="4800" dirty="0">
                  <a:solidFill>
                    <a:srgbClr val="002060"/>
                  </a:solidFill>
                </a:endParaRPr>
              </a:p>
            </p:txBody>
          </p:sp>
        </mc:Choice>
        <mc:Fallback xmlns="">
          <p:sp>
            <p:nvSpPr>
              <p:cNvPr id="15" name="TextBox 14">
                <a:extLst>
                  <a:ext uri="{FF2B5EF4-FFF2-40B4-BE49-F238E27FC236}">
                    <a16:creationId xmlns:a16="http://schemas.microsoft.com/office/drawing/2014/main" id="{CA34615F-02ED-418B-B198-9F94864856AA}"/>
                  </a:ext>
                </a:extLst>
              </p:cNvPr>
              <p:cNvSpPr txBox="1">
                <a:spLocks noRot="1" noChangeAspect="1" noMove="1" noResize="1" noEditPoints="1" noAdjustHandles="1" noChangeArrowheads="1" noChangeShapeType="1" noTextEdit="1"/>
              </p:cNvSpPr>
              <p:nvPr/>
            </p:nvSpPr>
            <p:spPr>
              <a:xfrm>
                <a:off x="2590774" y="2943833"/>
                <a:ext cx="3604961" cy="830997"/>
              </a:xfrm>
              <a:prstGeom prst="rect">
                <a:avLst/>
              </a:prstGeom>
              <a:blipFill>
                <a:blip r:embed="rId8"/>
                <a:stretch>
                  <a:fillRect l="-7783" t="-16176"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B993775-F1DF-4A07-A13E-94637288E272}"/>
                  </a:ext>
                </a:extLst>
              </p:cNvPr>
              <p:cNvSpPr txBox="1"/>
              <p:nvPr/>
            </p:nvSpPr>
            <p:spPr>
              <a:xfrm>
                <a:off x="68844" y="2905733"/>
                <a:ext cx="2331985" cy="923330"/>
              </a:xfrm>
              <a:prstGeom prst="rect">
                <a:avLst/>
              </a:prstGeom>
              <a:noFill/>
            </p:spPr>
            <p:txBody>
              <a:bodyPr wrap="none" rtlCol="0">
                <a:spAutoFit/>
              </a:bodyPr>
              <a:lstStyle/>
              <a:p>
                <a:r>
                  <a:rPr lang="en-US" sz="5400" dirty="0">
                    <a:solidFill>
                      <a:schemeClr val="accent6">
                        <a:lumMod val="50000"/>
                      </a:schemeClr>
                    </a:solidFill>
                  </a:rPr>
                  <a:t>time </a:t>
                </a:r>
                <a14:m>
                  <m:oMath xmlns:m="http://schemas.openxmlformats.org/officeDocument/2006/math">
                    <m:r>
                      <m:rPr>
                        <m:sty m:val="p"/>
                      </m:rPr>
                      <a:rPr lang="en-US" sz="5400" b="0" i="0" smtClean="0">
                        <a:solidFill>
                          <a:schemeClr val="accent6">
                            <a:lumMod val="50000"/>
                          </a:schemeClr>
                        </a:solidFill>
                        <a:latin typeface="Cambria Math" panose="02040503050406030204" pitchFamily="18" charset="0"/>
                      </a:rPr>
                      <m:t>Δ</m:t>
                    </m:r>
                    <m:r>
                      <a:rPr lang="en-US" sz="5400" b="0" i="1" smtClean="0">
                        <a:solidFill>
                          <a:schemeClr val="accent6">
                            <a:lumMod val="50000"/>
                          </a:schemeClr>
                        </a:solidFill>
                        <a:latin typeface="Cambria Math" panose="02040503050406030204" pitchFamily="18" charset="0"/>
                      </a:rPr>
                      <m:t>𝑡</m:t>
                    </m:r>
                  </m:oMath>
                </a14:m>
                <a:endParaRPr lang="en-CA" sz="5400" dirty="0">
                  <a:solidFill>
                    <a:schemeClr val="accent6">
                      <a:lumMod val="50000"/>
                    </a:schemeClr>
                  </a:solidFill>
                </a:endParaRPr>
              </a:p>
            </p:txBody>
          </p:sp>
        </mc:Choice>
        <mc:Fallback xmlns="">
          <p:sp>
            <p:nvSpPr>
              <p:cNvPr id="16" name="TextBox 15">
                <a:extLst>
                  <a:ext uri="{FF2B5EF4-FFF2-40B4-BE49-F238E27FC236}">
                    <a16:creationId xmlns:a16="http://schemas.microsoft.com/office/drawing/2014/main" id="{2B993775-F1DF-4A07-A13E-94637288E272}"/>
                  </a:ext>
                </a:extLst>
              </p:cNvPr>
              <p:cNvSpPr txBox="1">
                <a:spLocks noRot="1" noChangeAspect="1" noMove="1" noResize="1" noEditPoints="1" noAdjustHandles="1" noChangeArrowheads="1" noChangeShapeType="1" noTextEdit="1"/>
              </p:cNvSpPr>
              <p:nvPr/>
            </p:nvSpPr>
            <p:spPr>
              <a:xfrm>
                <a:off x="68844" y="2905733"/>
                <a:ext cx="2331985" cy="923330"/>
              </a:xfrm>
              <a:prstGeom prst="rect">
                <a:avLst/>
              </a:prstGeom>
              <a:blipFill>
                <a:blip r:embed="rId9"/>
                <a:stretch>
                  <a:fillRect l="-13838" t="-17881" b="-40397"/>
                </a:stretch>
              </a:blipFill>
            </p:spPr>
            <p:txBody>
              <a:bodyPr/>
              <a:lstStyle/>
              <a:p>
                <a:r>
                  <a:rPr lang="en-CA">
                    <a:noFill/>
                  </a:rPr>
                  <a:t> </a:t>
                </a:r>
              </a:p>
            </p:txBody>
          </p:sp>
        </mc:Fallback>
      </mc:AlternateContent>
      <p:sp>
        <p:nvSpPr>
          <p:cNvPr id="12" name="TextBox 11">
            <a:extLst>
              <a:ext uri="{FF2B5EF4-FFF2-40B4-BE49-F238E27FC236}">
                <a16:creationId xmlns:a16="http://schemas.microsoft.com/office/drawing/2014/main" id="{F36A790D-29BF-4A61-B9CE-280F38B15C91}"/>
              </a:ext>
            </a:extLst>
          </p:cNvPr>
          <p:cNvSpPr txBox="1"/>
          <p:nvPr/>
        </p:nvSpPr>
        <p:spPr>
          <a:xfrm>
            <a:off x="6708182" y="2131331"/>
            <a:ext cx="5182124" cy="830997"/>
          </a:xfrm>
          <a:prstGeom prst="rect">
            <a:avLst/>
          </a:prstGeom>
          <a:noFill/>
        </p:spPr>
        <p:txBody>
          <a:bodyPr wrap="none" rtlCol="0">
            <a:spAutoFit/>
          </a:bodyPr>
          <a:lstStyle/>
          <a:p>
            <a:r>
              <a:rPr lang="en-US" sz="4800" dirty="0"/>
              <a:t>Things we agree on:</a:t>
            </a:r>
            <a:endParaRPr lang="en-CA" sz="4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2152F61-D262-43C8-93A1-3AC61889C551}"/>
                  </a:ext>
                </a:extLst>
              </p:cNvPr>
              <p:cNvSpPr txBox="1"/>
              <p:nvPr/>
            </p:nvSpPr>
            <p:spPr>
              <a:xfrm>
                <a:off x="6962562" y="3658579"/>
                <a:ext cx="4461414" cy="769441"/>
              </a:xfrm>
              <a:prstGeom prst="rect">
                <a:avLst/>
              </a:prstGeom>
              <a:noFill/>
              <a:ln>
                <a:solidFill>
                  <a:schemeClr val="bg1"/>
                </a:solidFill>
              </a:ln>
              <a:effectLst>
                <a:glow rad="228600">
                  <a:srgbClr val="FFCF01">
                    <a:alpha val="40000"/>
                  </a:srgbClr>
                </a:glo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𝑐</m:t>
                      </m:r>
                      <m:r>
                        <a:rPr lang="en-US" sz="4400" b="0" i="1" smtClean="0">
                          <a:solidFill>
                            <a:schemeClr val="tx1"/>
                          </a:solidFill>
                          <a:latin typeface="Cambria Math" panose="02040503050406030204" pitchFamily="18" charset="0"/>
                        </a:rPr>
                        <m:t>=3×</m:t>
                      </m:r>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10</m:t>
                          </m:r>
                        </m:e>
                        <m:sup>
                          <m:r>
                            <a:rPr lang="en-US" sz="4400" b="0" i="1" smtClean="0">
                              <a:solidFill>
                                <a:schemeClr val="tx1"/>
                              </a:solidFill>
                              <a:latin typeface="Cambria Math" panose="02040503050406030204" pitchFamily="18" charset="0"/>
                            </a:rPr>
                            <m:t>8</m:t>
                          </m:r>
                        </m:sup>
                      </m:sSup>
                      <m:r>
                        <a:rPr lang="en-US" sz="4400" b="0" i="1" smtClean="0">
                          <a:solidFill>
                            <a:schemeClr val="tx1"/>
                          </a:solidFill>
                          <a:latin typeface="Cambria Math" panose="02040503050406030204" pitchFamily="18" charset="0"/>
                        </a:rPr>
                        <m:t>  </m:t>
                      </m:r>
                      <m:r>
                        <a:rPr lang="en-US" sz="4400" b="0" i="1" smtClean="0">
                          <a:solidFill>
                            <a:schemeClr val="tx1"/>
                          </a:solidFill>
                          <a:latin typeface="Cambria Math" panose="02040503050406030204" pitchFamily="18" charset="0"/>
                        </a:rPr>
                        <m:t>𝑚</m:t>
                      </m:r>
                      <m:r>
                        <a:rPr lang="en-US" sz="4400" b="0" i="1" smtClean="0">
                          <a:solidFill>
                            <a:schemeClr val="tx1"/>
                          </a:solidFill>
                          <a:latin typeface="Cambria Math" panose="02040503050406030204" pitchFamily="18" charset="0"/>
                        </a:rPr>
                        <m:t>/</m:t>
                      </m:r>
                      <m:r>
                        <a:rPr lang="en-US" sz="4400" b="0" i="1" smtClean="0">
                          <a:solidFill>
                            <a:schemeClr val="tx1"/>
                          </a:solidFill>
                          <a:latin typeface="Cambria Math" panose="02040503050406030204" pitchFamily="18" charset="0"/>
                        </a:rPr>
                        <m:t>𝑠</m:t>
                      </m:r>
                    </m:oMath>
                  </m:oMathPara>
                </a14:m>
                <a:endParaRPr lang="en-CA" sz="4400" dirty="0">
                  <a:solidFill>
                    <a:schemeClr val="tx1"/>
                  </a:solidFill>
                </a:endParaRPr>
              </a:p>
            </p:txBody>
          </p:sp>
        </mc:Choice>
        <mc:Fallback xmlns="">
          <p:sp>
            <p:nvSpPr>
              <p:cNvPr id="24" name="TextBox 23">
                <a:extLst>
                  <a:ext uri="{FF2B5EF4-FFF2-40B4-BE49-F238E27FC236}">
                    <a16:creationId xmlns:a16="http://schemas.microsoft.com/office/drawing/2014/main" id="{A2152F61-D262-43C8-93A1-3AC61889C551}"/>
                  </a:ext>
                </a:extLst>
              </p:cNvPr>
              <p:cNvSpPr txBox="1">
                <a:spLocks noRot="1" noChangeAspect="1" noMove="1" noResize="1" noEditPoints="1" noAdjustHandles="1" noChangeArrowheads="1" noChangeShapeType="1" noTextEdit="1"/>
              </p:cNvSpPr>
              <p:nvPr/>
            </p:nvSpPr>
            <p:spPr>
              <a:xfrm>
                <a:off x="6962562" y="3658579"/>
                <a:ext cx="4461414" cy="769441"/>
              </a:xfrm>
              <a:prstGeom prst="rect">
                <a:avLst/>
              </a:prstGeom>
              <a:blipFill>
                <a:blip r:embed="rId10"/>
                <a:stretch>
                  <a:fillRect/>
                </a:stretch>
              </a:blipFill>
              <a:ln>
                <a:solidFill>
                  <a:schemeClr val="bg1"/>
                </a:solidFill>
              </a:ln>
              <a:effectLst>
                <a:glow rad="228600">
                  <a:srgbClr val="FFCF01">
                    <a:alpha val="40000"/>
                  </a:srgbClr>
                </a:glow>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Subtitle 2">
                <a:extLst>
                  <a:ext uri="{FF2B5EF4-FFF2-40B4-BE49-F238E27FC236}">
                    <a16:creationId xmlns:a16="http://schemas.microsoft.com/office/drawing/2014/main" id="{647C788F-1EC6-4543-9E5F-1B5A9B601833}"/>
                  </a:ext>
                </a:extLst>
              </p:cNvPr>
              <p:cNvSpPr txBox="1">
                <a:spLocks/>
              </p:cNvSpPr>
              <p:nvPr/>
            </p:nvSpPr>
            <p:spPr>
              <a:xfrm>
                <a:off x="6524171" y="5085442"/>
                <a:ext cx="5477329" cy="1065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sSup>
                        <m:sSupPr>
                          <m:ctrlPr>
                            <a:rPr lang="en-US" sz="5600" b="0" i="1" smtClean="0">
                              <a:solidFill>
                                <a:srgbClr val="FFC000"/>
                              </a:solidFill>
                              <a:latin typeface="Cambria Math" panose="02040503050406030204" pitchFamily="18" charset="0"/>
                            </a:rPr>
                          </m:ctrlPr>
                        </m:sSupPr>
                        <m:e>
                          <m:r>
                            <a:rPr lang="en-US" sz="5600" b="0" i="1" smtClean="0">
                              <a:solidFill>
                                <a:schemeClr val="accent4">
                                  <a:lumMod val="75000"/>
                                </a:schemeClr>
                              </a:solidFill>
                              <a:latin typeface="Cambria Math" panose="02040503050406030204" pitchFamily="18" charset="0"/>
                            </a:rPr>
                            <m:t>𝑠</m:t>
                          </m:r>
                        </m:e>
                        <m:sup>
                          <m:r>
                            <a:rPr lang="en-US" sz="5600" b="0" i="1" smtClean="0">
                              <a:solidFill>
                                <a:schemeClr val="tx1"/>
                              </a:solidFill>
                              <a:latin typeface="Cambria Math" panose="02040503050406030204" pitchFamily="18" charset="0"/>
                            </a:rPr>
                            <m:t>2</m:t>
                          </m:r>
                        </m:sup>
                      </m:sSup>
                      <m:r>
                        <a:rPr lang="en-US" sz="5600" b="0" i="1" smtClean="0">
                          <a:solidFill>
                            <a:schemeClr val="tx1"/>
                          </a:solidFill>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d>
                            <m:dPr>
                              <m:ctrlPr>
                                <a:rPr lang="en-US" sz="5400" i="1">
                                  <a:latin typeface="Cambria Math" panose="02040503050406030204" pitchFamily="18" charset="0"/>
                                </a:rPr>
                              </m:ctrlPr>
                            </m:dPr>
                            <m:e>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e>
                          </m:d>
                        </m:e>
                        <m:sup>
                          <m:r>
                            <a:rPr lang="en-US" sz="5400" i="1">
                              <a:latin typeface="Cambria Math" panose="02040503050406030204" pitchFamily="18" charset="0"/>
                            </a:rPr>
                            <m:t>2</m:t>
                          </m:r>
                        </m:sup>
                      </m:sSup>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d>
                            <m:dPr>
                              <m:ctrlPr>
                                <a:rPr lang="en-US" sz="5400" i="1">
                                  <a:latin typeface="Cambria Math" panose="02040503050406030204" pitchFamily="18" charset="0"/>
                                </a:rPr>
                              </m:ctrlPr>
                            </m:dPr>
                            <m:e>
                              <m:r>
                                <a:rPr lang="en-US" sz="5400" i="1">
                                  <a:solidFill>
                                    <a:srgbClr val="0070C0"/>
                                  </a:solidFill>
                                  <a:latin typeface="Cambria Math" panose="02040503050406030204" pitchFamily="18" charset="0"/>
                                </a:rPr>
                                <m:t>𝑥</m:t>
                              </m:r>
                            </m:e>
                          </m:d>
                        </m:e>
                        <m:sup>
                          <m:r>
                            <a:rPr lang="en-US" sz="5400" i="1">
                              <a:latin typeface="Cambria Math" panose="02040503050406030204" pitchFamily="18" charset="0"/>
                            </a:rPr>
                            <m:t>2</m:t>
                          </m:r>
                        </m:sup>
                      </m:sSup>
                    </m:oMath>
                  </m:oMathPara>
                </a14:m>
                <a:endParaRPr lang="en-US" sz="5400" i="1" dirty="0">
                  <a:latin typeface="Cambria Math" panose="02040503050406030204" pitchFamily="18" charset="0"/>
                </a:endParaRPr>
              </a:p>
              <a:p>
                <a:pPr marL="0" indent="0">
                  <a:buNone/>
                </a:pPr>
                <a:endParaRPr lang="en-US" sz="5400" i="1" dirty="0">
                  <a:latin typeface="Cambria Math" panose="02040503050406030204" pitchFamily="18" charset="0"/>
                </a:endParaRPr>
              </a:p>
              <a:p>
                <a:pPr marL="0" indent="0">
                  <a:buNone/>
                </a:pPr>
                <a:endParaRPr lang="en-US" sz="5400" i="1" dirty="0">
                  <a:latin typeface="Cambria Math" panose="02040503050406030204" pitchFamily="18" charset="0"/>
                </a:endParaRPr>
              </a:p>
            </p:txBody>
          </p:sp>
        </mc:Choice>
        <mc:Fallback xmlns="">
          <p:sp>
            <p:nvSpPr>
              <p:cNvPr id="34" name="Subtitle 2">
                <a:extLst>
                  <a:ext uri="{FF2B5EF4-FFF2-40B4-BE49-F238E27FC236}">
                    <a16:creationId xmlns:a16="http://schemas.microsoft.com/office/drawing/2014/main" id="{647C788F-1EC6-4543-9E5F-1B5A9B601833}"/>
                  </a:ext>
                </a:extLst>
              </p:cNvPr>
              <p:cNvSpPr txBox="1">
                <a:spLocks noRot="1" noChangeAspect="1" noMove="1" noResize="1" noEditPoints="1" noAdjustHandles="1" noChangeArrowheads="1" noChangeShapeType="1" noTextEdit="1"/>
              </p:cNvSpPr>
              <p:nvPr/>
            </p:nvSpPr>
            <p:spPr>
              <a:xfrm>
                <a:off x="6524171" y="5085442"/>
                <a:ext cx="5477329" cy="1065250"/>
              </a:xfrm>
              <a:prstGeom prst="rect">
                <a:avLst/>
              </a:prstGeom>
              <a:blipFill>
                <a:blip r:embed="rId11"/>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532503487"/>
      </p:ext>
    </p:extLst>
  </p:cSld>
  <p:clrMapOvr>
    <a:masterClrMapping/>
  </p:clrMapOvr>
  <mc:AlternateContent xmlns:mc="http://schemas.openxmlformats.org/markup-compatibility/2006" xmlns:p14="http://schemas.microsoft.com/office/powerpoint/2010/main">
    <mc:Choice Requires="p14">
      <p:transition p14:dur="0" advTm="27967"/>
    </mc:Choice>
    <mc:Fallback xmlns="">
      <p:transition advTm="279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5" grpId="0"/>
      <p:bldP spid="16" grpId="0"/>
      <p:bldP spid="24" grpId="0" animBg="1"/>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extLst>
                  <p:ext uri="{D42A27DB-BD31-4B8C-83A1-F6EECF244321}">
                    <p14:modId xmlns:p14="http://schemas.microsoft.com/office/powerpoint/2010/main" val="729092795"/>
                  </p:ext>
                </p:extLst>
              </p:nvPr>
            </p:nvGraphicFramePr>
            <p:xfrm>
              <a:off x="400050" y="70948"/>
              <a:ext cx="11430000" cy="3779520"/>
            </p:xfrm>
            <a:graphic>
              <a:graphicData uri="http://schemas.openxmlformats.org/drawingml/2006/table">
                <a:tbl>
                  <a:tblPr firstRow="1" bandRow="1">
                    <a:tableStyleId>{5940675A-B579-460E-94D1-54222C63F5DA}</a:tableStyleId>
                  </a:tblPr>
                  <a:tblGrid>
                    <a:gridCol w="5314950">
                      <a:extLst>
                        <a:ext uri="{9D8B030D-6E8A-4147-A177-3AD203B41FA5}">
                          <a16:colId xmlns:a16="http://schemas.microsoft.com/office/drawing/2014/main" val="2936866724"/>
                        </a:ext>
                      </a:extLst>
                    </a:gridCol>
                    <a:gridCol w="6115050">
                      <a:extLst>
                        <a:ext uri="{9D8B030D-6E8A-4147-A177-3AD203B41FA5}">
                          <a16:colId xmlns:a16="http://schemas.microsoft.com/office/drawing/2014/main" val="4226159283"/>
                        </a:ext>
                      </a:extLst>
                    </a:gridCol>
                  </a:tblGrid>
                  <a:tr h="742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0070C0"/>
                              </a:solidFill>
                            </a:rPr>
                            <a:t>Euclidean Geometry</a:t>
                          </a:r>
                          <a:endParaRPr lang="en-CA" sz="48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err="1">
                              <a:solidFill>
                                <a:srgbClr val="7030A0"/>
                              </a:solidFill>
                            </a:rPr>
                            <a:t>Minkowski</a:t>
                          </a:r>
                          <a:r>
                            <a:rPr lang="en-US" sz="4800" dirty="0">
                              <a:solidFill>
                                <a:srgbClr val="7030A0"/>
                              </a:solidFill>
                            </a:rPr>
                            <a:t> Geometry</a:t>
                          </a:r>
                          <a:endParaRPr lang="en-CA" sz="4800" dirty="0">
                            <a:solidFill>
                              <a:srgbClr val="7030A0"/>
                            </a:solidFill>
                          </a:endParaRPr>
                        </a:p>
                      </a:txBody>
                      <a:tcPr/>
                    </a:tc>
                    <a:extLst>
                      <a:ext uri="{0D108BD9-81ED-4DB2-BD59-A6C34878D82A}">
                        <a16:rowId xmlns:a16="http://schemas.microsoft.com/office/drawing/2014/main" val="595545894"/>
                      </a:ext>
                    </a:extLst>
                  </a:tr>
                  <a:tr h="1306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Length (orthonormal basis)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3200" dirty="0"/>
                        </a:p>
                        <a:p>
                          <a:pPr/>
                          <a14:m>
                            <m:oMathPara xmlns:m="http://schemas.openxmlformats.org/officeDocument/2006/math">
                              <m:oMathParaPr>
                                <m:jc m:val="centerGroup"/>
                              </m:oMathParaPr>
                              <m:oMath xmlns:m="http://schemas.openxmlformats.org/officeDocument/2006/math">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𝐿</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𝑦</m:t>
                                    </m:r>
                                  </m:e>
                                  <m:sup>
                                    <m:r>
                                      <a:rPr lang="en-US" sz="4800" b="0" i="1" smtClean="0">
                                        <a:latin typeface="Cambria Math" panose="02040503050406030204" pitchFamily="18" charset="0"/>
                                      </a:rPr>
                                      <m:t>2</m:t>
                                    </m:r>
                                  </m:sup>
                                </m:sSup>
                              </m:oMath>
                            </m:oMathPara>
                          </a14:m>
                          <a:endParaRPr lang="en-CA" sz="4800"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𝐿</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𝑦</m:t>
                                        </m:r>
                                      </m:e>
                                    </m:acc>
                                  </m:e>
                                  <m:sup>
                                    <m:r>
                                      <a:rPr lang="en-US" sz="4800" b="0" i="1" smtClean="0">
                                        <a:latin typeface="Cambria Math" panose="02040503050406030204" pitchFamily="18" charset="0"/>
                                      </a:rPr>
                                      <m:t>2</m:t>
                                    </m:r>
                                  </m:sup>
                                </m:sSup>
                              </m:oMath>
                            </m:oMathPara>
                          </a14:m>
                          <a:endParaRPr lang="en-CA" sz="4800" dirty="0"/>
                        </a:p>
                        <a:p>
                          <a:endParaRPr lang="en-CA" sz="3200" dirty="0"/>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Spacetime Invariant (</a:t>
                          </a:r>
                          <a:r>
                            <a:rPr lang="en-US" sz="2800" dirty="0" err="1"/>
                            <a:t>o.n.</a:t>
                          </a:r>
                          <a:r>
                            <a:rPr lang="en-US" sz="2800" dirty="0"/>
                            <a:t> basis)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3200" dirty="0"/>
                        </a:p>
                        <a:p>
                          <a:pPr/>
                          <a14:m>
                            <m:oMathPara xmlns:m="http://schemas.openxmlformats.org/officeDocument/2006/math">
                              <m:oMathParaPr>
                                <m:jc m:val="centerGroup"/>
                              </m:oMathParaPr>
                              <m:oMath xmlns:m="http://schemas.openxmlformats.org/officeDocument/2006/math">
                                <m:sSup>
                                  <m:sSupPr>
                                    <m:ctrlPr>
                                      <a:rPr lang="en-US" sz="4800" b="0" i="1" smtClean="0">
                                        <a:latin typeface="Cambria Math" panose="02040503050406030204" pitchFamily="18" charset="0"/>
                                      </a:rPr>
                                    </m:ctrlPr>
                                  </m:sSupPr>
                                  <m:e>
                                    <m:r>
                                      <a:rPr lang="en-US" sz="4800" b="0" i="1" smtClean="0">
                                        <a:solidFill>
                                          <a:srgbClr val="D09E00"/>
                                        </a:solidFill>
                                        <a:latin typeface="Cambria Math" panose="02040503050406030204" pitchFamily="18" charset="0"/>
                                      </a:rPr>
                                      <m:t>𝑠</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𝑐</m:t>
                                        </m:r>
                                        <m:r>
                                          <a:rPr lang="en-US" sz="4800" b="0" i="1" smtClean="0">
                                            <a:solidFill>
                                              <a:srgbClr val="0070C0"/>
                                            </a:solidFill>
                                            <a:latin typeface="Cambria Math" panose="02040503050406030204" pitchFamily="18" charset="0"/>
                                          </a:rPr>
                                          <m:t>𝑡</m:t>
                                        </m:r>
                                      </m:e>
                                    </m:d>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2</m:t>
                                    </m:r>
                                  </m:sup>
                                </m:sSup>
                              </m:oMath>
                            </m:oMathPara>
                          </a14:m>
                          <a:endParaRPr lang="en-US" sz="4800" b="0" dirty="0"/>
                        </a:p>
                        <a:p>
                          <a:pPr/>
                          <a14:m>
                            <m:oMathPara xmlns:m="http://schemas.openxmlformats.org/officeDocument/2006/math">
                              <m:oMathParaPr>
                                <m:jc m:val="centerGroup"/>
                              </m:oMathParaPr>
                              <m:oMath xmlns:m="http://schemas.openxmlformats.org/officeDocument/2006/math">
                                <m:sSup>
                                  <m:sSupPr>
                                    <m:ctrlPr>
                                      <a:rPr lang="en-US" sz="4800" b="0" i="1" smtClean="0">
                                        <a:latin typeface="Cambria Math" panose="02040503050406030204" pitchFamily="18" charset="0"/>
                                      </a:rPr>
                                    </m:ctrlPr>
                                  </m:sSupPr>
                                  <m:e>
                                    <m:r>
                                      <a:rPr lang="en-US" sz="4800" b="0" i="1" smtClean="0">
                                        <a:solidFill>
                                          <a:srgbClr val="D09E00"/>
                                        </a:solidFill>
                                        <a:latin typeface="Cambria Math" panose="02040503050406030204" pitchFamily="18" charset="0"/>
                                      </a:rPr>
                                      <m:t>𝑠</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e>
                                    </m:d>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e>
                                  <m:sup>
                                    <m:r>
                                      <a:rPr lang="en-US" sz="4800" b="0" i="1" smtClean="0">
                                        <a:latin typeface="Cambria Math" panose="02040503050406030204" pitchFamily="18" charset="0"/>
                                      </a:rPr>
                                      <m:t>2</m:t>
                                    </m:r>
                                  </m:sup>
                                </m:sSup>
                              </m:oMath>
                            </m:oMathPara>
                          </a14:m>
                          <a:endParaRPr lang="en-CA" sz="4800" dirty="0"/>
                        </a:p>
                      </a:txBody>
                      <a:tcPr/>
                    </a:tc>
                    <a:extLst>
                      <a:ext uri="{0D108BD9-81ED-4DB2-BD59-A6C34878D82A}">
                        <a16:rowId xmlns:a16="http://schemas.microsoft.com/office/drawing/2014/main" val="1331947988"/>
                      </a:ext>
                    </a:extLst>
                  </a:tr>
                </a:tbl>
              </a:graphicData>
            </a:graphic>
          </p:graphicFrame>
        </mc:Choice>
        <mc:Fallback xmlns="">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extLst>
                  <p:ext uri="{D42A27DB-BD31-4B8C-83A1-F6EECF244321}">
                    <p14:modId xmlns:p14="http://schemas.microsoft.com/office/powerpoint/2010/main" val="729092795"/>
                  </p:ext>
                </p:extLst>
              </p:nvPr>
            </p:nvGraphicFramePr>
            <p:xfrm>
              <a:off x="400050" y="70948"/>
              <a:ext cx="11430000" cy="3779520"/>
            </p:xfrm>
            <a:graphic>
              <a:graphicData uri="http://schemas.openxmlformats.org/drawingml/2006/table">
                <a:tbl>
                  <a:tblPr firstRow="1" bandRow="1">
                    <a:tableStyleId>{5940675A-B579-460E-94D1-54222C63F5DA}</a:tableStyleId>
                  </a:tblPr>
                  <a:tblGrid>
                    <a:gridCol w="5314950">
                      <a:extLst>
                        <a:ext uri="{9D8B030D-6E8A-4147-A177-3AD203B41FA5}">
                          <a16:colId xmlns:a16="http://schemas.microsoft.com/office/drawing/2014/main" val="2936866724"/>
                        </a:ext>
                      </a:extLst>
                    </a:gridCol>
                    <a:gridCol w="6115050">
                      <a:extLst>
                        <a:ext uri="{9D8B030D-6E8A-4147-A177-3AD203B41FA5}">
                          <a16:colId xmlns:a16="http://schemas.microsoft.com/office/drawing/2014/main" val="4226159283"/>
                        </a:ext>
                      </a:extLst>
                    </a:gridCol>
                  </a:tblGrid>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0070C0"/>
                              </a:solidFill>
                            </a:rPr>
                            <a:t>Euclidean Geometry</a:t>
                          </a:r>
                          <a:endParaRPr lang="en-CA" sz="48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err="1">
                              <a:solidFill>
                                <a:srgbClr val="7030A0"/>
                              </a:solidFill>
                            </a:rPr>
                            <a:t>Minkowski</a:t>
                          </a:r>
                          <a:r>
                            <a:rPr lang="en-US" sz="4800" dirty="0">
                              <a:solidFill>
                                <a:srgbClr val="7030A0"/>
                              </a:solidFill>
                            </a:rPr>
                            <a:t> Geometry</a:t>
                          </a:r>
                          <a:endParaRPr lang="en-CA" sz="4800" dirty="0">
                            <a:solidFill>
                              <a:srgbClr val="7030A0"/>
                            </a:solidFill>
                          </a:endParaRPr>
                        </a:p>
                      </a:txBody>
                      <a:tcPr/>
                    </a:tc>
                    <a:extLst>
                      <a:ext uri="{0D108BD9-81ED-4DB2-BD59-A6C34878D82A}">
                        <a16:rowId xmlns:a16="http://schemas.microsoft.com/office/drawing/2014/main" val="595545894"/>
                      </a:ext>
                    </a:extLst>
                  </a:tr>
                  <a:tr h="2956560">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115" t="-32099" r="-115367" b="-412"/>
                          </a:stretch>
                        </a:blipFill>
                      </a:tcPr>
                    </a:tc>
                    <a:tc>
                      <a:txBody>
                        <a:bodyPr/>
                        <a:lstStyle/>
                        <a:p>
                          <a:endParaRPr lang="en-US"/>
                        </a:p>
                      </a:txBody>
                      <a:tcPr>
                        <a:blipFill>
                          <a:blip r:embed="rId4"/>
                          <a:stretch>
                            <a:fillRect l="-86952" t="-32099" r="-199" b="-412"/>
                          </a:stretch>
                        </a:blipFill>
                      </a:tcPr>
                    </a:tc>
                    <a:extLst>
                      <a:ext uri="{0D108BD9-81ED-4DB2-BD59-A6C34878D82A}">
                        <a16:rowId xmlns:a16="http://schemas.microsoft.com/office/drawing/2014/main" val="1331947988"/>
                      </a:ext>
                    </a:extLst>
                  </a:tr>
                </a:tbl>
              </a:graphicData>
            </a:graphic>
          </p:graphicFrame>
        </mc:Fallback>
      </mc:AlternateContent>
      <p:grpSp>
        <p:nvGrpSpPr>
          <p:cNvPr id="12" name="Group 11">
            <a:extLst>
              <a:ext uri="{FF2B5EF4-FFF2-40B4-BE49-F238E27FC236}">
                <a16:creationId xmlns:a16="http://schemas.microsoft.com/office/drawing/2014/main" id="{8E58F899-464B-4A34-A666-EB32B7FC855A}"/>
              </a:ext>
            </a:extLst>
          </p:cNvPr>
          <p:cNvGrpSpPr/>
          <p:nvPr/>
        </p:nvGrpSpPr>
        <p:grpSpPr>
          <a:xfrm>
            <a:off x="406610" y="3962229"/>
            <a:ext cx="11407438" cy="863771"/>
            <a:chOff x="406610" y="3962229"/>
            <a:chExt cx="11407438" cy="863771"/>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36C5343-AFDE-434B-939E-DCB816602150}"/>
                    </a:ext>
                  </a:extLst>
                </p:cNvPr>
                <p:cNvSpPr/>
                <p:nvPr/>
              </p:nvSpPr>
              <p:spPr>
                <a:xfrm>
                  <a:off x="406610" y="3995003"/>
                  <a:ext cx="4428239" cy="830997"/>
                </a:xfrm>
                <a:prstGeom prst="rect">
                  <a:avLst/>
                </a:prstGeom>
              </p:spPr>
              <p:txBody>
                <a:bodyPr wrap="square">
                  <a:spAutoFit/>
                </a:bodyPr>
                <a:lstStyle/>
                <a:p>
                  <a:r>
                    <a:rPr lang="en-US" sz="4800" dirty="0"/>
                    <a:t>Case #1: </a:t>
                  </a:r>
                  <a14:m>
                    <m:oMath xmlns:m="http://schemas.openxmlformats.org/officeDocument/2006/math">
                      <m:sSup>
                        <m:sSupPr>
                          <m:ctrlPr>
                            <a:rPr lang="en-US" sz="4800" i="1">
                              <a:latin typeface="Cambria Math" panose="02040503050406030204" pitchFamily="18" charset="0"/>
                            </a:rPr>
                          </m:ctrlPr>
                        </m:sSupPr>
                        <m:e>
                          <m:r>
                            <a:rPr lang="en-US" sz="4800" i="1">
                              <a:solidFill>
                                <a:schemeClr val="accent4">
                                  <a:lumMod val="75000"/>
                                </a:schemeClr>
                              </a:solidFill>
                              <a:latin typeface="Cambria Math" panose="02040503050406030204" pitchFamily="18" charset="0"/>
                            </a:rPr>
                            <m:t>𝑠</m:t>
                          </m:r>
                        </m:e>
                        <m:sup>
                          <m:r>
                            <a:rPr lang="en-US" sz="4800" i="1">
                              <a:latin typeface="Cambria Math" panose="02040503050406030204" pitchFamily="18" charset="0"/>
                            </a:rPr>
                            <m:t>2</m:t>
                          </m:r>
                        </m:sup>
                      </m:sSup>
                      <m:r>
                        <a:rPr lang="en-US" sz="4800" i="1">
                          <a:latin typeface="Cambria Math" panose="02040503050406030204" pitchFamily="18" charset="0"/>
                        </a:rPr>
                        <m:t>&gt;0</m:t>
                      </m:r>
                    </m:oMath>
                  </a14:m>
                  <a:endParaRPr lang="en-CA" sz="4800" dirty="0"/>
                </a:p>
              </p:txBody>
            </p:sp>
          </mc:Choice>
          <mc:Fallback xmlns="">
            <p:sp>
              <p:nvSpPr>
                <p:cNvPr id="3" name="Rectangle 2">
                  <a:extLst>
                    <a:ext uri="{FF2B5EF4-FFF2-40B4-BE49-F238E27FC236}">
                      <a16:creationId xmlns:a16="http://schemas.microsoft.com/office/drawing/2014/main" id="{836C5343-AFDE-434B-939E-DCB816602150}"/>
                    </a:ext>
                  </a:extLst>
                </p:cNvPr>
                <p:cNvSpPr>
                  <a:spLocks noRot="1" noChangeAspect="1" noMove="1" noResize="1" noEditPoints="1" noAdjustHandles="1" noChangeArrowheads="1" noChangeShapeType="1" noTextEdit="1"/>
                </p:cNvSpPr>
                <p:nvPr/>
              </p:nvSpPr>
              <p:spPr>
                <a:xfrm>
                  <a:off x="406610" y="3995003"/>
                  <a:ext cx="4428239" cy="830997"/>
                </a:xfrm>
                <a:prstGeom prst="rect">
                  <a:avLst/>
                </a:prstGeom>
                <a:blipFill>
                  <a:blip r:embed="rId5"/>
                  <a:stretch>
                    <a:fillRect l="-6336" t="-16058" b="-3795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9ECFAC1-84FB-49C7-B16E-4E752DB028D7}"/>
                    </a:ext>
                  </a:extLst>
                </p:cNvPr>
                <p:cNvSpPr/>
                <p:nvPr/>
              </p:nvSpPr>
              <p:spPr>
                <a:xfrm>
                  <a:off x="6194323" y="3962229"/>
                  <a:ext cx="5619725" cy="830997"/>
                </a:xfrm>
                <a:prstGeom prst="rect">
                  <a:avLst/>
                </a:prstGeom>
              </p:spPr>
              <p:txBody>
                <a:bodyPr wrap="square">
                  <a:spAutoFit/>
                </a:bodyPr>
                <a:lstStyle/>
                <a:p>
                  <a14:m>
                    <m:oMath xmlns:m="http://schemas.openxmlformats.org/officeDocument/2006/math">
                      <m:r>
                        <a:rPr lang="en-US" sz="4800" i="1" smtClean="0">
                          <a:solidFill>
                            <a:schemeClr val="accent4">
                              <a:lumMod val="75000"/>
                            </a:schemeClr>
                          </a:solidFill>
                          <a:latin typeface="Cambria Math" panose="02040503050406030204" pitchFamily="18" charset="0"/>
                        </a:rPr>
                        <m:t>𝑠</m:t>
                      </m:r>
                      <m:r>
                        <a:rPr lang="en-US" sz="4800" i="1">
                          <a:latin typeface="Cambria Math" panose="02040503050406030204" pitchFamily="18" charset="0"/>
                        </a:rPr>
                        <m:t>=</m:t>
                      </m:r>
                      <m:r>
                        <a:rPr lang="en-US" sz="4800" b="0" i="1" smtClean="0">
                          <a:latin typeface="Cambria Math" panose="02040503050406030204" pitchFamily="18" charset="0"/>
                        </a:rPr>
                        <m:t>𝑐</m:t>
                      </m:r>
                      <m:r>
                        <a:rPr lang="en-US" sz="4800" i="1">
                          <a:solidFill>
                            <a:srgbClr val="FFC000"/>
                          </a:solidFill>
                          <a:latin typeface="Cambria Math" panose="02040503050406030204" pitchFamily="18" charset="0"/>
                        </a:rPr>
                        <m:t>𝜏</m:t>
                      </m:r>
                    </m:oMath>
                  </a14:m>
                  <a:r>
                    <a:rPr lang="en-CA" sz="4800" dirty="0"/>
                    <a:t> </a:t>
                  </a:r>
                  <a:r>
                    <a:rPr lang="en-US" sz="4800" dirty="0"/>
                    <a:t> (Proper Time)</a:t>
                  </a:r>
                  <a:endParaRPr lang="en-CA" sz="4800" dirty="0"/>
                </a:p>
              </p:txBody>
            </p:sp>
          </mc:Choice>
          <mc:Fallback xmlns="">
            <p:sp>
              <p:nvSpPr>
                <p:cNvPr id="9" name="Rectangle 8">
                  <a:extLst>
                    <a:ext uri="{FF2B5EF4-FFF2-40B4-BE49-F238E27FC236}">
                      <a16:creationId xmlns:a16="http://schemas.microsoft.com/office/drawing/2014/main" id="{09ECFAC1-84FB-49C7-B16E-4E752DB028D7}"/>
                    </a:ext>
                  </a:extLst>
                </p:cNvPr>
                <p:cNvSpPr>
                  <a:spLocks noRot="1" noChangeAspect="1" noMove="1" noResize="1" noEditPoints="1" noAdjustHandles="1" noChangeArrowheads="1" noChangeShapeType="1" noTextEdit="1"/>
                </p:cNvSpPr>
                <p:nvPr/>
              </p:nvSpPr>
              <p:spPr>
                <a:xfrm>
                  <a:off x="6194323" y="3962229"/>
                  <a:ext cx="5619725" cy="830997"/>
                </a:xfrm>
                <a:prstGeom prst="rect">
                  <a:avLst/>
                </a:prstGeom>
                <a:blipFill>
                  <a:blip r:embed="rId6"/>
                  <a:stretch>
                    <a:fillRect t="-16176" r="-3471" b="-38971"/>
                  </a:stretch>
                </a:blipFill>
              </p:spPr>
              <p:txBody>
                <a:bodyPr/>
                <a:lstStyle/>
                <a:p>
                  <a:r>
                    <a:rPr lang="en-CA">
                      <a:noFill/>
                    </a:rPr>
                    <a:t> </a:t>
                  </a:r>
                </a:p>
              </p:txBody>
            </p:sp>
          </mc:Fallback>
        </mc:AlternateContent>
      </p:grpSp>
      <p:grpSp>
        <p:nvGrpSpPr>
          <p:cNvPr id="14" name="Group 13">
            <a:extLst>
              <a:ext uri="{FF2B5EF4-FFF2-40B4-BE49-F238E27FC236}">
                <a16:creationId xmlns:a16="http://schemas.microsoft.com/office/drawing/2014/main" id="{3D11E2D1-F833-4D79-A84B-BA1BCDBE689A}"/>
              </a:ext>
            </a:extLst>
          </p:cNvPr>
          <p:cNvGrpSpPr/>
          <p:nvPr/>
        </p:nvGrpSpPr>
        <p:grpSpPr>
          <a:xfrm>
            <a:off x="406610" y="5930758"/>
            <a:ext cx="11785390" cy="927242"/>
            <a:chOff x="406610" y="5930758"/>
            <a:chExt cx="11785390" cy="927242"/>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F39418F-3B2E-49AD-A6BD-015ADE67670B}"/>
                    </a:ext>
                  </a:extLst>
                </p:cNvPr>
                <p:cNvSpPr/>
                <p:nvPr/>
              </p:nvSpPr>
              <p:spPr>
                <a:xfrm>
                  <a:off x="406610" y="6027003"/>
                  <a:ext cx="4428239" cy="830997"/>
                </a:xfrm>
                <a:prstGeom prst="rect">
                  <a:avLst/>
                </a:prstGeom>
              </p:spPr>
              <p:txBody>
                <a:bodyPr wrap="square">
                  <a:spAutoFit/>
                </a:bodyPr>
                <a:lstStyle/>
                <a:p>
                  <a:r>
                    <a:rPr lang="en-US" sz="4800" dirty="0"/>
                    <a:t>Case #3: </a:t>
                  </a:r>
                  <a14:m>
                    <m:oMath xmlns:m="http://schemas.openxmlformats.org/officeDocument/2006/math">
                      <m:sSup>
                        <m:sSupPr>
                          <m:ctrlPr>
                            <a:rPr lang="en-US" sz="4800" i="1">
                              <a:latin typeface="Cambria Math" panose="02040503050406030204" pitchFamily="18" charset="0"/>
                            </a:rPr>
                          </m:ctrlPr>
                        </m:sSupPr>
                        <m:e>
                          <m:r>
                            <a:rPr lang="en-US" sz="4800" i="1">
                              <a:solidFill>
                                <a:schemeClr val="accent4">
                                  <a:lumMod val="75000"/>
                                </a:schemeClr>
                              </a:solidFill>
                              <a:latin typeface="Cambria Math" panose="02040503050406030204" pitchFamily="18" charset="0"/>
                            </a:rPr>
                            <m:t>𝑠</m:t>
                          </m:r>
                        </m:e>
                        <m:sup>
                          <m:r>
                            <a:rPr lang="en-US" sz="4800" i="1">
                              <a:latin typeface="Cambria Math" panose="02040503050406030204" pitchFamily="18" charset="0"/>
                            </a:rPr>
                            <m:t>2</m:t>
                          </m:r>
                        </m:sup>
                      </m:sSup>
                      <m:r>
                        <a:rPr lang="en-US" sz="4800" b="0" i="1" smtClean="0">
                          <a:latin typeface="Cambria Math" panose="02040503050406030204" pitchFamily="18" charset="0"/>
                        </a:rPr>
                        <m:t>&lt;</m:t>
                      </m:r>
                      <m:r>
                        <a:rPr lang="en-US" sz="4800" i="1">
                          <a:latin typeface="Cambria Math" panose="02040503050406030204" pitchFamily="18" charset="0"/>
                        </a:rPr>
                        <m:t>0</m:t>
                      </m:r>
                    </m:oMath>
                  </a14:m>
                  <a:endParaRPr lang="en-CA" sz="4800" dirty="0"/>
                </a:p>
              </p:txBody>
            </p:sp>
          </mc:Choice>
          <mc:Fallback xmlns="">
            <p:sp>
              <p:nvSpPr>
                <p:cNvPr id="6" name="Rectangle 5">
                  <a:extLst>
                    <a:ext uri="{FF2B5EF4-FFF2-40B4-BE49-F238E27FC236}">
                      <a16:creationId xmlns:a16="http://schemas.microsoft.com/office/drawing/2014/main" id="{CF39418F-3B2E-49AD-A6BD-015ADE67670B}"/>
                    </a:ext>
                  </a:extLst>
                </p:cNvPr>
                <p:cNvSpPr>
                  <a:spLocks noRot="1" noChangeAspect="1" noMove="1" noResize="1" noEditPoints="1" noAdjustHandles="1" noChangeArrowheads="1" noChangeShapeType="1" noTextEdit="1"/>
                </p:cNvSpPr>
                <p:nvPr/>
              </p:nvSpPr>
              <p:spPr>
                <a:xfrm>
                  <a:off x="406610" y="6027003"/>
                  <a:ext cx="4428239" cy="830997"/>
                </a:xfrm>
                <a:prstGeom prst="rect">
                  <a:avLst/>
                </a:prstGeom>
                <a:blipFill>
                  <a:blip r:embed="rId7"/>
                  <a:stretch>
                    <a:fillRect l="-6336" t="-16176"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C7C8BDB-FA17-49D6-866E-491BF9C30ACE}"/>
                    </a:ext>
                  </a:extLst>
                </p:cNvPr>
                <p:cNvSpPr/>
                <p:nvPr/>
              </p:nvSpPr>
              <p:spPr>
                <a:xfrm>
                  <a:off x="5039033" y="5930758"/>
                  <a:ext cx="7152967" cy="927242"/>
                </a:xfrm>
                <a:prstGeom prst="rect">
                  <a:avLst/>
                </a:prstGeom>
              </p:spPr>
              <p:txBody>
                <a:bodyPr wrap="square">
                  <a:spAutoFit/>
                </a:bodyPr>
                <a:lstStyle/>
                <a:p>
                  <a14:m>
                    <m:oMath xmlns:m="http://schemas.openxmlformats.org/officeDocument/2006/math">
                      <m:rad>
                        <m:radPr>
                          <m:degHide m:val="on"/>
                          <m:ctrlPr>
                            <a:rPr lang="en-US" sz="4800" i="1">
                              <a:latin typeface="Cambria Math" panose="02040503050406030204" pitchFamily="18" charset="0"/>
                            </a:rPr>
                          </m:ctrlPr>
                        </m:radPr>
                        <m:deg/>
                        <m:e>
                          <m:r>
                            <a:rPr lang="en-US" sz="4800" i="1">
                              <a:latin typeface="Cambria Math" panose="02040503050406030204" pitchFamily="18" charset="0"/>
                            </a:rPr>
                            <m:t>−</m:t>
                          </m:r>
                          <m:sSup>
                            <m:sSupPr>
                              <m:ctrlPr>
                                <a:rPr lang="en-US" sz="4800" i="1">
                                  <a:solidFill>
                                    <a:srgbClr val="FFC000"/>
                                  </a:solidFill>
                                  <a:latin typeface="Cambria Math" panose="02040503050406030204" pitchFamily="18" charset="0"/>
                                </a:rPr>
                              </m:ctrlPr>
                            </m:sSupPr>
                            <m:e>
                              <m:r>
                                <a:rPr lang="en-US" sz="4800" i="1" smtClean="0">
                                  <a:solidFill>
                                    <a:schemeClr val="accent4">
                                      <a:lumMod val="75000"/>
                                    </a:schemeClr>
                                  </a:solidFill>
                                  <a:latin typeface="Cambria Math" panose="02040503050406030204" pitchFamily="18" charset="0"/>
                                </a:rPr>
                                <m:t>𝑠</m:t>
                              </m:r>
                            </m:e>
                            <m:sup>
                              <m:r>
                                <a:rPr lang="en-US" sz="4800" i="1">
                                  <a:latin typeface="Cambria Math" panose="02040503050406030204" pitchFamily="18" charset="0"/>
                                </a:rPr>
                                <m:t>2</m:t>
                              </m:r>
                            </m:sup>
                          </m:sSup>
                        </m:e>
                      </m:rad>
                      <m:r>
                        <a:rPr lang="en-US" sz="4800" i="1">
                          <a:latin typeface="Cambria Math" panose="02040503050406030204" pitchFamily="18" charset="0"/>
                        </a:rPr>
                        <m:t>=</m:t>
                      </m:r>
                      <m:sSub>
                        <m:sSubPr>
                          <m:ctrlPr>
                            <a:rPr lang="en-US" sz="4800" i="1" smtClean="0">
                              <a:solidFill>
                                <a:srgbClr val="FFC000"/>
                              </a:solidFill>
                              <a:latin typeface="Cambria Math" panose="02040503050406030204" pitchFamily="18" charset="0"/>
                            </a:rPr>
                          </m:ctrlPr>
                        </m:sSubPr>
                        <m:e>
                          <m:r>
                            <a:rPr lang="en-US" sz="4800" i="1">
                              <a:solidFill>
                                <a:srgbClr val="FFC000"/>
                              </a:solidFill>
                              <a:latin typeface="Cambria Math" panose="02040503050406030204" pitchFamily="18" charset="0"/>
                            </a:rPr>
                            <m:t>𝐿</m:t>
                          </m:r>
                        </m:e>
                        <m:sub>
                          <m:r>
                            <a:rPr lang="en-US" sz="4800" i="1">
                              <a:solidFill>
                                <a:srgbClr val="FFC000"/>
                              </a:solidFill>
                              <a:latin typeface="Cambria Math" panose="02040503050406030204" pitchFamily="18" charset="0"/>
                            </a:rPr>
                            <m:t>0</m:t>
                          </m:r>
                        </m:sub>
                      </m:sSub>
                    </m:oMath>
                  </a14:m>
                  <a:r>
                    <a:rPr lang="en-US" sz="4800" dirty="0"/>
                    <a:t> (Proper Length)</a:t>
                  </a:r>
                  <a:endParaRPr lang="en-CA" sz="4800" dirty="0"/>
                </a:p>
              </p:txBody>
            </p:sp>
          </mc:Choice>
          <mc:Fallback xmlns="">
            <p:sp>
              <p:nvSpPr>
                <p:cNvPr id="10" name="Rectangle 9">
                  <a:extLst>
                    <a:ext uri="{FF2B5EF4-FFF2-40B4-BE49-F238E27FC236}">
                      <a16:creationId xmlns:a16="http://schemas.microsoft.com/office/drawing/2014/main" id="{1C7C8BDB-FA17-49D6-866E-491BF9C30ACE}"/>
                    </a:ext>
                  </a:extLst>
                </p:cNvPr>
                <p:cNvSpPr>
                  <a:spLocks noRot="1" noChangeAspect="1" noMove="1" noResize="1" noEditPoints="1" noAdjustHandles="1" noChangeArrowheads="1" noChangeShapeType="1" noTextEdit="1"/>
                </p:cNvSpPr>
                <p:nvPr/>
              </p:nvSpPr>
              <p:spPr>
                <a:xfrm>
                  <a:off x="5039033" y="5930758"/>
                  <a:ext cx="7152967" cy="927242"/>
                </a:xfrm>
                <a:prstGeom prst="rect">
                  <a:avLst/>
                </a:prstGeom>
                <a:blipFill>
                  <a:blip r:embed="rId8"/>
                  <a:stretch>
                    <a:fillRect t="-3947" r="-2217" b="-34868"/>
                  </a:stretch>
                </a:blipFill>
              </p:spPr>
              <p:txBody>
                <a:bodyPr/>
                <a:lstStyle/>
                <a:p>
                  <a:r>
                    <a:rPr lang="en-CA">
                      <a:noFill/>
                    </a:rPr>
                    <a:t> </a:t>
                  </a:r>
                </a:p>
              </p:txBody>
            </p:sp>
          </mc:Fallback>
        </mc:AlternateContent>
      </p:grpSp>
      <p:grpSp>
        <p:nvGrpSpPr>
          <p:cNvPr id="13" name="Group 12">
            <a:extLst>
              <a:ext uri="{FF2B5EF4-FFF2-40B4-BE49-F238E27FC236}">
                <a16:creationId xmlns:a16="http://schemas.microsoft.com/office/drawing/2014/main" id="{B6133C4E-EAB6-42D0-9022-EDA640D57F68}"/>
              </a:ext>
            </a:extLst>
          </p:cNvPr>
          <p:cNvGrpSpPr/>
          <p:nvPr/>
        </p:nvGrpSpPr>
        <p:grpSpPr>
          <a:xfrm>
            <a:off x="416770" y="4970036"/>
            <a:ext cx="10806752" cy="872947"/>
            <a:chOff x="416770" y="4970036"/>
            <a:chExt cx="10806752" cy="872947"/>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182FAF7-07B2-40E0-8AA0-464615AD239C}"/>
                    </a:ext>
                  </a:extLst>
                </p:cNvPr>
                <p:cNvSpPr/>
                <p:nvPr/>
              </p:nvSpPr>
              <p:spPr>
                <a:xfrm>
                  <a:off x="416770" y="5011986"/>
                  <a:ext cx="4458719" cy="830997"/>
                </a:xfrm>
                <a:prstGeom prst="rect">
                  <a:avLst/>
                </a:prstGeom>
              </p:spPr>
              <p:txBody>
                <a:bodyPr wrap="square">
                  <a:spAutoFit/>
                </a:bodyPr>
                <a:lstStyle/>
                <a:p>
                  <a:r>
                    <a:rPr lang="en-US" sz="4800" dirty="0"/>
                    <a:t>Case #2: </a:t>
                  </a:r>
                  <a14:m>
                    <m:oMath xmlns:m="http://schemas.openxmlformats.org/officeDocument/2006/math">
                      <m:sSup>
                        <m:sSupPr>
                          <m:ctrlPr>
                            <a:rPr lang="en-US" sz="4800" i="1">
                              <a:latin typeface="Cambria Math" panose="02040503050406030204" pitchFamily="18" charset="0"/>
                            </a:rPr>
                          </m:ctrlPr>
                        </m:sSupPr>
                        <m:e>
                          <m:r>
                            <a:rPr lang="en-US" sz="4800" i="1">
                              <a:solidFill>
                                <a:schemeClr val="accent4">
                                  <a:lumMod val="75000"/>
                                </a:schemeClr>
                              </a:solidFill>
                              <a:latin typeface="Cambria Math" panose="02040503050406030204" pitchFamily="18" charset="0"/>
                            </a:rPr>
                            <m:t>𝑠</m:t>
                          </m:r>
                        </m:e>
                        <m:sup>
                          <m:r>
                            <a:rPr lang="en-US" sz="4800" i="1">
                              <a:latin typeface="Cambria Math" panose="02040503050406030204" pitchFamily="18" charset="0"/>
                            </a:rPr>
                            <m:t>2</m:t>
                          </m:r>
                        </m:sup>
                      </m:sSup>
                      <m:r>
                        <a:rPr lang="en-US" sz="4800" b="0" i="1" smtClean="0">
                          <a:latin typeface="Cambria Math" panose="02040503050406030204" pitchFamily="18" charset="0"/>
                        </a:rPr>
                        <m:t>=</m:t>
                      </m:r>
                      <m:r>
                        <a:rPr lang="en-US" sz="4800" i="1">
                          <a:latin typeface="Cambria Math" panose="02040503050406030204" pitchFamily="18" charset="0"/>
                        </a:rPr>
                        <m:t>0</m:t>
                      </m:r>
                    </m:oMath>
                  </a14:m>
                  <a:endParaRPr lang="en-CA" sz="4800" dirty="0"/>
                </a:p>
              </p:txBody>
            </p:sp>
          </mc:Choice>
          <mc:Fallback xmlns="">
            <p:sp>
              <p:nvSpPr>
                <p:cNvPr id="5" name="Rectangle 4">
                  <a:extLst>
                    <a:ext uri="{FF2B5EF4-FFF2-40B4-BE49-F238E27FC236}">
                      <a16:creationId xmlns:a16="http://schemas.microsoft.com/office/drawing/2014/main" id="{1182FAF7-07B2-40E0-8AA0-464615AD239C}"/>
                    </a:ext>
                  </a:extLst>
                </p:cNvPr>
                <p:cNvSpPr>
                  <a:spLocks noRot="1" noChangeAspect="1" noMove="1" noResize="1" noEditPoints="1" noAdjustHandles="1" noChangeArrowheads="1" noChangeShapeType="1" noTextEdit="1"/>
                </p:cNvSpPr>
                <p:nvPr/>
              </p:nvSpPr>
              <p:spPr>
                <a:xfrm>
                  <a:off x="416770" y="5011986"/>
                  <a:ext cx="4458719" cy="830997"/>
                </a:xfrm>
                <a:prstGeom prst="rect">
                  <a:avLst/>
                </a:prstGeom>
                <a:blipFill>
                  <a:blip r:embed="rId9"/>
                  <a:stretch>
                    <a:fillRect l="-6148" t="-16176" b="-38971"/>
                  </a:stretch>
                </a:blipFill>
              </p:spPr>
              <p:txBody>
                <a:bodyPr/>
                <a:lstStyle/>
                <a:p>
                  <a:r>
                    <a:rPr lang="en-CA">
                      <a:noFill/>
                    </a:rPr>
                    <a:t> </a:t>
                  </a:r>
                </a:p>
              </p:txBody>
            </p:sp>
          </mc:Fallback>
        </mc:AlternateContent>
        <p:sp>
          <p:nvSpPr>
            <p:cNvPr id="11" name="Rectangle 10">
              <a:extLst>
                <a:ext uri="{FF2B5EF4-FFF2-40B4-BE49-F238E27FC236}">
                  <a16:creationId xmlns:a16="http://schemas.microsoft.com/office/drawing/2014/main" id="{39FA8804-CD03-48CD-9378-0AC0CCDD03D2}"/>
                </a:ext>
              </a:extLst>
            </p:cNvPr>
            <p:cNvSpPr/>
            <p:nvPr/>
          </p:nvSpPr>
          <p:spPr>
            <a:xfrm>
              <a:off x="5756787" y="4970036"/>
              <a:ext cx="5466735" cy="830997"/>
            </a:xfrm>
            <a:prstGeom prst="rect">
              <a:avLst/>
            </a:prstGeom>
          </p:spPr>
          <p:txBody>
            <a:bodyPr wrap="square">
              <a:spAutoFit/>
            </a:bodyPr>
            <a:lstStyle/>
            <a:p>
              <a:r>
                <a:rPr lang="en-US" sz="4800" dirty="0"/>
                <a:t>(Path of Light Beam)</a:t>
              </a:r>
              <a:endParaRPr lang="en-CA" sz="4800" dirty="0"/>
            </a:p>
          </p:txBody>
        </p:sp>
      </p:gr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16" name="Ink 15">
                <a:extLst>
                  <a:ext uri="{FF2B5EF4-FFF2-40B4-BE49-F238E27FC236}">
                    <a16:creationId xmlns:a16="http://schemas.microsoft.com/office/drawing/2014/main" id="{129FEBE4-64FF-4FE9-A4B2-E3BF6DDAC8A8}"/>
                  </a:ext>
                </a:extLst>
              </p14:cNvPr>
              <p14:cNvContentPartPr/>
              <p14:nvPr>
                <p:extLst>
                  <p:ext uri="{42D2F446-02D8-4167-A562-619A0277C38B}">
                    <p15:isNarration xmlns:p15="http://schemas.microsoft.com/office/powerpoint/2012/main" val="1"/>
                  </p:ext>
                </p:extLst>
              </p14:nvPr>
            </p14:nvContentPartPr>
            <p14:xfrm>
              <a:off x="529200" y="1094400"/>
              <a:ext cx="11077200" cy="1936800"/>
            </p14:xfrm>
          </p:contentPart>
        </mc:Choice>
        <mc:Fallback xmlns="">
          <p:pic>
            <p:nvPicPr>
              <p:cNvPr id="16" name="Ink 15">
                <a:extLst>
                  <a:ext uri="{FF2B5EF4-FFF2-40B4-BE49-F238E27FC236}">
                    <a16:creationId xmlns:a16="http://schemas.microsoft.com/office/drawing/2014/main" id="{129FEBE4-64FF-4FE9-A4B2-E3BF6DDAC8A8}"/>
                  </a:ext>
                </a:extLst>
              </p:cNvPr>
              <p:cNvPicPr>
                <a:picLocks noGrp="1" noRot="1" noChangeAspect="1" noMove="1" noResize="1" noEditPoints="1" noAdjustHandles="1" noChangeArrowheads="1" noChangeShapeType="1"/>
              </p:cNvPicPr>
              <p:nvPr/>
            </p:nvPicPr>
            <p:blipFill>
              <a:blip r:embed="rId11"/>
              <a:stretch>
                <a:fillRect/>
              </a:stretch>
            </p:blipFill>
            <p:spPr>
              <a:xfrm>
                <a:off x="519840" y="1085040"/>
                <a:ext cx="11095920" cy="1955520"/>
              </a:xfrm>
              <a:prstGeom prst="rect">
                <a:avLst/>
              </a:prstGeom>
            </p:spPr>
          </p:pic>
        </mc:Fallback>
      </mc:AlternateContent>
    </p:spTree>
    <p:custDataLst>
      <p:tags r:id="rId1"/>
    </p:custDataLst>
    <p:extLst>
      <p:ext uri="{BB962C8B-B14F-4D97-AF65-F5344CB8AC3E}">
        <p14:creationId xmlns:p14="http://schemas.microsoft.com/office/powerpoint/2010/main" val="266174443"/>
      </p:ext>
    </p:extLst>
  </p:cSld>
  <p:clrMapOvr>
    <a:masterClrMapping/>
  </p:clrMapOvr>
  <mc:AlternateContent xmlns:mc="http://schemas.openxmlformats.org/markup-compatibility/2006" xmlns:p14="http://schemas.microsoft.com/office/powerpoint/2010/main">
    <mc:Choice Requires="p14">
      <p:transition spd="slow" p14:dur="2000" advTm="36754"/>
    </mc:Choice>
    <mc:Fallback xmlns="">
      <p:transition spd="slow" advTm="36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49A8D44-C625-4F09-8A96-3FA2DE5F99BB}"/>
              </a:ext>
            </a:extLst>
          </p:cNvPr>
          <p:cNvSpPr txBox="1"/>
          <p:nvPr/>
        </p:nvSpPr>
        <p:spPr>
          <a:xfrm>
            <a:off x="4063046" y="1157473"/>
            <a:ext cx="3567880" cy="1015663"/>
          </a:xfrm>
          <a:prstGeom prst="rect">
            <a:avLst/>
          </a:prstGeom>
          <a:noFill/>
        </p:spPr>
        <p:txBody>
          <a:bodyPr wrap="square" rtlCol="0">
            <a:spAutoFit/>
          </a:bodyPr>
          <a:lstStyle/>
          <a:p>
            <a:pPr algn="ctr"/>
            <a:r>
              <a:rPr lang="en-US" sz="6000" dirty="0"/>
              <a:t>“</a:t>
            </a:r>
            <a:r>
              <a:rPr lang="en-US" sz="6000" dirty="0" err="1">
                <a:solidFill>
                  <a:srgbClr val="0070C0"/>
                </a:solidFill>
              </a:rPr>
              <a:t>Timelike</a:t>
            </a:r>
            <a:r>
              <a:rPr lang="en-US" sz="6000"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C2E72A-57DF-4E28-85C7-3A255D1F1AB4}"/>
                  </a:ext>
                </a:extLst>
              </p:cNvPr>
              <p:cNvSpPr txBox="1"/>
              <p:nvPr/>
            </p:nvSpPr>
            <p:spPr>
              <a:xfrm>
                <a:off x="3956392" y="2888226"/>
                <a:ext cx="3867490" cy="1754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6000" dirty="0" smtClean="0">
                          <a:solidFill>
                            <a:schemeClr val="tx1"/>
                          </a:solidFill>
                        </a:rPr>
                        <m:t>“</m:t>
                      </m:r>
                      <m:r>
                        <m:rPr>
                          <m:nor/>
                        </m:rPr>
                        <a:rPr lang="en-US" sz="6000" dirty="0" smtClean="0">
                          <a:solidFill>
                            <a:srgbClr val="FFC000"/>
                          </a:solidFill>
                        </a:rPr>
                        <m:t>Lightlike</m:t>
                      </m:r>
                      <m:r>
                        <m:rPr>
                          <m:nor/>
                        </m:rPr>
                        <a:rPr lang="en-US" sz="6000" dirty="0" smtClean="0">
                          <a:solidFill>
                            <a:schemeClr val="tx1"/>
                          </a:solidFill>
                        </a:rPr>
                        <m:t>”</m:t>
                      </m:r>
                    </m:oMath>
                  </m:oMathPara>
                </a14:m>
                <a:endParaRPr lang="en-US" sz="6000" dirty="0">
                  <a:solidFill>
                    <a:schemeClr val="tx1"/>
                  </a:solidFill>
                </a:endParaRPr>
              </a:p>
              <a:p>
                <a:pPr algn="ctr"/>
                <a:r>
                  <a:rPr lang="en-US" sz="4400" dirty="0"/>
                  <a:t>“</a:t>
                </a:r>
                <a:r>
                  <a:rPr lang="en-US" sz="4400" dirty="0">
                    <a:solidFill>
                      <a:schemeClr val="accent4">
                        <a:lumMod val="75000"/>
                      </a:schemeClr>
                    </a:solidFill>
                  </a:rPr>
                  <a:t>null</a:t>
                </a:r>
                <a:r>
                  <a:rPr lang="en-US" sz="4400" dirty="0"/>
                  <a:t>”</a:t>
                </a:r>
              </a:p>
            </p:txBody>
          </p:sp>
        </mc:Choice>
        <mc:Fallback xmlns="">
          <p:sp>
            <p:nvSpPr>
              <p:cNvPr id="9" name="TextBox 8">
                <a:extLst>
                  <a:ext uri="{FF2B5EF4-FFF2-40B4-BE49-F238E27FC236}">
                    <a16:creationId xmlns:a16="http://schemas.microsoft.com/office/drawing/2014/main" id="{1EC2E72A-57DF-4E28-85C7-3A255D1F1AB4}"/>
                  </a:ext>
                </a:extLst>
              </p:cNvPr>
              <p:cNvSpPr txBox="1">
                <a:spLocks noRot="1" noChangeAspect="1" noMove="1" noResize="1" noEditPoints="1" noAdjustHandles="1" noChangeArrowheads="1" noChangeShapeType="1" noTextEdit="1"/>
              </p:cNvSpPr>
              <p:nvPr/>
            </p:nvSpPr>
            <p:spPr>
              <a:xfrm>
                <a:off x="3956392" y="2888226"/>
                <a:ext cx="3867490" cy="1754326"/>
              </a:xfrm>
              <a:prstGeom prst="rect">
                <a:avLst/>
              </a:prstGeom>
              <a:blipFill>
                <a:blip r:embed="rId4"/>
                <a:stretch>
                  <a:fillRect b="-1215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D3459B-07A7-4036-B7AE-C3F5D0C68E49}"/>
                  </a:ext>
                </a:extLst>
              </p:cNvPr>
              <p:cNvSpPr txBox="1"/>
              <p:nvPr/>
            </p:nvSpPr>
            <p:spPr>
              <a:xfrm>
                <a:off x="3933584" y="5343901"/>
                <a:ext cx="3951340" cy="1015663"/>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nor/>
                        </m:rPr>
                        <a:rPr lang="en-US" sz="6000" dirty="0"/>
                        <m:t>“</m:t>
                      </m:r>
                      <m:r>
                        <m:rPr>
                          <m:nor/>
                        </m:rPr>
                        <a:rPr lang="en-US" sz="6000" b="0" i="0" dirty="0" smtClean="0">
                          <a:solidFill>
                            <a:srgbClr val="FF0000"/>
                          </a:solidFill>
                        </a:rPr>
                        <m:t>Space</m:t>
                      </m:r>
                      <m:r>
                        <m:rPr>
                          <m:nor/>
                        </m:rPr>
                        <a:rPr lang="en-US" sz="6000" dirty="0" smtClean="0">
                          <a:solidFill>
                            <a:srgbClr val="FF0000"/>
                          </a:solidFill>
                        </a:rPr>
                        <m:t>like</m:t>
                      </m:r>
                      <m:r>
                        <m:rPr>
                          <m:nor/>
                        </m:rPr>
                        <a:rPr lang="en-US" sz="6000" dirty="0"/>
                        <m:t>”</m:t>
                      </m:r>
                    </m:oMath>
                  </m:oMathPara>
                </a14:m>
                <a:endParaRPr lang="en-US" sz="6000" dirty="0"/>
              </a:p>
            </p:txBody>
          </p:sp>
        </mc:Choice>
        <mc:Fallback xmlns="">
          <p:sp>
            <p:nvSpPr>
              <p:cNvPr id="10" name="TextBox 9">
                <a:extLst>
                  <a:ext uri="{FF2B5EF4-FFF2-40B4-BE49-F238E27FC236}">
                    <a16:creationId xmlns:a16="http://schemas.microsoft.com/office/drawing/2014/main" id="{18D3459B-07A7-4036-B7AE-C3F5D0C68E49}"/>
                  </a:ext>
                </a:extLst>
              </p:cNvPr>
              <p:cNvSpPr txBox="1">
                <a:spLocks noRot="1" noChangeAspect="1" noMove="1" noResize="1" noEditPoints="1" noAdjustHandles="1" noChangeArrowheads="1" noChangeShapeType="1" noTextEdit="1"/>
              </p:cNvSpPr>
              <p:nvPr/>
            </p:nvSpPr>
            <p:spPr>
              <a:xfrm>
                <a:off x="3933584" y="5343901"/>
                <a:ext cx="3951340" cy="101566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Subtitle 2">
                <a:extLst>
                  <a:ext uri="{FF2B5EF4-FFF2-40B4-BE49-F238E27FC236}">
                    <a16:creationId xmlns:a16="http://schemas.microsoft.com/office/drawing/2014/main" id="{8EE8C196-3F24-45F0-931D-A14B54A48101}"/>
                  </a:ext>
                </a:extLst>
              </p:cNvPr>
              <p:cNvSpPr txBox="1">
                <a:spLocks/>
              </p:cNvSpPr>
              <p:nvPr/>
            </p:nvSpPr>
            <p:spPr>
              <a:xfrm>
                <a:off x="558800" y="3269968"/>
                <a:ext cx="2747289" cy="861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sSup>
                        <m:sSupPr>
                          <m:ctrlPr>
                            <a:rPr lang="en-US" sz="6000" i="1">
                              <a:latin typeface="Cambria Math" panose="02040503050406030204" pitchFamily="18" charset="0"/>
                            </a:rPr>
                          </m:ctrlPr>
                        </m:sSupPr>
                        <m:e>
                          <m:r>
                            <a:rPr lang="en-US" sz="6000" i="1">
                              <a:solidFill>
                                <a:schemeClr val="accent4">
                                  <a:lumMod val="75000"/>
                                </a:schemeClr>
                              </a:solidFill>
                              <a:latin typeface="Cambria Math" panose="02040503050406030204" pitchFamily="18" charset="0"/>
                            </a:rPr>
                            <m:t>𝑠</m:t>
                          </m:r>
                        </m:e>
                        <m:sup>
                          <m:r>
                            <a:rPr lang="en-US" sz="6000" i="1">
                              <a:latin typeface="Cambria Math" panose="02040503050406030204" pitchFamily="18" charset="0"/>
                            </a:rPr>
                            <m:t>2</m:t>
                          </m:r>
                        </m:sup>
                      </m:sSup>
                      <m:r>
                        <a:rPr lang="en-US" sz="6000" i="1">
                          <a:latin typeface="Cambria Math" panose="02040503050406030204" pitchFamily="18" charset="0"/>
                        </a:rPr>
                        <m:t>=0</m:t>
                      </m:r>
                    </m:oMath>
                  </m:oMathPara>
                </a14:m>
                <a:endParaRPr lang="en-US" sz="6000" dirty="0">
                  <a:solidFill>
                    <a:srgbClr val="002060"/>
                  </a:solidFill>
                </a:endParaRPr>
              </a:p>
            </p:txBody>
          </p:sp>
        </mc:Choice>
        <mc:Fallback xmlns="">
          <p:sp>
            <p:nvSpPr>
              <p:cNvPr id="19" name="Subtitle 2">
                <a:extLst>
                  <a:ext uri="{FF2B5EF4-FFF2-40B4-BE49-F238E27FC236}">
                    <a16:creationId xmlns:a16="http://schemas.microsoft.com/office/drawing/2014/main" id="{8EE8C196-3F24-45F0-931D-A14B54A48101}"/>
                  </a:ext>
                </a:extLst>
              </p:cNvPr>
              <p:cNvSpPr txBox="1">
                <a:spLocks noRot="1" noChangeAspect="1" noMove="1" noResize="1" noEditPoints="1" noAdjustHandles="1" noChangeArrowheads="1" noChangeShapeType="1" noTextEdit="1"/>
              </p:cNvSpPr>
              <p:nvPr/>
            </p:nvSpPr>
            <p:spPr>
              <a:xfrm>
                <a:off x="558800" y="3269968"/>
                <a:ext cx="2747289" cy="861765"/>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Subtitle 2">
                <a:extLst>
                  <a:ext uri="{FF2B5EF4-FFF2-40B4-BE49-F238E27FC236}">
                    <a16:creationId xmlns:a16="http://schemas.microsoft.com/office/drawing/2014/main" id="{E0A8226A-F78C-4435-A805-786C57D87A64}"/>
                  </a:ext>
                </a:extLst>
              </p:cNvPr>
              <p:cNvSpPr txBox="1">
                <a:spLocks/>
              </p:cNvSpPr>
              <p:nvPr/>
            </p:nvSpPr>
            <p:spPr>
              <a:xfrm>
                <a:off x="812800" y="5453207"/>
                <a:ext cx="2399549" cy="7782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sSup>
                        <m:sSupPr>
                          <m:ctrlPr>
                            <a:rPr lang="en-US" sz="6000" i="1">
                              <a:latin typeface="Cambria Math" panose="02040503050406030204" pitchFamily="18" charset="0"/>
                            </a:rPr>
                          </m:ctrlPr>
                        </m:sSupPr>
                        <m:e>
                          <m:r>
                            <a:rPr lang="en-US" sz="6000" i="1">
                              <a:solidFill>
                                <a:schemeClr val="accent4">
                                  <a:lumMod val="75000"/>
                                </a:schemeClr>
                              </a:solidFill>
                              <a:latin typeface="Cambria Math" panose="02040503050406030204" pitchFamily="18" charset="0"/>
                            </a:rPr>
                            <m:t>𝑠</m:t>
                          </m:r>
                        </m:e>
                        <m:sup>
                          <m:r>
                            <a:rPr lang="en-US" sz="6000" i="1">
                              <a:latin typeface="Cambria Math" panose="02040503050406030204" pitchFamily="18" charset="0"/>
                            </a:rPr>
                            <m:t>2</m:t>
                          </m:r>
                        </m:sup>
                      </m:sSup>
                      <m:r>
                        <a:rPr lang="en-US" sz="6000" i="1">
                          <a:latin typeface="Cambria Math" panose="02040503050406030204" pitchFamily="18" charset="0"/>
                        </a:rPr>
                        <m:t>&lt;0</m:t>
                      </m:r>
                    </m:oMath>
                  </m:oMathPara>
                </a14:m>
                <a:endParaRPr lang="en-US" sz="6000" dirty="0">
                  <a:solidFill>
                    <a:srgbClr val="002060"/>
                  </a:solidFill>
                </a:endParaRPr>
              </a:p>
            </p:txBody>
          </p:sp>
        </mc:Choice>
        <mc:Fallback xmlns="">
          <p:sp>
            <p:nvSpPr>
              <p:cNvPr id="30" name="Subtitle 2">
                <a:extLst>
                  <a:ext uri="{FF2B5EF4-FFF2-40B4-BE49-F238E27FC236}">
                    <a16:creationId xmlns:a16="http://schemas.microsoft.com/office/drawing/2014/main" id="{E0A8226A-F78C-4435-A805-786C57D87A64}"/>
                  </a:ext>
                </a:extLst>
              </p:cNvPr>
              <p:cNvSpPr txBox="1">
                <a:spLocks noRot="1" noChangeAspect="1" noMove="1" noResize="1" noEditPoints="1" noAdjustHandles="1" noChangeArrowheads="1" noChangeShapeType="1" noTextEdit="1"/>
              </p:cNvSpPr>
              <p:nvPr/>
            </p:nvSpPr>
            <p:spPr>
              <a:xfrm>
                <a:off x="812800" y="5453207"/>
                <a:ext cx="2399549" cy="77826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EE04E5BA-4F6D-474D-9176-50BB57A1AC95}"/>
                  </a:ext>
                </a:extLst>
              </p:cNvPr>
              <p:cNvSpPr txBox="1">
                <a:spLocks/>
              </p:cNvSpPr>
              <p:nvPr/>
            </p:nvSpPr>
            <p:spPr>
              <a:xfrm>
                <a:off x="508001" y="1197037"/>
                <a:ext cx="2919106" cy="9873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sSup>
                        <m:sSupPr>
                          <m:ctrlPr>
                            <a:rPr lang="en-US" sz="6000" i="1">
                              <a:latin typeface="Cambria Math" panose="02040503050406030204" pitchFamily="18" charset="0"/>
                            </a:rPr>
                          </m:ctrlPr>
                        </m:sSupPr>
                        <m:e>
                          <m:r>
                            <a:rPr lang="en-US" sz="6000" i="1">
                              <a:solidFill>
                                <a:schemeClr val="accent4">
                                  <a:lumMod val="75000"/>
                                </a:schemeClr>
                              </a:solidFill>
                              <a:latin typeface="Cambria Math" panose="02040503050406030204" pitchFamily="18" charset="0"/>
                            </a:rPr>
                            <m:t>𝑠</m:t>
                          </m:r>
                        </m:e>
                        <m:sup>
                          <m:r>
                            <a:rPr lang="en-US" sz="6000" i="1">
                              <a:latin typeface="Cambria Math" panose="02040503050406030204" pitchFamily="18" charset="0"/>
                            </a:rPr>
                            <m:t>2</m:t>
                          </m:r>
                        </m:sup>
                      </m:sSup>
                      <m:r>
                        <a:rPr lang="en-US" sz="6000" i="1">
                          <a:latin typeface="Cambria Math" panose="02040503050406030204" pitchFamily="18" charset="0"/>
                        </a:rPr>
                        <m:t>&gt;0</m:t>
                      </m:r>
                    </m:oMath>
                  </m:oMathPara>
                </a14:m>
                <a:endParaRPr lang="en-US" sz="6000" dirty="0">
                  <a:solidFill>
                    <a:srgbClr val="002060"/>
                  </a:solidFill>
                </a:endParaRPr>
              </a:p>
            </p:txBody>
          </p:sp>
        </mc:Choice>
        <mc:Fallback xmlns="">
          <p:sp>
            <p:nvSpPr>
              <p:cNvPr id="37" name="Subtitle 2">
                <a:extLst>
                  <a:ext uri="{FF2B5EF4-FFF2-40B4-BE49-F238E27FC236}">
                    <a16:creationId xmlns:a16="http://schemas.microsoft.com/office/drawing/2014/main" id="{EE04E5BA-4F6D-474D-9176-50BB57A1AC95}"/>
                  </a:ext>
                </a:extLst>
              </p:cNvPr>
              <p:cNvSpPr txBox="1">
                <a:spLocks noRot="1" noChangeAspect="1" noMove="1" noResize="1" noEditPoints="1" noAdjustHandles="1" noChangeArrowheads="1" noChangeShapeType="1" noTextEdit="1"/>
              </p:cNvSpPr>
              <p:nvPr/>
            </p:nvSpPr>
            <p:spPr>
              <a:xfrm>
                <a:off x="508001" y="1197037"/>
                <a:ext cx="2919106" cy="987364"/>
              </a:xfrm>
              <a:prstGeom prst="rect">
                <a:avLst/>
              </a:prstGeom>
              <a:blipFill>
                <a:blip r:embed="rId8"/>
                <a:stretch>
                  <a:fillRect/>
                </a:stretch>
              </a:blipFill>
            </p:spPr>
            <p:txBody>
              <a:bodyPr/>
              <a:lstStyle/>
              <a:p>
                <a:r>
                  <a:rPr lang="en-CA">
                    <a:noFill/>
                  </a:rPr>
                  <a:t> </a:t>
                </a:r>
              </a:p>
            </p:txBody>
          </p:sp>
        </mc:Fallback>
      </mc:AlternateContent>
      <p:cxnSp>
        <p:nvCxnSpPr>
          <p:cNvPr id="45" name="Straight Connector 44">
            <a:extLst>
              <a:ext uri="{FF2B5EF4-FFF2-40B4-BE49-F238E27FC236}">
                <a16:creationId xmlns:a16="http://schemas.microsoft.com/office/drawing/2014/main" id="{01545597-3790-4D70-9D7F-440B79B221CD}"/>
              </a:ext>
            </a:extLst>
          </p:cNvPr>
          <p:cNvCxnSpPr>
            <a:cxnSpLocks/>
          </p:cNvCxnSpPr>
          <p:nvPr/>
        </p:nvCxnSpPr>
        <p:spPr>
          <a:xfrm flipH="1">
            <a:off x="0" y="683684"/>
            <a:ext cx="12192001"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71C62FE-A271-454C-9483-36242AA531EF}"/>
              </a:ext>
            </a:extLst>
          </p:cNvPr>
          <p:cNvCxnSpPr>
            <a:cxnSpLocks/>
          </p:cNvCxnSpPr>
          <p:nvPr/>
        </p:nvCxnSpPr>
        <p:spPr>
          <a:xfrm flipH="1">
            <a:off x="0" y="2621252"/>
            <a:ext cx="12192001"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3A4DB71-A1D5-441B-BC4B-171BA670BEEA}"/>
              </a:ext>
            </a:extLst>
          </p:cNvPr>
          <p:cNvCxnSpPr>
            <a:cxnSpLocks/>
          </p:cNvCxnSpPr>
          <p:nvPr/>
        </p:nvCxnSpPr>
        <p:spPr>
          <a:xfrm flipH="1">
            <a:off x="-1" y="4766526"/>
            <a:ext cx="12192001"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83CDB4-6EC3-42CF-89F8-0FE77A241245}"/>
              </a:ext>
            </a:extLst>
          </p:cNvPr>
          <p:cNvCxnSpPr>
            <a:cxnSpLocks/>
          </p:cNvCxnSpPr>
          <p:nvPr/>
        </p:nvCxnSpPr>
        <p:spPr>
          <a:xfrm flipV="1">
            <a:off x="3790950"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D769746-E8EF-4FE4-8BD1-01803DCEB83D}"/>
              </a:ext>
            </a:extLst>
          </p:cNvPr>
          <p:cNvCxnSpPr>
            <a:cxnSpLocks/>
          </p:cNvCxnSpPr>
          <p:nvPr/>
        </p:nvCxnSpPr>
        <p:spPr>
          <a:xfrm flipV="1">
            <a:off x="7829550"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725D0A5-C42D-48C7-9CC8-82C185459230}"/>
              </a:ext>
            </a:extLst>
          </p:cNvPr>
          <p:cNvSpPr txBox="1"/>
          <p:nvPr/>
        </p:nvSpPr>
        <p:spPr>
          <a:xfrm>
            <a:off x="9167438" y="0"/>
            <a:ext cx="2021707" cy="707886"/>
          </a:xfrm>
          <a:prstGeom prst="rect">
            <a:avLst/>
          </a:prstGeom>
          <a:noFill/>
        </p:spPr>
        <p:txBody>
          <a:bodyPr wrap="none" rtlCol="0">
            <a:spAutoFit/>
          </a:bodyPr>
          <a:lstStyle/>
          <a:p>
            <a:pPr algn="ctr"/>
            <a:r>
              <a:rPr lang="en-US" sz="4000" dirty="0"/>
              <a:t>Meaning</a:t>
            </a:r>
            <a:endParaRPr lang="en-CA" sz="4000" dirty="0"/>
          </a:p>
        </p:txBody>
      </p:sp>
      <p:sp>
        <p:nvSpPr>
          <p:cNvPr id="11" name="TextBox 10">
            <a:extLst>
              <a:ext uri="{FF2B5EF4-FFF2-40B4-BE49-F238E27FC236}">
                <a16:creationId xmlns:a16="http://schemas.microsoft.com/office/drawing/2014/main" id="{E4F45737-EF84-42F8-B482-F5932B7C8A1F}"/>
              </a:ext>
            </a:extLst>
          </p:cNvPr>
          <p:cNvSpPr txBox="1"/>
          <p:nvPr/>
        </p:nvSpPr>
        <p:spPr>
          <a:xfrm>
            <a:off x="3736258" y="57150"/>
            <a:ext cx="4171950" cy="646331"/>
          </a:xfrm>
          <a:prstGeom prst="rect">
            <a:avLst/>
          </a:prstGeom>
          <a:noFill/>
        </p:spPr>
        <p:txBody>
          <a:bodyPr wrap="square" rtlCol="0">
            <a:spAutoFit/>
          </a:bodyPr>
          <a:lstStyle/>
          <a:p>
            <a:pPr algn="ctr"/>
            <a:r>
              <a:rPr lang="en-US" sz="3600" dirty="0"/>
              <a:t>Name</a:t>
            </a:r>
            <a:endParaRPr lang="en-CA" sz="3600"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446BADD-8FB7-4D1D-A3E5-D6A664174801}"/>
                  </a:ext>
                </a:extLst>
              </p:cNvPr>
              <p:cNvSpPr txBox="1"/>
              <p:nvPr/>
            </p:nvSpPr>
            <p:spPr>
              <a:xfrm>
                <a:off x="8103968" y="951543"/>
                <a:ext cx="3962400" cy="1323439"/>
              </a:xfrm>
              <a:prstGeom prst="rect">
                <a:avLst/>
              </a:prstGeom>
              <a:noFill/>
              <a:ln w="57150">
                <a:noFill/>
              </a:ln>
            </p:spPr>
            <p:txBody>
              <a:bodyPr wrap="square" rtlCol="0">
                <a:spAutoFit/>
              </a:bodyPr>
              <a:lstStyle/>
              <a:p>
                <a:pPr algn="ctr"/>
                <a14:m>
                  <m:oMath xmlns:m="http://schemas.openxmlformats.org/officeDocument/2006/math">
                    <m:r>
                      <a:rPr lang="en-US" sz="4000" i="1" smtClean="0">
                        <a:solidFill>
                          <a:schemeClr val="accent4">
                            <a:lumMod val="75000"/>
                          </a:schemeClr>
                        </a:solidFill>
                        <a:latin typeface="Cambria Math" panose="02040503050406030204" pitchFamily="18" charset="0"/>
                      </a:rPr>
                      <m:t>𝑠</m:t>
                    </m:r>
                    <m:r>
                      <a:rPr lang="en-US" sz="4000" i="1">
                        <a:latin typeface="Cambria Math" panose="02040503050406030204" pitchFamily="18" charset="0"/>
                      </a:rPr>
                      <m:t>=</m:t>
                    </m:r>
                    <m:r>
                      <a:rPr lang="en-US" sz="4000" i="1">
                        <a:latin typeface="Cambria Math" panose="02040503050406030204" pitchFamily="18" charset="0"/>
                      </a:rPr>
                      <m:t>𝑐</m:t>
                    </m:r>
                    <m:r>
                      <a:rPr lang="en-US" sz="4000" i="1">
                        <a:solidFill>
                          <a:srgbClr val="FFC000"/>
                        </a:solidFill>
                        <a:latin typeface="Cambria Math" panose="02040503050406030204" pitchFamily="18" charset="0"/>
                      </a:rPr>
                      <m:t>𝜏</m:t>
                    </m:r>
                  </m:oMath>
                </a14:m>
                <a:r>
                  <a:rPr lang="en-CA" sz="4000" dirty="0"/>
                  <a:t> </a:t>
                </a:r>
                <a:r>
                  <a:rPr lang="en-US" sz="4000" dirty="0"/>
                  <a:t> </a:t>
                </a:r>
                <a:br>
                  <a:rPr lang="en-US" sz="4000" dirty="0"/>
                </a:br>
                <a:r>
                  <a:rPr lang="en-US" sz="4000" dirty="0"/>
                  <a:t>(</a:t>
                </a:r>
                <a14:m>
                  <m:oMath xmlns:m="http://schemas.openxmlformats.org/officeDocument/2006/math">
                    <m:r>
                      <a:rPr lang="en-US" sz="4000" b="0" i="1" smtClean="0">
                        <a:latin typeface="Cambria Math" panose="02040503050406030204" pitchFamily="18" charset="0"/>
                      </a:rPr>
                      <m:t>𝑐</m:t>
                    </m:r>
                    <m:r>
                      <a:rPr lang="en-US" sz="4000" b="0" i="1" smtClean="0">
                        <a:latin typeface="Cambria Math" panose="02040503050406030204" pitchFamily="18" charset="0"/>
                      </a:rPr>
                      <m:t>×</m:t>
                    </m:r>
                  </m:oMath>
                </a14:m>
                <a:r>
                  <a:rPr lang="en-US" sz="4000" dirty="0"/>
                  <a:t> Proper Time)</a:t>
                </a:r>
                <a:endParaRPr lang="en-CA" sz="4000" dirty="0"/>
              </a:p>
            </p:txBody>
          </p:sp>
        </mc:Choice>
        <mc:Fallback xmlns="">
          <p:sp>
            <p:nvSpPr>
              <p:cNvPr id="53" name="TextBox 52">
                <a:extLst>
                  <a:ext uri="{FF2B5EF4-FFF2-40B4-BE49-F238E27FC236}">
                    <a16:creationId xmlns:a16="http://schemas.microsoft.com/office/drawing/2014/main" id="{E446BADD-8FB7-4D1D-A3E5-D6A664174801}"/>
                  </a:ext>
                </a:extLst>
              </p:cNvPr>
              <p:cNvSpPr txBox="1">
                <a:spLocks noRot="1" noChangeAspect="1" noMove="1" noResize="1" noEditPoints="1" noAdjustHandles="1" noChangeArrowheads="1" noChangeShapeType="1" noTextEdit="1"/>
              </p:cNvSpPr>
              <p:nvPr/>
            </p:nvSpPr>
            <p:spPr>
              <a:xfrm>
                <a:off x="8103968" y="951543"/>
                <a:ext cx="3962400" cy="1323439"/>
              </a:xfrm>
              <a:prstGeom prst="rect">
                <a:avLst/>
              </a:prstGeom>
              <a:blipFill>
                <a:blip r:embed="rId9"/>
                <a:stretch>
                  <a:fillRect l="-4000" r="-4154" b="-18894"/>
                </a:stretch>
              </a:blipFill>
              <a:ln w="57150">
                <a:noFill/>
              </a:ln>
            </p:spPr>
            <p:txBody>
              <a:bodyPr/>
              <a:lstStyle/>
              <a:p>
                <a:r>
                  <a:rPr lang="en-CA">
                    <a:noFill/>
                  </a:rPr>
                  <a:t> </a:t>
                </a:r>
              </a:p>
            </p:txBody>
          </p:sp>
        </mc:Fallback>
      </mc:AlternateContent>
      <p:sp>
        <p:nvSpPr>
          <p:cNvPr id="54" name="TextBox 53">
            <a:extLst>
              <a:ext uri="{FF2B5EF4-FFF2-40B4-BE49-F238E27FC236}">
                <a16:creationId xmlns:a16="http://schemas.microsoft.com/office/drawing/2014/main" id="{491CA75A-E846-4BD7-B2F1-94ED9348780F}"/>
              </a:ext>
            </a:extLst>
          </p:cNvPr>
          <p:cNvSpPr txBox="1"/>
          <p:nvPr/>
        </p:nvSpPr>
        <p:spPr>
          <a:xfrm>
            <a:off x="8023123" y="3378469"/>
            <a:ext cx="4060179" cy="707886"/>
          </a:xfrm>
          <a:prstGeom prst="rect">
            <a:avLst/>
          </a:prstGeom>
          <a:noFill/>
          <a:ln w="57150">
            <a:noFill/>
          </a:ln>
        </p:spPr>
        <p:txBody>
          <a:bodyPr wrap="square" rtlCol="0">
            <a:spAutoFit/>
          </a:bodyPr>
          <a:lstStyle/>
          <a:p>
            <a:pPr algn="ctr"/>
            <a:r>
              <a:rPr lang="en-US" sz="4000" dirty="0"/>
              <a:t>Path of Light Beam</a:t>
            </a:r>
            <a:endParaRPr lang="en-CA" sz="4000"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24B0F6-C1D2-46F7-A7DB-6417023481C5}"/>
                  </a:ext>
                </a:extLst>
              </p:cNvPr>
              <p:cNvSpPr txBox="1"/>
              <p:nvPr/>
            </p:nvSpPr>
            <p:spPr>
              <a:xfrm>
                <a:off x="8302115" y="5170872"/>
                <a:ext cx="3495369" cy="1403782"/>
              </a:xfrm>
              <a:prstGeom prst="rect">
                <a:avLst/>
              </a:prstGeom>
              <a:noFill/>
              <a:ln w="57150">
                <a:noFill/>
              </a:ln>
            </p:spPr>
            <p:txBody>
              <a:bodyPr wrap="square" rtlCol="0">
                <a:spAutoFit/>
              </a:bodyPr>
              <a:lstStyle/>
              <a:p>
                <a:pPr algn="ctr"/>
                <a14:m>
                  <m:oMath xmlns:m="http://schemas.openxmlformats.org/officeDocument/2006/math">
                    <m:rad>
                      <m:radPr>
                        <m:degHide m:val="on"/>
                        <m:ctrlPr>
                          <a:rPr lang="en-US" sz="4000" i="1">
                            <a:latin typeface="Cambria Math" panose="02040503050406030204" pitchFamily="18" charset="0"/>
                          </a:rPr>
                        </m:ctrlPr>
                      </m:radPr>
                      <m:deg/>
                      <m:e>
                        <m:r>
                          <a:rPr lang="en-US" sz="4000" i="1">
                            <a:latin typeface="Cambria Math" panose="02040503050406030204" pitchFamily="18" charset="0"/>
                          </a:rPr>
                          <m:t>−</m:t>
                        </m:r>
                        <m:sSup>
                          <m:sSupPr>
                            <m:ctrlPr>
                              <a:rPr lang="en-US" sz="4000" i="1">
                                <a:solidFill>
                                  <a:srgbClr val="FFC000"/>
                                </a:solidFill>
                                <a:latin typeface="Cambria Math" panose="02040503050406030204" pitchFamily="18" charset="0"/>
                              </a:rPr>
                            </m:ctrlPr>
                          </m:sSupPr>
                          <m:e>
                            <m:r>
                              <a:rPr lang="en-US" sz="4000" i="1">
                                <a:solidFill>
                                  <a:schemeClr val="accent4">
                                    <a:lumMod val="75000"/>
                                  </a:schemeClr>
                                </a:solidFill>
                                <a:latin typeface="Cambria Math" panose="02040503050406030204" pitchFamily="18" charset="0"/>
                              </a:rPr>
                              <m:t>𝑠</m:t>
                            </m:r>
                          </m:e>
                          <m:sup>
                            <m:r>
                              <a:rPr lang="en-US" sz="4000" i="1">
                                <a:latin typeface="Cambria Math" panose="02040503050406030204" pitchFamily="18" charset="0"/>
                              </a:rPr>
                              <m:t>2</m:t>
                            </m:r>
                          </m:sup>
                        </m:sSup>
                      </m:e>
                    </m:rad>
                    <m:r>
                      <a:rPr lang="en-US" sz="4000" i="1">
                        <a:latin typeface="Cambria Math" panose="02040503050406030204" pitchFamily="18" charset="0"/>
                      </a:rPr>
                      <m:t>=</m:t>
                    </m:r>
                    <m:sSub>
                      <m:sSubPr>
                        <m:ctrlPr>
                          <a:rPr lang="en-US" sz="4000" i="1">
                            <a:solidFill>
                              <a:srgbClr val="FFC000"/>
                            </a:solidFill>
                            <a:latin typeface="Cambria Math" panose="02040503050406030204" pitchFamily="18" charset="0"/>
                          </a:rPr>
                        </m:ctrlPr>
                      </m:sSubPr>
                      <m:e>
                        <m:r>
                          <a:rPr lang="en-US" sz="4000" i="1">
                            <a:solidFill>
                              <a:srgbClr val="FFC000"/>
                            </a:solidFill>
                            <a:latin typeface="Cambria Math" panose="02040503050406030204" pitchFamily="18" charset="0"/>
                          </a:rPr>
                          <m:t>𝐿</m:t>
                        </m:r>
                      </m:e>
                      <m:sub>
                        <m:r>
                          <a:rPr lang="en-US" sz="4000" i="1">
                            <a:solidFill>
                              <a:srgbClr val="FFC000"/>
                            </a:solidFill>
                            <a:latin typeface="Cambria Math" panose="02040503050406030204" pitchFamily="18" charset="0"/>
                          </a:rPr>
                          <m:t>0</m:t>
                        </m:r>
                      </m:sub>
                    </m:sSub>
                  </m:oMath>
                </a14:m>
                <a:r>
                  <a:rPr lang="en-US" sz="4000" dirty="0"/>
                  <a:t> (Proper Length)</a:t>
                </a:r>
                <a:endParaRPr lang="en-CA" sz="4000" dirty="0"/>
              </a:p>
            </p:txBody>
          </p:sp>
        </mc:Choice>
        <mc:Fallback xmlns="">
          <p:sp>
            <p:nvSpPr>
              <p:cNvPr id="55" name="TextBox 54">
                <a:extLst>
                  <a:ext uri="{FF2B5EF4-FFF2-40B4-BE49-F238E27FC236}">
                    <a16:creationId xmlns:a16="http://schemas.microsoft.com/office/drawing/2014/main" id="{E824B0F6-C1D2-46F7-A7DB-6417023481C5}"/>
                  </a:ext>
                </a:extLst>
              </p:cNvPr>
              <p:cNvSpPr txBox="1">
                <a:spLocks noRot="1" noChangeAspect="1" noMove="1" noResize="1" noEditPoints="1" noAdjustHandles="1" noChangeArrowheads="1" noChangeShapeType="1" noTextEdit="1"/>
              </p:cNvSpPr>
              <p:nvPr/>
            </p:nvSpPr>
            <p:spPr>
              <a:xfrm>
                <a:off x="8302115" y="5170872"/>
                <a:ext cx="3495369" cy="1403782"/>
              </a:xfrm>
              <a:prstGeom prst="rect">
                <a:avLst/>
              </a:prstGeom>
              <a:blipFill>
                <a:blip r:embed="rId10"/>
                <a:stretch>
                  <a:fillRect l="-5061" r="-4712" b="-17316"/>
                </a:stretch>
              </a:blipFill>
              <a:ln w="57150">
                <a:noFill/>
              </a:ln>
            </p:spPr>
            <p:txBody>
              <a:bodyPr/>
              <a:lstStyle/>
              <a:p>
                <a:r>
                  <a:rPr lang="en-CA">
                    <a:noFill/>
                  </a:rPr>
                  <a:t> </a:t>
                </a:r>
              </a:p>
            </p:txBody>
          </p:sp>
        </mc:Fallback>
      </mc:AlternateContent>
      <p:sp>
        <p:nvSpPr>
          <p:cNvPr id="56" name="TextBox 55">
            <a:extLst>
              <a:ext uri="{FF2B5EF4-FFF2-40B4-BE49-F238E27FC236}">
                <a16:creationId xmlns:a16="http://schemas.microsoft.com/office/drawing/2014/main" id="{EBC9A012-977C-498E-8CCE-1CF3E78E47B3}"/>
              </a:ext>
            </a:extLst>
          </p:cNvPr>
          <p:cNvSpPr txBox="1"/>
          <p:nvPr/>
        </p:nvSpPr>
        <p:spPr>
          <a:xfrm>
            <a:off x="256523" y="0"/>
            <a:ext cx="3288465" cy="707886"/>
          </a:xfrm>
          <a:prstGeom prst="rect">
            <a:avLst/>
          </a:prstGeom>
          <a:noFill/>
        </p:spPr>
        <p:txBody>
          <a:bodyPr wrap="none" rtlCol="0">
            <a:spAutoFit/>
          </a:bodyPr>
          <a:lstStyle/>
          <a:p>
            <a:pPr algn="ctr"/>
            <a:r>
              <a:rPr lang="en-US" sz="4000" dirty="0"/>
              <a:t>Invariant Value</a:t>
            </a:r>
            <a:endParaRPr lang="en-CA" sz="4000" dirty="0"/>
          </a:p>
        </p:txBody>
      </p:sp>
    </p:spTree>
    <p:custDataLst>
      <p:tags r:id="rId1"/>
    </p:custDataLst>
    <p:extLst>
      <p:ext uri="{BB962C8B-B14F-4D97-AF65-F5344CB8AC3E}">
        <p14:creationId xmlns:p14="http://schemas.microsoft.com/office/powerpoint/2010/main" val="3254531090"/>
      </p:ext>
    </p:extLst>
  </p:cSld>
  <p:clrMapOvr>
    <a:masterClrMapping/>
  </p:clrMapOvr>
  <mc:AlternateContent xmlns:mc="http://schemas.openxmlformats.org/markup-compatibility/2006" xmlns:p14="http://schemas.microsoft.com/office/powerpoint/2010/main">
    <mc:Choice Requires="p14">
      <p:transition spd="slow" p14:dur="2000" advTm="33256"/>
    </mc:Choice>
    <mc:Fallback xmlns="">
      <p:transition spd="slow" advTm="332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9" grpId="0"/>
      <p:bldP spid="30" grpId="0"/>
      <p:bldP spid="37" grpId="0"/>
      <p:bldP spid="53" grpId="0"/>
      <p:bldP spid="54" grpId="0"/>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0E5B1FB3-C6F0-421F-B43B-4297EFC71421}"/>
                  </a:ext>
                </a:extLst>
              </p:cNvPr>
              <p:cNvGraphicFramePr>
                <a:graphicFrameLocks noGrp="1"/>
              </p:cNvGraphicFramePr>
              <p:nvPr>
                <p:extLst>
                  <p:ext uri="{D42A27DB-BD31-4B8C-83A1-F6EECF244321}">
                    <p14:modId xmlns:p14="http://schemas.microsoft.com/office/powerpoint/2010/main" val="2709441669"/>
                  </p:ext>
                </p:extLst>
              </p:nvPr>
            </p:nvGraphicFramePr>
            <p:xfrm>
              <a:off x="419100" y="1367028"/>
              <a:ext cx="11430000" cy="2942082"/>
            </p:xfrm>
            <a:graphic>
              <a:graphicData uri="http://schemas.openxmlformats.org/drawingml/2006/table">
                <a:tbl>
                  <a:tblPr firstRow="1" bandRow="1">
                    <a:tableStyleId>{5940675A-B579-460E-94D1-54222C63F5DA}</a:tableStyleId>
                  </a:tblPr>
                  <a:tblGrid>
                    <a:gridCol w="3086100">
                      <a:extLst>
                        <a:ext uri="{9D8B030D-6E8A-4147-A177-3AD203B41FA5}">
                          <a16:colId xmlns:a16="http://schemas.microsoft.com/office/drawing/2014/main" val="992045584"/>
                        </a:ext>
                      </a:extLst>
                    </a:gridCol>
                    <a:gridCol w="2228850">
                      <a:extLst>
                        <a:ext uri="{9D8B030D-6E8A-4147-A177-3AD203B41FA5}">
                          <a16:colId xmlns:a16="http://schemas.microsoft.com/office/drawing/2014/main" val="2062280330"/>
                        </a:ext>
                      </a:extLst>
                    </a:gridCol>
                    <a:gridCol w="3581400">
                      <a:extLst>
                        <a:ext uri="{9D8B030D-6E8A-4147-A177-3AD203B41FA5}">
                          <a16:colId xmlns:a16="http://schemas.microsoft.com/office/drawing/2014/main" val="1144015485"/>
                        </a:ext>
                      </a:extLst>
                    </a:gridCol>
                    <a:gridCol w="2533650">
                      <a:extLst>
                        <a:ext uri="{9D8B030D-6E8A-4147-A177-3AD203B41FA5}">
                          <a16:colId xmlns:a16="http://schemas.microsoft.com/office/drawing/2014/main" val="282263493"/>
                        </a:ext>
                      </a:extLst>
                    </a:gridCol>
                  </a:tblGrid>
                  <a:tr h="557022">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0070C0"/>
                              </a:solidFill>
                            </a:rPr>
                            <a:t>Euclidean Geometry</a:t>
                          </a:r>
                          <a:endParaRPr lang="en-CA" sz="48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en-CA" sz="3200"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err="1">
                              <a:solidFill>
                                <a:srgbClr val="7030A0"/>
                              </a:solidFill>
                            </a:rPr>
                            <a:t>Minkowski</a:t>
                          </a:r>
                          <a:r>
                            <a:rPr lang="en-US" sz="4800" dirty="0">
                              <a:solidFill>
                                <a:srgbClr val="7030A0"/>
                              </a:solidFill>
                            </a:rPr>
                            <a:t> Geometry</a:t>
                          </a:r>
                          <a:endParaRPr lang="en-CA" sz="4800" dirty="0">
                            <a:solidFill>
                              <a:srgbClr val="7030A0"/>
                            </a:solidFill>
                          </a:endParaRPr>
                        </a:p>
                      </a:txBody>
                      <a:tcPr>
                        <a:lnL w="12700" cap="flat" cmpd="sng" algn="ctr">
                          <a:solidFill>
                            <a:schemeClr val="tx1"/>
                          </a:solidFill>
                          <a:prstDash val="solid"/>
                          <a:round/>
                          <a:headEnd type="none" w="med" len="med"/>
                          <a:tailEnd type="none" w="med" len="med"/>
                        </a:lnL>
                      </a:tcPr>
                    </a:tc>
                    <a:tc hMerge="1">
                      <a:txBody>
                        <a:bodyPr/>
                        <a:lstStyle/>
                        <a:p>
                          <a:endParaRPr lang="en-CA" sz="3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60278252"/>
                      </a:ext>
                    </a:extLst>
                  </a:tr>
                  <a:tr h="1306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Euclidean Metric</a:t>
                          </a:r>
                          <a:endParaRPr lang="en-CA" sz="3200" dirty="0"/>
                        </a:p>
                        <a:p>
                          <a:pPr algn="ct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b="0" i="1" smtClean="0">
                                    <a:solidFill>
                                      <a:schemeClr val="tx1"/>
                                    </a:solidFill>
                                    <a:latin typeface="Cambria Math" panose="02040503050406030204" pitchFamily="18" charset="0"/>
                                  </a:rPr>
                                  <m:t>=1</m:t>
                                </m:r>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smtClean="0">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𝑦</m:t>
                                        </m:r>
                                      </m:sub>
                                    </m:sSub>
                                  </m:e>
                                </m:acc>
                                <m:r>
                                  <a:rPr lang="en-US" sz="3200" i="1">
                                    <a:latin typeface="Cambria Math" panose="02040503050406030204" pitchFamily="18" charset="0"/>
                                  </a:rPr>
                                  <m:t>=0</m:t>
                                </m:r>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𝑦</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𝑦</m:t>
                                        </m:r>
                                      </m:sub>
                                    </m:sSub>
                                  </m:e>
                                </m:acc>
                                <m:r>
                                  <a:rPr lang="en-US" sz="3200" i="1">
                                    <a:latin typeface="Cambria Math" panose="02040503050406030204" pitchFamily="18" charset="0"/>
                                  </a:rPr>
                                  <m:t>=</m:t>
                                </m:r>
                                <m:r>
                                  <a:rPr lang="en-US" sz="3200" b="0" i="1" smtClean="0">
                                    <a:solidFill>
                                      <a:schemeClr val="tx1"/>
                                    </a:solidFill>
                                    <a:latin typeface="Cambria Math" panose="02040503050406030204" pitchFamily="18" charset="0"/>
                                  </a:rPr>
                                  <m:t>1</m:t>
                                </m:r>
                              </m:oMath>
                            </m:oMathPara>
                          </a14:m>
                          <a:endParaRPr lang="en-CA" sz="32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4400" b="0" i="1" smtClean="0">
                                        <a:latin typeface="Cambria Math" panose="02040503050406030204" pitchFamily="18" charset="0"/>
                                      </a:rPr>
                                    </m:ctrlPr>
                                  </m:dPr>
                                  <m:e>
                                    <m:m>
                                      <m:mPr>
                                        <m:mcs>
                                          <m:mc>
                                            <m:mcPr>
                                              <m:count m:val="2"/>
                                              <m:mcJc m:val="center"/>
                                            </m:mcPr>
                                          </m:mc>
                                        </m:mcs>
                                        <m:ctrlPr>
                                          <a:rPr lang="en-CA" sz="4400" i="1" smtClean="0">
                                            <a:latin typeface="Cambria Math" panose="02040503050406030204" pitchFamily="18" charset="0"/>
                                          </a:rPr>
                                        </m:ctrlPr>
                                      </m:mPr>
                                      <m:mr>
                                        <m:e>
                                          <m:r>
                                            <a:rPr lang="en-US" sz="4400" b="0" i="1" smtClean="0">
                                              <a:latin typeface="Cambria Math" panose="02040503050406030204" pitchFamily="18" charset="0"/>
                                            </a:rPr>
                                            <m:t>1</m:t>
                                          </m:r>
                                        </m:e>
                                        <m:e>
                                          <m:r>
                                            <a:rPr lang="en-US" sz="4400" b="0" i="1" smtClean="0">
                                              <a:latin typeface="Cambria Math" panose="02040503050406030204" pitchFamily="18" charset="0"/>
                                            </a:rPr>
                                            <m:t>0</m:t>
                                          </m:r>
                                        </m:e>
                                      </m:mr>
                                      <m:mr>
                                        <m:e>
                                          <m:r>
                                            <a:rPr lang="en-US" sz="4400" b="0" i="1" smtClean="0">
                                              <a:latin typeface="Cambria Math" panose="02040503050406030204" pitchFamily="18" charset="0"/>
                                            </a:rPr>
                                            <m:t>0</m:t>
                                          </m:r>
                                        </m:e>
                                        <m:e>
                                          <m:r>
                                            <a:rPr lang="en-US" sz="4400" b="0" i="1" smtClean="0">
                                              <a:latin typeface="Cambria Math" panose="02040503050406030204" pitchFamily="18" charset="0"/>
                                            </a:rPr>
                                            <m:t>1</m:t>
                                          </m:r>
                                        </m:e>
                                      </m:mr>
                                    </m:m>
                                  </m:e>
                                </m:d>
                              </m:oMath>
                            </m:oMathPara>
                          </a14:m>
                          <a:endParaRPr lang="en-CA" sz="3200"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err="1"/>
                            <a:t>Minkowski</a:t>
                          </a:r>
                          <a:r>
                            <a:rPr lang="en-US" sz="3200" dirty="0"/>
                            <a:t> Metric</a:t>
                          </a:r>
                          <a:endParaRPr lang="en-CA" sz="3200" dirty="0"/>
                        </a:p>
                        <a:p>
                          <a:pPr algn="ct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r>
                                  <a:rPr lang="en-US" sz="3200" b="0" i="1" smtClean="0">
                                    <a:solidFill>
                                      <a:schemeClr val="tx1"/>
                                    </a:solidFill>
                                    <a:latin typeface="Cambria Math" panose="02040503050406030204" pitchFamily="18" charset="0"/>
                                  </a:rPr>
                                  <m:t>=1</m:t>
                                </m:r>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=0</m:t>
                                </m:r>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m:t>
                                </m:r>
                                <m:r>
                                  <a:rPr lang="en-US" sz="3200" b="0" i="1" smtClean="0">
                                    <a:latin typeface="Cambria Math" panose="02040503050406030204" pitchFamily="18" charset="0"/>
                                  </a:rPr>
                                  <m:t>−</m:t>
                                </m:r>
                                <m:r>
                                  <a:rPr lang="en-US" sz="3200" b="0" i="1" smtClean="0">
                                    <a:solidFill>
                                      <a:schemeClr val="tx1"/>
                                    </a:solidFill>
                                    <a:latin typeface="Cambria Math" panose="02040503050406030204" pitchFamily="18" charset="0"/>
                                  </a:rPr>
                                  <m:t>1</m:t>
                                </m:r>
                              </m:oMath>
                            </m:oMathPara>
                          </a14:m>
                          <a:endParaRPr lang="en-CA" sz="3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latin typeface="Cambria Math" panose="02040503050406030204" pitchFamily="18" charset="0"/>
                                      </a:rPr>
                                    </m:ctrlPr>
                                  </m:dPr>
                                  <m:e>
                                    <m:m>
                                      <m:mPr>
                                        <m:mcs>
                                          <m:mc>
                                            <m:mcPr>
                                              <m:count m:val="2"/>
                                              <m:mcJc m:val="center"/>
                                            </m:mcPr>
                                          </m:mc>
                                        </m:mcs>
                                        <m:ctrlPr>
                                          <a:rPr lang="en-CA" sz="4000" i="1" smtClean="0">
                                            <a:latin typeface="Cambria Math" panose="02040503050406030204" pitchFamily="18" charset="0"/>
                                          </a:rPr>
                                        </m:ctrlPr>
                                      </m:mPr>
                                      <m:mr>
                                        <m:e>
                                          <m:r>
                                            <a:rPr lang="en-US" sz="4000" b="0" i="1" smtClean="0">
                                              <a:latin typeface="Cambria Math" panose="02040503050406030204" pitchFamily="18" charset="0"/>
                                            </a:rPr>
                                            <m:t>1</m:t>
                                          </m:r>
                                        </m:e>
                                        <m:e>
                                          <m:r>
                                            <a:rPr lang="en-US" sz="4000" b="0" i="1" smtClean="0">
                                              <a:latin typeface="Cambria Math" panose="02040503050406030204" pitchFamily="18" charset="0"/>
                                            </a:rPr>
                                            <m:t>0</m:t>
                                          </m:r>
                                        </m:e>
                                      </m:mr>
                                      <m:mr>
                                        <m:e>
                                          <m:r>
                                            <a:rPr lang="en-US" sz="4000" b="0" i="1" smtClean="0">
                                              <a:latin typeface="Cambria Math" panose="02040503050406030204" pitchFamily="18" charset="0"/>
                                            </a:rPr>
                                            <m:t>0</m:t>
                                          </m:r>
                                        </m:e>
                                        <m:e>
                                          <m:r>
                                            <a:rPr lang="en-US" sz="4000" b="0" i="1" smtClean="0">
                                              <a:latin typeface="Cambria Math" panose="02040503050406030204" pitchFamily="18" charset="0"/>
                                            </a:rPr>
                                            <m:t>−1</m:t>
                                          </m:r>
                                        </m:e>
                                      </m:mr>
                                    </m:m>
                                  </m:e>
                                </m:d>
                              </m:oMath>
                            </m:oMathPara>
                          </a14:m>
                          <a:endParaRPr lang="en-CA" sz="3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728916654"/>
                      </a:ext>
                    </a:extLst>
                  </a:tr>
                </a:tbl>
              </a:graphicData>
            </a:graphic>
          </p:graphicFrame>
        </mc:Choice>
        <mc:Fallback xmlns="">
          <p:graphicFrame>
            <p:nvGraphicFramePr>
              <p:cNvPr id="2" name="Table 1">
                <a:extLst>
                  <a:ext uri="{FF2B5EF4-FFF2-40B4-BE49-F238E27FC236}">
                    <a16:creationId xmlns:a16="http://schemas.microsoft.com/office/drawing/2014/main" id="{0E5B1FB3-C6F0-421F-B43B-4297EFC71421}"/>
                  </a:ext>
                </a:extLst>
              </p:cNvPr>
              <p:cNvGraphicFramePr>
                <a:graphicFrameLocks noGrp="1"/>
              </p:cNvGraphicFramePr>
              <p:nvPr>
                <p:extLst>
                  <p:ext uri="{D42A27DB-BD31-4B8C-83A1-F6EECF244321}">
                    <p14:modId xmlns:p14="http://schemas.microsoft.com/office/powerpoint/2010/main" val="2709441669"/>
                  </p:ext>
                </p:extLst>
              </p:nvPr>
            </p:nvGraphicFramePr>
            <p:xfrm>
              <a:off x="419100" y="1367028"/>
              <a:ext cx="11430000" cy="2942082"/>
            </p:xfrm>
            <a:graphic>
              <a:graphicData uri="http://schemas.openxmlformats.org/drawingml/2006/table">
                <a:tbl>
                  <a:tblPr firstRow="1" bandRow="1">
                    <a:tableStyleId>{5940675A-B579-460E-94D1-54222C63F5DA}</a:tableStyleId>
                  </a:tblPr>
                  <a:tblGrid>
                    <a:gridCol w="3086100">
                      <a:extLst>
                        <a:ext uri="{9D8B030D-6E8A-4147-A177-3AD203B41FA5}">
                          <a16:colId xmlns:a16="http://schemas.microsoft.com/office/drawing/2014/main" val="992045584"/>
                        </a:ext>
                      </a:extLst>
                    </a:gridCol>
                    <a:gridCol w="2228850">
                      <a:extLst>
                        <a:ext uri="{9D8B030D-6E8A-4147-A177-3AD203B41FA5}">
                          <a16:colId xmlns:a16="http://schemas.microsoft.com/office/drawing/2014/main" val="2062280330"/>
                        </a:ext>
                      </a:extLst>
                    </a:gridCol>
                    <a:gridCol w="3581400">
                      <a:extLst>
                        <a:ext uri="{9D8B030D-6E8A-4147-A177-3AD203B41FA5}">
                          <a16:colId xmlns:a16="http://schemas.microsoft.com/office/drawing/2014/main" val="1144015485"/>
                        </a:ext>
                      </a:extLst>
                    </a:gridCol>
                    <a:gridCol w="2533650">
                      <a:extLst>
                        <a:ext uri="{9D8B030D-6E8A-4147-A177-3AD203B41FA5}">
                          <a16:colId xmlns:a16="http://schemas.microsoft.com/office/drawing/2014/main" val="282263493"/>
                        </a:ext>
                      </a:extLst>
                    </a:gridCol>
                  </a:tblGrid>
                  <a:tr h="82296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0070C0"/>
                              </a:solidFill>
                            </a:rPr>
                            <a:t>Euclidean Geometry</a:t>
                          </a:r>
                          <a:endParaRPr lang="en-CA" sz="48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a:endParaRPr lang="en-CA" sz="3200"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err="1">
                              <a:solidFill>
                                <a:srgbClr val="7030A0"/>
                              </a:solidFill>
                            </a:rPr>
                            <a:t>Minkowski</a:t>
                          </a:r>
                          <a:r>
                            <a:rPr lang="en-US" sz="4800" dirty="0">
                              <a:solidFill>
                                <a:srgbClr val="7030A0"/>
                              </a:solidFill>
                            </a:rPr>
                            <a:t> Geometry</a:t>
                          </a:r>
                          <a:endParaRPr lang="en-CA" sz="4800" dirty="0">
                            <a:solidFill>
                              <a:srgbClr val="7030A0"/>
                            </a:solidFill>
                          </a:endParaRPr>
                        </a:p>
                      </a:txBody>
                      <a:tcPr>
                        <a:lnL w="12700" cap="flat" cmpd="sng" algn="ctr">
                          <a:solidFill>
                            <a:schemeClr val="tx1"/>
                          </a:solidFill>
                          <a:prstDash val="solid"/>
                          <a:round/>
                          <a:headEnd type="none" w="med" len="med"/>
                          <a:tailEnd type="none" w="med" len="med"/>
                        </a:lnL>
                      </a:tcPr>
                    </a:tc>
                    <a:tc hMerge="1">
                      <a:txBody>
                        <a:bodyPr/>
                        <a:lstStyle/>
                        <a:p>
                          <a:pPr/>
                          <a:endParaRPr lang="en-CA" sz="3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60278252"/>
                      </a:ext>
                    </a:extLst>
                  </a:tr>
                  <a:tr h="2119122">
                    <a:tc>
                      <a:txBody>
                        <a:bodyPr/>
                        <a:lstStyle/>
                        <a:p>
                          <a:endParaRPr lang="en-US"/>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7" t="-45115" r="-270414" b="-575"/>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9178" t="-45115" r="-275616" b="-575"/>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blipFill>
                          <a:blip r:embed="rId3"/>
                          <a:stretch>
                            <a:fillRect l="-148469" t="-45115" r="-71088" b="-575"/>
                          </a:stretch>
                        </a:blipFill>
                      </a:tcPr>
                    </a:tc>
                    <a:tc>
                      <a:txBody>
                        <a:bodyPr/>
                        <a:lstStyle/>
                        <a:p>
                          <a:endParaRPr lang="en-US"/>
                        </a:p>
                      </a:txBody>
                      <a:tcPr anchor="ctr">
                        <a:lnL w="12700" cap="flat" cmpd="sng" algn="ctr">
                          <a:noFill/>
                          <a:prstDash val="solid"/>
                          <a:round/>
                          <a:headEnd type="none" w="med" len="med"/>
                          <a:tailEnd type="none" w="med" len="med"/>
                        </a:lnL>
                        <a:blipFill>
                          <a:blip r:embed="rId3"/>
                          <a:stretch>
                            <a:fillRect l="-351202" t="-45115" r="-481" b="-575"/>
                          </a:stretch>
                        </a:blipFill>
                      </a:tcPr>
                    </a:tc>
                    <a:extLst>
                      <a:ext uri="{0D108BD9-81ED-4DB2-BD59-A6C34878D82A}">
                        <a16:rowId xmlns:a16="http://schemas.microsoft.com/office/drawing/2014/main" val="1728916654"/>
                      </a:ext>
                    </a:extLst>
                  </a:tr>
                </a:tbl>
              </a:graphicData>
            </a:graphic>
          </p:graphicFrame>
        </mc:Fallback>
      </mc:AlternateContent>
    </p:spTree>
    <p:extLst>
      <p:ext uri="{BB962C8B-B14F-4D97-AF65-F5344CB8AC3E}">
        <p14:creationId xmlns:p14="http://schemas.microsoft.com/office/powerpoint/2010/main" val="4018175988"/>
      </p:ext>
    </p:extLst>
  </p:cSld>
  <p:clrMapOvr>
    <a:masterClrMapping/>
  </p:clrMapOvr>
  <mc:AlternateContent xmlns:mc="http://schemas.openxmlformats.org/markup-compatibility/2006" xmlns:p14="http://schemas.microsoft.com/office/powerpoint/2010/main">
    <mc:Choice Requires="p14">
      <p:transition spd="slow" p14:dur="2000" advTm="5162"/>
    </mc:Choice>
    <mc:Fallback xmlns="">
      <p:transition spd="slow" advTm="516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DC7263-E391-4435-B774-D9D7541D3DD4}"/>
                  </a:ext>
                </a:extLst>
              </p:cNvPr>
              <p:cNvSpPr txBox="1"/>
              <p:nvPr/>
            </p:nvSpPr>
            <p:spPr>
              <a:xfrm>
                <a:off x="0" y="76200"/>
                <a:ext cx="5167505" cy="1221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𝑦</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7030A0"/>
                  </a:solidFill>
                </a:endParaRPr>
              </a:p>
            </p:txBody>
          </p:sp>
        </mc:Choice>
        <mc:Fallback xmlns="">
          <p:sp>
            <p:nvSpPr>
              <p:cNvPr id="40" name="TextBox 39">
                <a:extLst>
                  <a:ext uri="{FF2B5EF4-FFF2-40B4-BE49-F238E27FC236}">
                    <a16:creationId xmlns:a16="http://schemas.microsoft.com/office/drawing/2014/main" id="{03DC7263-E391-4435-B774-D9D7541D3DD4}"/>
                  </a:ext>
                </a:extLst>
              </p:cNvPr>
              <p:cNvSpPr txBox="1">
                <a:spLocks noRot="1" noChangeAspect="1" noMove="1" noResize="1" noEditPoints="1" noAdjustHandles="1" noChangeArrowheads="1" noChangeShapeType="1" noTextEdit="1"/>
              </p:cNvSpPr>
              <p:nvPr/>
            </p:nvSpPr>
            <p:spPr>
              <a:xfrm>
                <a:off x="0" y="76200"/>
                <a:ext cx="5167505" cy="1221873"/>
              </a:xfrm>
              <a:prstGeom prst="rect">
                <a:avLst/>
              </a:prstGeom>
              <a:blipFill>
                <a:blip r:embed="rId4"/>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4BDBD69C-D726-4965-98C9-A3379D78DBE0}"/>
              </a:ext>
            </a:extLst>
          </p:cNvPr>
          <p:cNvGrpSpPr/>
          <p:nvPr/>
        </p:nvGrpSpPr>
        <p:grpSpPr>
          <a:xfrm>
            <a:off x="5715000" y="4672786"/>
            <a:ext cx="5830647" cy="2185214"/>
            <a:chOff x="5715000" y="4672786"/>
            <a:chExt cx="5830647" cy="2185214"/>
          </a:xfrm>
        </p:grpSpPr>
        <p:sp>
          <p:nvSpPr>
            <p:cNvPr id="8" name="TextBox 7">
              <a:extLst>
                <a:ext uri="{FF2B5EF4-FFF2-40B4-BE49-F238E27FC236}">
                  <a16:creationId xmlns:a16="http://schemas.microsoft.com/office/drawing/2014/main" id="{18F64C20-D97B-4ECE-A44A-3336FB536BEA}"/>
                </a:ext>
              </a:extLst>
            </p:cNvPr>
            <p:cNvSpPr txBox="1"/>
            <p:nvPr/>
          </p:nvSpPr>
          <p:spPr>
            <a:xfrm>
              <a:off x="7953060" y="4672786"/>
              <a:ext cx="3592587" cy="2185214"/>
            </a:xfrm>
            <a:prstGeom prst="rect">
              <a:avLst/>
            </a:prstGeom>
            <a:noFill/>
          </p:spPr>
          <p:txBody>
            <a:bodyPr wrap="none" rtlCol="0">
              <a:spAutoFit/>
            </a:bodyPr>
            <a:lstStyle/>
            <a:p>
              <a:pPr algn="ctr"/>
              <a:r>
                <a:rPr lang="en-US" sz="4000" dirty="0"/>
                <a:t>Metric Tensor</a:t>
              </a:r>
            </a:p>
            <a:p>
              <a:pPr algn="ctr"/>
              <a:r>
                <a:rPr lang="en-US" sz="4000" dirty="0"/>
                <a:t>Matrix</a:t>
              </a:r>
            </a:p>
            <a:p>
              <a:pPr algn="ctr"/>
              <a:r>
                <a:rPr lang="en-US" sz="2800" dirty="0"/>
                <a:t>(Components are basis </a:t>
              </a:r>
              <a:br>
                <a:rPr lang="en-US" sz="2800" dirty="0"/>
              </a:br>
              <a:r>
                <a:rPr lang="en-US" sz="2800" dirty="0"/>
                <a:t>vector dot products)</a:t>
              </a:r>
              <a:endParaRPr lang="en-CA" sz="2800" dirty="0"/>
            </a:p>
          </p:txBody>
        </p:sp>
        <p:cxnSp>
          <p:nvCxnSpPr>
            <p:cNvPr id="9" name="Straight Arrow Connector 8">
              <a:extLst>
                <a:ext uri="{FF2B5EF4-FFF2-40B4-BE49-F238E27FC236}">
                  <a16:creationId xmlns:a16="http://schemas.microsoft.com/office/drawing/2014/main" id="{08623AF7-21F8-4C83-9E9E-1648AC4D19B8}"/>
                </a:ext>
              </a:extLst>
            </p:cNvPr>
            <p:cNvCxnSpPr>
              <a:cxnSpLocks/>
            </p:cNvCxnSpPr>
            <p:nvPr/>
          </p:nvCxnSpPr>
          <p:spPr>
            <a:xfrm flipH="1">
              <a:off x="5715000" y="5010150"/>
              <a:ext cx="2457450" cy="3048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2ED39B-03B0-44E1-B726-5247FD760F33}"/>
                  </a:ext>
                </a:extLst>
              </p:cNvPr>
              <p:cNvSpPr txBox="1"/>
              <p:nvPr/>
            </p:nvSpPr>
            <p:spPr>
              <a:xfrm>
                <a:off x="-76200" y="1295400"/>
                <a:ext cx="12420600" cy="537243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begChr m:val="‖"/>
                              <m:endChr m:val="‖"/>
                              <m:ctrlPr>
                                <a:rPr lang="en-US" sz="6000" b="0" i="1" smtClean="0">
                                  <a:solidFill>
                                    <a:schemeClr val="tx1"/>
                                  </a:solidFill>
                                  <a:latin typeface="Cambria Math" panose="02040503050406030204" pitchFamily="18" charset="0"/>
                                </a:rPr>
                              </m:ctrlPr>
                            </m:dPr>
                            <m:e>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b="0" i="1" smtClean="0">
                          <a:solidFill>
                            <a:schemeClr val="tx1"/>
                          </a:solidFill>
                          <a:latin typeface="Cambria Math" panose="02040503050406030204" pitchFamily="18" charset="0"/>
                        </a:rPr>
                        <m:t>⋅</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𝑅</m:t>
                          </m:r>
                        </m:e>
                      </m:acc>
                    </m:oMath>
                  </m:oMathPara>
                </a14:m>
                <a:endParaRPr lang="en-US" sz="6000" b="0" i="1" dirty="0">
                  <a:solidFill>
                    <a:schemeClr val="tx1"/>
                  </a:solidFill>
                  <a:latin typeface="Cambria Math" panose="02040503050406030204" pitchFamily="18" charset="0"/>
                </a:endParaRPr>
              </a:p>
              <a:p>
                <a:r>
                  <a:rPr lang="en-US" sz="6000" dirty="0"/>
                  <a:t>     </a:t>
                </a:r>
                <a14:m>
                  <m:oMath xmlns:m="http://schemas.openxmlformats.org/officeDocument/2006/math">
                    <m:r>
                      <a:rPr lang="en-US" sz="6000" i="1">
                        <a:latin typeface="Cambria Math" panose="02040503050406030204" pitchFamily="18" charset="0"/>
                      </a:rPr>
                      <m:t>=</m:t>
                    </m:r>
                    <m:d>
                      <m:dPr>
                        <m:ctrlPr>
                          <a:rPr lang="en-US" sz="6000" b="0" i="1" smtClean="0">
                            <a:latin typeface="Cambria Math" panose="02040503050406030204" pitchFamily="18" charset="0"/>
                          </a:rPr>
                        </m:ctrlPr>
                      </m:dPr>
                      <m:e>
                        <m:r>
                          <a:rPr lang="en-US" sz="6000" i="1">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e>
                    </m:d>
                    <m:r>
                      <a:rPr lang="en-US" sz="6000" i="1">
                        <a:latin typeface="Cambria Math" panose="02040503050406030204" pitchFamily="18" charset="0"/>
                      </a:rPr>
                      <m:t>⋅</m:t>
                    </m:r>
                    <m:d>
                      <m:dPr>
                        <m:ctrlPr>
                          <a:rPr lang="en-US" sz="6000" i="1">
                            <a:latin typeface="Cambria Math" panose="02040503050406030204" pitchFamily="18" charset="0"/>
                          </a:rPr>
                        </m:ctrlPr>
                      </m:dPr>
                      <m:e>
                        <m:r>
                          <a:rPr lang="en-US" sz="6000" i="1">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e>
                    </m:d>
                  </m:oMath>
                </a14:m>
                <a:br>
                  <a:rPr lang="en-US" sz="6000" dirty="0">
                    <a:solidFill>
                      <a:srgbClr val="7030A0"/>
                    </a:solidFill>
                  </a:rPr>
                </a:br>
                <a:endParaRPr lang="en-US" sz="2000" dirty="0">
                  <a:solidFill>
                    <a:srgbClr val="7030A0"/>
                  </a:solidFill>
                </a:endParaRPr>
              </a:p>
              <a:p>
                <a:pPr/>
                <a14:m>
                  <m:oMathPara xmlns:m="http://schemas.openxmlformats.org/officeDocument/2006/math">
                    <m:oMathParaPr>
                      <m:jc m:val="left"/>
                    </m:oMathParaPr>
                    <m:oMath xmlns:m="http://schemas.openxmlformats.org/officeDocument/2006/math">
                      <m:r>
                        <a:rPr lang="en-US" sz="4100" i="1">
                          <a:latin typeface="Cambria Math" panose="02040503050406030204" pitchFamily="18" charset="0"/>
                        </a:rPr>
                        <m:t>=</m:t>
                      </m:r>
                      <m:r>
                        <a:rPr lang="en-US" sz="4100" i="1">
                          <a:solidFill>
                            <a:srgbClr val="0070C0"/>
                          </a:solidFill>
                          <a:latin typeface="Cambria Math" panose="02040503050406030204" pitchFamily="18" charset="0"/>
                        </a:rPr>
                        <m:t>𝑥𝑥</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e>
                      </m:d>
                      <m:r>
                        <a:rPr lang="en-US" sz="4100" i="1">
                          <a:latin typeface="Cambria Math" panose="02040503050406030204" pitchFamily="18" charset="0"/>
                        </a:rPr>
                        <m:t>+</m:t>
                      </m:r>
                      <m:r>
                        <a:rPr lang="en-US" sz="4100" i="1">
                          <a:solidFill>
                            <a:srgbClr val="0070C0"/>
                          </a:solidFill>
                          <a:latin typeface="Cambria Math" panose="02040503050406030204" pitchFamily="18" charset="0"/>
                        </a:rPr>
                        <m:t>𝑥𝑦</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𝑥</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e>
                      </m:d>
                      <m:r>
                        <a:rPr lang="en-US" sz="4100" b="0" i="1" smtClean="0">
                          <a:latin typeface="Cambria Math" panose="02040503050406030204" pitchFamily="18" charset="0"/>
                        </a:rPr>
                        <m:t>+</m:t>
                      </m:r>
                      <m:r>
                        <a:rPr lang="en-US" sz="4100" b="0" i="1" smtClean="0">
                          <a:solidFill>
                            <a:srgbClr val="0070C0"/>
                          </a:solidFill>
                          <a:latin typeface="Cambria Math" panose="02040503050406030204" pitchFamily="18" charset="0"/>
                        </a:rPr>
                        <m:t>𝑦𝑥</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e>
                      </m:d>
                      <m:r>
                        <a:rPr lang="en-US" sz="4100" b="0" i="1" smtClean="0">
                          <a:latin typeface="Cambria Math" panose="02040503050406030204" pitchFamily="18" charset="0"/>
                        </a:rPr>
                        <m:t>+</m:t>
                      </m:r>
                      <m:r>
                        <a:rPr lang="en-US" sz="4100" b="0" i="1" smtClean="0">
                          <a:solidFill>
                            <a:srgbClr val="0070C0"/>
                          </a:solidFill>
                          <a:latin typeface="Cambria Math" panose="02040503050406030204" pitchFamily="18" charset="0"/>
                        </a:rPr>
                        <m:t>𝑦𝑦</m:t>
                      </m:r>
                      <m:d>
                        <m:dPr>
                          <m:ctrlPr>
                            <a:rPr lang="en-US" sz="4100" b="0" i="1" smtClean="0">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e>
                      </m:d>
                    </m:oMath>
                  </m:oMathPara>
                </a14:m>
                <a:endParaRPr lang="en-US" sz="4100" dirty="0">
                  <a:solidFill>
                    <a:srgbClr val="7030A0"/>
                  </a:solidFill>
                </a:endParaRPr>
              </a:p>
              <a:p>
                <a:endParaRPr lang="en-US" sz="3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r>
                                  <a:rPr lang="en-US" sz="4000" i="1">
                                    <a:solidFill>
                                      <a:srgbClr val="0070C0"/>
                                    </a:solidFill>
                                    <a:latin typeface="Cambria Math" panose="02040503050406030204" pitchFamily="18" charset="0"/>
                                  </a:rPr>
                                  <m:t>𝑥</m:t>
                                </m:r>
                              </m:e>
                              <m:e>
                                <m:r>
                                  <a:rPr lang="en-US" sz="4000" i="1">
                                    <a:solidFill>
                                      <a:srgbClr val="0070C0"/>
                                    </a:solidFill>
                                    <a:latin typeface="Cambria Math" panose="02040503050406030204" pitchFamily="18" charset="0"/>
                                  </a:rPr>
                                  <m:t>𝑦</m:t>
                                </m:r>
                              </m:e>
                            </m:mr>
                          </m:m>
                        </m:e>
                      </m:d>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e>
                            </m:mr>
                            <m:m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e>
                            </m:mr>
                          </m:m>
                        </m:e>
                      </m:d>
                      <m:d>
                        <m:dPr>
                          <m:begChr m:val="["/>
                          <m:endChr m:val="]"/>
                          <m:ctrlPr>
                            <a:rPr lang="en-US" sz="4000" b="0" i="1" smtClean="0">
                              <a:solidFill>
                                <a:schemeClr val="tx1"/>
                              </a:solidFill>
                              <a:latin typeface="Cambria Math" panose="02040503050406030204" pitchFamily="18" charset="0"/>
                            </a:rPr>
                          </m:ctrlPr>
                        </m:dPr>
                        <m:e>
                          <m:eqArr>
                            <m:eqArrPr>
                              <m:ctrlPr>
                                <a:rPr lang="en-US" sz="4000" b="0" i="1" smtClean="0">
                                  <a:solidFill>
                                    <a:schemeClr val="tx1"/>
                                  </a:solidFill>
                                  <a:latin typeface="Cambria Math" panose="02040503050406030204" pitchFamily="18" charset="0"/>
                                </a:rPr>
                              </m:ctrlPr>
                            </m:eqArrPr>
                            <m:e>
                              <m:r>
                                <a:rPr lang="en-US" sz="4000" b="0" i="1" smtClean="0">
                                  <a:solidFill>
                                    <a:srgbClr val="0070C0"/>
                                  </a:solidFill>
                                  <a:latin typeface="Cambria Math" panose="02040503050406030204" pitchFamily="18" charset="0"/>
                                </a:rPr>
                                <m:t>𝑥</m:t>
                              </m:r>
                            </m:e>
                            <m:e>
                              <m:r>
                                <a:rPr lang="en-US" sz="4000" b="0" i="1" smtClean="0">
                                  <a:solidFill>
                                    <a:srgbClr val="0070C0"/>
                                  </a:solidFill>
                                  <a:latin typeface="Cambria Math" panose="02040503050406030204" pitchFamily="18" charset="0"/>
                                </a:rPr>
                                <m:t>𝑦</m:t>
                              </m:r>
                            </m:e>
                          </m:eqArr>
                        </m:e>
                      </m:d>
                    </m:oMath>
                  </m:oMathPara>
                </a14:m>
                <a:endParaRPr lang="en-US" sz="4000" b="0" dirty="0">
                  <a:solidFill>
                    <a:schemeClr val="tx1"/>
                  </a:solidFill>
                </a:endParaRPr>
              </a:p>
            </p:txBody>
          </p:sp>
        </mc:Choice>
        <mc:Fallback xmlns="">
          <p:sp>
            <p:nvSpPr>
              <p:cNvPr id="11" name="TextBox 10">
                <a:extLst>
                  <a:ext uri="{FF2B5EF4-FFF2-40B4-BE49-F238E27FC236}">
                    <a16:creationId xmlns:a16="http://schemas.microsoft.com/office/drawing/2014/main" id="{292ED39B-03B0-44E1-B726-5247FD760F33}"/>
                  </a:ext>
                </a:extLst>
              </p:cNvPr>
              <p:cNvSpPr txBox="1">
                <a:spLocks noRot="1" noChangeAspect="1" noMove="1" noResize="1" noEditPoints="1" noAdjustHandles="1" noChangeArrowheads="1" noChangeShapeType="1" noTextEdit="1"/>
              </p:cNvSpPr>
              <p:nvPr/>
            </p:nvSpPr>
            <p:spPr>
              <a:xfrm>
                <a:off x="-76200" y="1295400"/>
                <a:ext cx="12420600" cy="5372433"/>
              </a:xfrm>
              <a:prstGeom prst="rect">
                <a:avLst/>
              </a:prstGeom>
              <a:blipFill>
                <a:blip r:embed="rId8"/>
                <a:stretch>
                  <a:fillRect/>
                </a:stretch>
              </a:blipFill>
            </p:spPr>
            <p:txBody>
              <a:bodyPr/>
              <a:lstStyle/>
              <a:p>
                <a:r>
                  <a:rPr lang="en-CA">
                    <a:noFill/>
                  </a:rPr>
                  <a:t> </a:t>
                </a:r>
              </a:p>
            </p:txBody>
          </p:sp>
        </mc:Fallback>
      </mc:AlternateContent>
      <p:sp>
        <p:nvSpPr>
          <p:cNvPr id="10" name="TextBox 9">
            <a:extLst>
              <a:ext uri="{FF2B5EF4-FFF2-40B4-BE49-F238E27FC236}">
                <a16:creationId xmlns:a16="http://schemas.microsoft.com/office/drawing/2014/main" id="{B3314905-87FA-4C26-ABC0-C339AE3C8C54}"/>
              </a:ext>
            </a:extLst>
          </p:cNvPr>
          <p:cNvSpPr txBox="1"/>
          <p:nvPr/>
        </p:nvSpPr>
        <p:spPr>
          <a:xfrm>
            <a:off x="7857313" y="253187"/>
            <a:ext cx="4014240" cy="1323439"/>
          </a:xfrm>
          <a:prstGeom prst="rect">
            <a:avLst/>
          </a:prstGeom>
          <a:noFill/>
          <a:ln w="57150">
            <a:solidFill>
              <a:schemeClr val="tx1"/>
            </a:solidFill>
          </a:ln>
        </p:spPr>
        <p:txBody>
          <a:bodyPr wrap="none" rtlCol="0">
            <a:spAutoFit/>
          </a:bodyPr>
          <a:lstStyle/>
          <a:p>
            <a:pPr algn="ctr"/>
            <a:r>
              <a:rPr lang="en-US" sz="8000" dirty="0"/>
              <a:t>2D Space</a:t>
            </a:r>
            <a:endParaRPr lang="en-CA" sz="60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3" name="Ink 2">
                <a:extLst>
                  <a:ext uri="{FF2B5EF4-FFF2-40B4-BE49-F238E27FC236}">
                    <a16:creationId xmlns:a16="http://schemas.microsoft.com/office/drawing/2014/main" id="{DF552017-FD78-4E5F-8AB6-D4E1A69C2A15}"/>
                  </a:ext>
                </a:extLst>
              </p14:cNvPr>
              <p14:cNvContentPartPr/>
              <p14:nvPr>
                <p:extLst>
                  <p:ext uri="{42D2F446-02D8-4167-A562-619A0277C38B}">
                    <p15:isNarration xmlns:p15="http://schemas.microsoft.com/office/powerpoint/2012/main" val="1"/>
                  </p:ext>
                </p:extLst>
              </p14:nvPr>
            </p14:nvContentPartPr>
            <p14:xfrm>
              <a:off x="8649179" y="2263139"/>
              <a:ext cx="2" cy="2"/>
            </p14:xfrm>
          </p:contentPart>
        </mc:Choice>
        <mc:Fallback xmlns="">
          <p:pic>
            <p:nvPicPr>
              <p:cNvPr id="3" name="Ink 2">
                <a:extLst>
                  <a:ext uri="{FF2B5EF4-FFF2-40B4-BE49-F238E27FC236}">
                    <a16:creationId xmlns:a16="http://schemas.microsoft.com/office/drawing/2014/main" id="{DF552017-FD78-4E5F-8AB6-D4E1A69C2A15}"/>
                  </a:ext>
                </a:extLst>
              </p:cNvPr>
              <p:cNvPicPr>
                <a:picLocks noGrp="1" noRot="1" noChangeAspect="1" noMove="1" noResize="1" noEditPoints="1" noAdjustHandles="1" noChangeArrowheads="1" noChangeShapeType="1"/>
              </p:cNvPicPr>
              <p:nvPr/>
            </p:nvPicPr>
            <p:blipFill>
              <a:blip r:embed="rId10"/>
              <a:stretch>
                <a:fillRect/>
              </a:stretch>
            </p:blipFill>
            <p:spPr>
              <a:xfrm>
                <a:off x="8649179" y="2263139"/>
                <a:ext cx="2" cy="2"/>
              </a:xfrm>
              <a:prstGeom prst="rect">
                <a:avLst/>
              </a:prstGeom>
            </p:spPr>
          </p:pic>
        </mc:Fallback>
      </mc:AlternateContent>
    </p:spTree>
    <p:custDataLst>
      <p:tags r:id="rId1"/>
    </p:custDataLst>
    <p:extLst>
      <p:ext uri="{BB962C8B-B14F-4D97-AF65-F5344CB8AC3E}">
        <p14:creationId xmlns:p14="http://schemas.microsoft.com/office/powerpoint/2010/main" val="771061657"/>
      </p:ext>
    </p:extLst>
  </p:cSld>
  <p:clrMapOvr>
    <a:masterClrMapping/>
  </p:clrMapOvr>
  <mc:AlternateContent xmlns:mc="http://schemas.openxmlformats.org/markup-compatibility/2006" xmlns:p14="http://schemas.microsoft.com/office/powerpoint/2010/main">
    <mc:Choice Requires="p14">
      <p:transition spd="slow" p14:dur="2000" advTm="62897"/>
    </mc:Choice>
    <mc:Fallback xmlns="">
      <p:transition spd="slow" advTm="62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1"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DC7263-E391-4435-B774-D9D7541D3DD4}"/>
                  </a:ext>
                </a:extLst>
              </p:cNvPr>
              <p:cNvSpPr txBox="1"/>
              <p:nvPr/>
            </p:nvSpPr>
            <p:spPr>
              <a:xfrm>
                <a:off x="0" y="76200"/>
                <a:ext cx="5167505" cy="1221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𝑦</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7030A0"/>
                  </a:solidFill>
                </a:endParaRPr>
              </a:p>
            </p:txBody>
          </p:sp>
        </mc:Choice>
        <mc:Fallback xmlns="">
          <p:sp>
            <p:nvSpPr>
              <p:cNvPr id="40" name="TextBox 39">
                <a:extLst>
                  <a:ext uri="{FF2B5EF4-FFF2-40B4-BE49-F238E27FC236}">
                    <a16:creationId xmlns:a16="http://schemas.microsoft.com/office/drawing/2014/main" id="{03DC7263-E391-4435-B774-D9D7541D3DD4}"/>
                  </a:ext>
                </a:extLst>
              </p:cNvPr>
              <p:cNvSpPr txBox="1">
                <a:spLocks noRot="1" noChangeAspect="1" noMove="1" noResize="1" noEditPoints="1" noAdjustHandles="1" noChangeArrowheads="1" noChangeShapeType="1" noTextEdit="1"/>
              </p:cNvSpPr>
              <p:nvPr/>
            </p:nvSpPr>
            <p:spPr>
              <a:xfrm>
                <a:off x="0" y="76200"/>
                <a:ext cx="5167505" cy="1221873"/>
              </a:xfrm>
              <a:prstGeom prst="rect">
                <a:avLst/>
              </a:prstGeom>
              <a:blipFill>
                <a:blip r:embed="rId4"/>
                <a:stretch>
                  <a:fillRect/>
                </a:stretch>
              </a:blipFill>
            </p:spPr>
            <p:txBody>
              <a:bodyPr/>
              <a:lstStyle/>
              <a:p>
                <a:r>
                  <a:rPr lang="en-CA">
                    <a:noFill/>
                  </a:rPr>
                  <a:t> </a:t>
                </a:r>
              </a:p>
            </p:txBody>
          </p:sp>
        </mc:Fallback>
      </mc:AlternateContent>
      <p:sp>
        <p:nvSpPr>
          <p:cNvPr id="8" name="TextBox 7">
            <a:extLst>
              <a:ext uri="{FF2B5EF4-FFF2-40B4-BE49-F238E27FC236}">
                <a16:creationId xmlns:a16="http://schemas.microsoft.com/office/drawing/2014/main" id="{18F64C20-D97B-4ECE-A44A-3336FB536BEA}"/>
              </a:ext>
            </a:extLst>
          </p:cNvPr>
          <p:cNvSpPr txBox="1"/>
          <p:nvPr/>
        </p:nvSpPr>
        <p:spPr>
          <a:xfrm>
            <a:off x="7953060" y="4672786"/>
            <a:ext cx="3592587" cy="2185214"/>
          </a:xfrm>
          <a:prstGeom prst="rect">
            <a:avLst/>
          </a:prstGeom>
          <a:noFill/>
        </p:spPr>
        <p:txBody>
          <a:bodyPr wrap="none" rtlCol="0">
            <a:spAutoFit/>
          </a:bodyPr>
          <a:lstStyle/>
          <a:p>
            <a:pPr algn="ctr"/>
            <a:r>
              <a:rPr lang="en-US" sz="4000" dirty="0"/>
              <a:t>Metric Tensor</a:t>
            </a:r>
          </a:p>
          <a:p>
            <a:pPr algn="ctr"/>
            <a:r>
              <a:rPr lang="en-US" sz="4000" dirty="0"/>
              <a:t>Matrix</a:t>
            </a:r>
          </a:p>
          <a:p>
            <a:pPr algn="ctr"/>
            <a:r>
              <a:rPr lang="en-US" sz="2800" dirty="0"/>
              <a:t>(Components are basis </a:t>
            </a:r>
            <a:br>
              <a:rPr lang="en-US" sz="2800" dirty="0"/>
            </a:br>
            <a:r>
              <a:rPr lang="en-US" sz="2800" dirty="0"/>
              <a:t>vector dot products)</a:t>
            </a:r>
            <a:endParaRPr lang="en-CA" sz="2800" dirty="0"/>
          </a:p>
        </p:txBody>
      </p:sp>
      <p:cxnSp>
        <p:nvCxnSpPr>
          <p:cNvPr id="9" name="Straight Arrow Connector 8">
            <a:extLst>
              <a:ext uri="{FF2B5EF4-FFF2-40B4-BE49-F238E27FC236}">
                <a16:creationId xmlns:a16="http://schemas.microsoft.com/office/drawing/2014/main" id="{08623AF7-21F8-4C83-9E9E-1648AC4D19B8}"/>
              </a:ext>
            </a:extLst>
          </p:cNvPr>
          <p:cNvCxnSpPr>
            <a:cxnSpLocks/>
          </p:cNvCxnSpPr>
          <p:nvPr/>
        </p:nvCxnSpPr>
        <p:spPr>
          <a:xfrm flipH="1">
            <a:off x="5715000" y="5010150"/>
            <a:ext cx="2457450" cy="3048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2ED39B-03B0-44E1-B726-5247FD760F33}"/>
                  </a:ext>
                </a:extLst>
              </p:cNvPr>
              <p:cNvSpPr txBox="1"/>
              <p:nvPr/>
            </p:nvSpPr>
            <p:spPr>
              <a:xfrm>
                <a:off x="-76200" y="1295400"/>
                <a:ext cx="12420600" cy="537243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begChr m:val="‖"/>
                              <m:endChr m:val="‖"/>
                              <m:ctrlPr>
                                <a:rPr lang="en-US" sz="6000" b="0" i="1" smtClean="0">
                                  <a:solidFill>
                                    <a:schemeClr val="tx1"/>
                                  </a:solidFill>
                                  <a:latin typeface="Cambria Math" panose="02040503050406030204" pitchFamily="18" charset="0"/>
                                </a:rPr>
                              </m:ctrlPr>
                            </m:dPr>
                            <m:e>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b="0" i="1" smtClean="0">
                          <a:solidFill>
                            <a:schemeClr val="tx1"/>
                          </a:solidFill>
                          <a:latin typeface="Cambria Math" panose="02040503050406030204" pitchFamily="18" charset="0"/>
                        </a:rPr>
                        <m:t>⋅</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𝑅</m:t>
                          </m:r>
                        </m:e>
                      </m:acc>
                    </m:oMath>
                  </m:oMathPara>
                </a14:m>
                <a:endParaRPr lang="en-US" sz="6000" b="0" i="1" dirty="0">
                  <a:solidFill>
                    <a:schemeClr val="tx1"/>
                  </a:solidFill>
                  <a:latin typeface="Cambria Math" panose="02040503050406030204" pitchFamily="18" charset="0"/>
                </a:endParaRPr>
              </a:p>
              <a:p>
                <a:r>
                  <a:rPr lang="en-US" sz="6000" dirty="0"/>
                  <a:t>     </a:t>
                </a:r>
                <a14:m>
                  <m:oMath xmlns:m="http://schemas.openxmlformats.org/officeDocument/2006/math">
                    <m:r>
                      <a:rPr lang="en-US" sz="6000" i="1">
                        <a:latin typeface="Cambria Math" panose="02040503050406030204" pitchFamily="18" charset="0"/>
                      </a:rPr>
                      <m:t>=</m:t>
                    </m:r>
                    <m:d>
                      <m:dPr>
                        <m:ctrlPr>
                          <a:rPr lang="en-US" sz="6000" b="0" i="1" smtClean="0">
                            <a:latin typeface="Cambria Math" panose="02040503050406030204" pitchFamily="18" charset="0"/>
                          </a:rPr>
                        </m:ctrlPr>
                      </m:dPr>
                      <m:e>
                        <m:r>
                          <a:rPr lang="en-US" sz="6000" i="1">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e>
                    </m:d>
                    <m:r>
                      <a:rPr lang="en-US" sz="6000" i="1">
                        <a:latin typeface="Cambria Math" panose="02040503050406030204" pitchFamily="18" charset="0"/>
                      </a:rPr>
                      <m:t>⋅</m:t>
                    </m:r>
                    <m:d>
                      <m:dPr>
                        <m:ctrlPr>
                          <a:rPr lang="en-US" sz="6000" i="1">
                            <a:latin typeface="Cambria Math" panose="02040503050406030204" pitchFamily="18" charset="0"/>
                          </a:rPr>
                        </m:ctrlPr>
                      </m:dPr>
                      <m:e>
                        <m:r>
                          <a:rPr lang="en-US" sz="6000" i="1">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e>
                    </m:d>
                  </m:oMath>
                </a14:m>
                <a:br>
                  <a:rPr lang="en-US" sz="6000" dirty="0">
                    <a:solidFill>
                      <a:srgbClr val="7030A0"/>
                    </a:solidFill>
                  </a:rPr>
                </a:br>
                <a:endParaRPr lang="en-US" sz="2000" dirty="0">
                  <a:solidFill>
                    <a:srgbClr val="7030A0"/>
                  </a:solidFill>
                </a:endParaRPr>
              </a:p>
              <a:p>
                <a:pPr/>
                <a14:m>
                  <m:oMathPara xmlns:m="http://schemas.openxmlformats.org/officeDocument/2006/math">
                    <m:oMathParaPr>
                      <m:jc m:val="left"/>
                    </m:oMathParaPr>
                    <m:oMath xmlns:m="http://schemas.openxmlformats.org/officeDocument/2006/math">
                      <m:r>
                        <a:rPr lang="en-US" sz="4100" i="1">
                          <a:latin typeface="Cambria Math" panose="02040503050406030204" pitchFamily="18" charset="0"/>
                        </a:rPr>
                        <m:t>=</m:t>
                      </m:r>
                      <m:r>
                        <a:rPr lang="en-US" sz="4100" i="1">
                          <a:solidFill>
                            <a:srgbClr val="0070C0"/>
                          </a:solidFill>
                          <a:latin typeface="Cambria Math" panose="02040503050406030204" pitchFamily="18" charset="0"/>
                        </a:rPr>
                        <m:t>𝑥𝑥</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e>
                      </m:d>
                      <m:r>
                        <a:rPr lang="en-US" sz="4100" i="1">
                          <a:latin typeface="Cambria Math" panose="02040503050406030204" pitchFamily="18" charset="0"/>
                        </a:rPr>
                        <m:t>+</m:t>
                      </m:r>
                      <m:r>
                        <a:rPr lang="en-US" sz="4100" i="1">
                          <a:solidFill>
                            <a:srgbClr val="0070C0"/>
                          </a:solidFill>
                          <a:latin typeface="Cambria Math" panose="02040503050406030204" pitchFamily="18" charset="0"/>
                        </a:rPr>
                        <m:t>𝑥𝑦</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𝑥</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e>
                      </m:d>
                      <m:r>
                        <a:rPr lang="en-US" sz="4100" b="0" i="1" smtClean="0">
                          <a:latin typeface="Cambria Math" panose="02040503050406030204" pitchFamily="18" charset="0"/>
                        </a:rPr>
                        <m:t>+</m:t>
                      </m:r>
                      <m:r>
                        <a:rPr lang="en-US" sz="4100" b="0" i="1" smtClean="0">
                          <a:solidFill>
                            <a:srgbClr val="0070C0"/>
                          </a:solidFill>
                          <a:latin typeface="Cambria Math" panose="02040503050406030204" pitchFamily="18" charset="0"/>
                        </a:rPr>
                        <m:t>𝑦𝑥</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e>
                      </m:d>
                      <m:r>
                        <a:rPr lang="en-US" sz="4100" b="0" i="1" smtClean="0">
                          <a:latin typeface="Cambria Math" panose="02040503050406030204" pitchFamily="18" charset="0"/>
                        </a:rPr>
                        <m:t>+</m:t>
                      </m:r>
                      <m:r>
                        <a:rPr lang="en-US" sz="4100" b="0" i="1" smtClean="0">
                          <a:solidFill>
                            <a:srgbClr val="0070C0"/>
                          </a:solidFill>
                          <a:latin typeface="Cambria Math" panose="02040503050406030204" pitchFamily="18" charset="0"/>
                        </a:rPr>
                        <m:t>𝑦𝑦</m:t>
                      </m:r>
                      <m:d>
                        <m:dPr>
                          <m:ctrlPr>
                            <a:rPr lang="en-US" sz="4100" b="0" i="1" smtClean="0">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e>
                      </m:d>
                    </m:oMath>
                  </m:oMathPara>
                </a14:m>
                <a:endParaRPr lang="en-US" sz="4100" dirty="0">
                  <a:solidFill>
                    <a:srgbClr val="7030A0"/>
                  </a:solidFill>
                </a:endParaRPr>
              </a:p>
              <a:p>
                <a:endParaRPr lang="en-US" sz="3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r>
                                  <a:rPr lang="en-US" sz="4000" i="1">
                                    <a:solidFill>
                                      <a:srgbClr val="0070C0"/>
                                    </a:solidFill>
                                    <a:latin typeface="Cambria Math" panose="02040503050406030204" pitchFamily="18" charset="0"/>
                                  </a:rPr>
                                  <m:t>𝑥</m:t>
                                </m:r>
                              </m:e>
                              <m:e>
                                <m:r>
                                  <a:rPr lang="en-US" sz="4000" i="1">
                                    <a:solidFill>
                                      <a:srgbClr val="0070C0"/>
                                    </a:solidFill>
                                    <a:latin typeface="Cambria Math" panose="02040503050406030204" pitchFamily="18" charset="0"/>
                                  </a:rPr>
                                  <m:t>𝑦</m:t>
                                </m:r>
                              </m:e>
                            </m:mr>
                          </m:m>
                        </m:e>
                      </m:d>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e>
                            </m:mr>
                            <m:m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e>
                            </m:mr>
                          </m:m>
                        </m:e>
                      </m:d>
                      <m:d>
                        <m:dPr>
                          <m:begChr m:val="["/>
                          <m:endChr m:val="]"/>
                          <m:ctrlPr>
                            <a:rPr lang="en-US" sz="4000" b="0" i="1" smtClean="0">
                              <a:solidFill>
                                <a:schemeClr val="tx1"/>
                              </a:solidFill>
                              <a:latin typeface="Cambria Math" panose="02040503050406030204" pitchFamily="18" charset="0"/>
                            </a:rPr>
                          </m:ctrlPr>
                        </m:dPr>
                        <m:e>
                          <m:eqArr>
                            <m:eqArrPr>
                              <m:ctrlPr>
                                <a:rPr lang="en-US" sz="4000" b="0" i="1" smtClean="0">
                                  <a:solidFill>
                                    <a:schemeClr val="tx1"/>
                                  </a:solidFill>
                                  <a:latin typeface="Cambria Math" panose="02040503050406030204" pitchFamily="18" charset="0"/>
                                </a:rPr>
                              </m:ctrlPr>
                            </m:eqArrPr>
                            <m:e>
                              <m:r>
                                <a:rPr lang="en-US" sz="4000" b="0" i="1" smtClean="0">
                                  <a:solidFill>
                                    <a:srgbClr val="0070C0"/>
                                  </a:solidFill>
                                  <a:latin typeface="Cambria Math" panose="02040503050406030204" pitchFamily="18" charset="0"/>
                                </a:rPr>
                                <m:t>𝑥</m:t>
                              </m:r>
                            </m:e>
                            <m:e>
                              <m:r>
                                <a:rPr lang="en-US" sz="4000" b="0" i="1" smtClean="0">
                                  <a:solidFill>
                                    <a:srgbClr val="0070C0"/>
                                  </a:solidFill>
                                  <a:latin typeface="Cambria Math" panose="02040503050406030204" pitchFamily="18" charset="0"/>
                                </a:rPr>
                                <m:t>𝑦</m:t>
                              </m:r>
                            </m:e>
                          </m:eqArr>
                        </m:e>
                      </m:d>
                    </m:oMath>
                  </m:oMathPara>
                </a14:m>
                <a:endParaRPr lang="en-US" sz="4000" b="0" dirty="0">
                  <a:solidFill>
                    <a:schemeClr val="tx1"/>
                  </a:solidFill>
                </a:endParaRPr>
              </a:p>
            </p:txBody>
          </p:sp>
        </mc:Choice>
        <mc:Fallback xmlns="">
          <p:sp>
            <p:nvSpPr>
              <p:cNvPr id="11" name="TextBox 10">
                <a:extLst>
                  <a:ext uri="{FF2B5EF4-FFF2-40B4-BE49-F238E27FC236}">
                    <a16:creationId xmlns:a16="http://schemas.microsoft.com/office/drawing/2014/main" id="{292ED39B-03B0-44E1-B726-5247FD760F33}"/>
                  </a:ext>
                </a:extLst>
              </p:cNvPr>
              <p:cNvSpPr txBox="1">
                <a:spLocks noRot="1" noChangeAspect="1" noMove="1" noResize="1" noEditPoints="1" noAdjustHandles="1" noChangeArrowheads="1" noChangeShapeType="1" noTextEdit="1"/>
              </p:cNvSpPr>
              <p:nvPr/>
            </p:nvSpPr>
            <p:spPr>
              <a:xfrm>
                <a:off x="-76200" y="1295400"/>
                <a:ext cx="12420600" cy="5372433"/>
              </a:xfrm>
              <a:prstGeom prst="rect">
                <a:avLst/>
              </a:prstGeom>
              <a:blipFill>
                <a:blip r:embed="rId5"/>
                <a:stretch>
                  <a:fillRect/>
                </a:stretch>
              </a:blipFill>
            </p:spPr>
            <p:txBody>
              <a:bodyPr/>
              <a:lstStyle/>
              <a:p>
                <a:r>
                  <a:rPr lang="en-CA">
                    <a:noFill/>
                  </a:rPr>
                  <a:t> </a:t>
                </a:r>
              </a:p>
            </p:txBody>
          </p:sp>
        </mc:Fallback>
      </mc:AlternateContent>
      <p:grpSp>
        <p:nvGrpSpPr>
          <p:cNvPr id="6" name="Group 5">
            <a:extLst>
              <a:ext uri="{FF2B5EF4-FFF2-40B4-BE49-F238E27FC236}">
                <a16:creationId xmlns:a16="http://schemas.microsoft.com/office/drawing/2014/main" id="{DB555AFC-E1CA-4881-96BA-161F65CDE599}"/>
              </a:ext>
            </a:extLst>
          </p:cNvPr>
          <p:cNvGrpSpPr/>
          <p:nvPr/>
        </p:nvGrpSpPr>
        <p:grpSpPr>
          <a:xfrm>
            <a:off x="9607690" y="16588"/>
            <a:ext cx="2584311" cy="2616072"/>
            <a:chOff x="4420587" y="2247900"/>
            <a:chExt cx="3180363" cy="3219450"/>
          </a:xfrm>
        </p:grpSpPr>
        <p:pic>
          <p:nvPicPr>
            <p:cNvPr id="7" name="Picture 6">
              <a:extLst>
                <a:ext uri="{FF2B5EF4-FFF2-40B4-BE49-F238E27FC236}">
                  <a16:creationId xmlns:a16="http://schemas.microsoft.com/office/drawing/2014/main" id="{6B6B3763-1313-4D3C-83AD-5EA5EDFD07AF}"/>
                </a:ext>
              </a:extLst>
            </p:cNvPr>
            <p:cNvPicPr>
              <a:picLocks noChangeAspect="1"/>
            </p:cNvPicPr>
            <p:nvPr/>
          </p:nvPicPr>
          <p:blipFill rotWithShape="1">
            <a:blip r:embed="rId6"/>
            <a:srcRect l="28080" t="57302" r="48216" b="1395"/>
            <a:stretch/>
          </p:blipFill>
          <p:spPr>
            <a:xfrm>
              <a:off x="4438650" y="2247900"/>
              <a:ext cx="3162300" cy="3219450"/>
            </a:xfrm>
            <a:prstGeom prst="rect">
              <a:avLst/>
            </a:prstGeom>
          </p:spPr>
        </p:pic>
        <p:grpSp>
          <p:nvGrpSpPr>
            <p:cNvPr id="10" name="Group 9">
              <a:extLst>
                <a:ext uri="{FF2B5EF4-FFF2-40B4-BE49-F238E27FC236}">
                  <a16:creationId xmlns:a16="http://schemas.microsoft.com/office/drawing/2014/main" id="{E1AAA0BB-7A6D-4270-9730-8AE00817C01B}"/>
                </a:ext>
              </a:extLst>
            </p:cNvPr>
            <p:cNvGrpSpPr/>
            <p:nvPr/>
          </p:nvGrpSpPr>
          <p:grpSpPr>
            <a:xfrm>
              <a:off x="4420587" y="2859870"/>
              <a:ext cx="2739965" cy="2386606"/>
              <a:chOff x="6292276" y="3367870"/>
              <a:chExt cx="2739965" cy="2386606"/>
            </a:xfrm>
          </p:grpSpPr>
          <p:cxnSp>
            <p:nvCxnSpPr>
              <p:cNvPr id="12" name="Straight Arrow Connector 11">
                <a:extLst>
                  <a:ext uri="{FF2B5EF4-FFF2-40B4-BE49-F238E27FC236}">
                    <a16:creationId xmlns:a16="http://schemas.microsoft.com/office/drawing/2014/main" id="{05E566A9-254C-4366-93AD-658038A5F1BD}"/>
                  </a:ext>
                </a:extLst>
              </p:cNvPr>
              <p:cNvCxnSpPr>
                <a:cxnSpLocks/>
              </p:cNvCxnSpPr>
              <p:nvPr/>
            </p:nvCxnSpPr>
            <p:spPr>
              <a:xfrm>
                <a:off x="6706847" y="5647215"/>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3" name="Subtitle 2">
                    <a:extLst>
                      <a:ext uri="{FF2B5EF4-FFF2-40B4-BE49-F238E27FC236}">
                        <a16:creationId xmlns:a16="http://schemas.microsoft.com/office/drawing/2014/main" id="{86808AE4-41FC-4709-9059-7072D5AABBC5}"/>
                      </a:ext>
                    </a:extLst>
                  </p:cNvPr>
                  <p:cNvSpPr txBox="1">
                    <a:spLocks/>
                  </p:cNvSpPr>
                  <p:nvPr/>
                </p:nvSpPr>
                <p:spPr>
                  <a:xfrm>
                    <a:off x="8097721" y="5037378"/>
                    <a:ext cx="934520"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14" name="Subtitle 2">
                    <a:extLst>
                      <a:ext uri="{FF2B5EF4-FFF2-40B4-BE49-F238E27FC236}">
                        <a16:creationId xmlns:a16="http://schemas.microsoft.com/office/drawing/2014/main" id="{E6B5F15D-BB77-4E1A-B81A-0BC65D95EB44}"/>
                      </a:ext>
                    </a:extLst>
                  </p:cNvPr>
                  <p:cNvSpPr txBox="1">
                    <a:spLocks noRot="1" noChangeAspect="1" noMove="1" noResize="1" noEditPoints="1" noAdjustHandles="1" noChangeArrowheads="1" noChangeShapeType="1" noTextEdit="1"/>
                  </p:cNvSpPr>
                  <p:nvPr/>
                </p:nvSpPr>
                <p:spPr>
                  <a:xfrm>
                    <a:off x="8097721" y="5037378"/>
                    <a:ext cx="934520" cy="717098"/>
                  </a:xfrm>
                  <a:prstGeom prst="rect">
                    <a:avLst/>
                  </a:prstGeom>
                  <a:blipFill>
                    <a:blip r:embed="rId13"/>
                    <a:stretch>
                      <a:fillRect b="-15789"/>
                    </a:stretch>
                  </a:blipFill>
                </p:spPr>
                <p:txBody>
                  <a:bodyPr/>
                  <a:lstStyle/>
                  <a:p>
                    <a:r>
                      <a:rPr lang="en-CA">
                        <a:noFill/>
                      </a:rPr>
                      <a:t> </a:t>
                    </a:r>
                  </a:p>
                </p:txBody>
              </p:sp>
            </mc:Fallback>
          </mc:AlternateContent>
          <p:cxnSp>
            <p:nvCxnSpPr>
              <p:cNvPr id="14" name="Straight Arrow Connector 13">
                <a:extLst>
                  <a:ext uri="{FF2B5EF4-FFF2-40B4-BE49-F238E27FC236}">
                    <a16:creationId xmlns:a16="http://schemas.microsoft.com/office/drawing/2014/main" id="{D70F8CCC-92D5-4102-A41E-88B586D8DFE3}"/>
                  </a:ext>
                </a:extLst>
              </p:cNvPr>
              <p:cNvCxnSpPr>
                <a:cxnSpLocks/>
              </p:cNvCxnSpPr>
              <p:nvPr/>
            </p:nvCxnSpPr>
            <p:spPr>
              <a:xfrm rot="16200000">
                <a:off x="6058141" y="4998510"/>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5" name="Subtitle 2">
                    <a:extLst>
                      <a:ext uri="{FF2B5EF4-FFF2-40B4-BE49-F238E27FC236}">
                        <a16:creationId xmlns:a16="http://schemas.microsoft.com/office/drawing/2014/main" id="{2F92022B-292E-42AE-A6C6-4F4A8D55BCC3}"/>
                      </a:ext>
                    </a:extLst>
                  </p:cNvPr>
                  <p:cNvSpPr txBox="1">
                    <a:spLocks/>
                  </p:cNvSpPr>
                  <p:nvPr/>
                </p:nvSpPr>
                <p:spPr>
                  <a:xfrm>
                    <a:off x="6292276" y="3367870"/>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𝑦</m:t>
                                  </m:r>
                                </m:sub>
                              </m:sSub>
                            </m:e>
                          </m:acc>
                        </m:oMath>
                      </m:oMathPara>
                    </a14:m>
                    <a:endParaRPr lang="en-US" sz="4800" dirty="0">
                      <a:solidFill>
                        <a:srgbClr val="002060"/>
                      </a:solidFill>
                    </a:endParaRPr>
                  </a:p>
                </p:txBody>
              </p:sp>
            </mc:Choice>
            <mc:Fallback xmlns="">
              <p:sp>
                <p:nvSpPr>
                  <p:cNvPr id="15" name="Subtitle 2">
                    <a:extLst>
                      <a:ext uri="{FF2B5EF4-FFF2-40B4-BE49-F238E27FC236}">
                        <a16:creationId xmlns:a16="http://schemas.microsoft.com/office/drawing/2014/main" id="{2F92022B-292E-42AE-A6C6-4F4A8D55BCC3}"/>
                      </a:ext>
                    </a:extLst>
                  </p:cNvPr>
                  <p:cNvSpPr txBox="1">
                    <a:spLocks noRot="1" noChangeAspect="1" noMove="1" noResize="1" noEditPoints="1" noAdjustHandles="1" noChangeArrowheads="1" noChangeShapeType="1" noTextEdit="1"/>
                  </p:cNvSpPr>
                  <p:nvPr/>
                </p:nvSpPr>
                <p:spPr>
                  <a:xfrm>
                    <a:off x="6292276" y="3367870"/>
                    <a:ext cx="934522" cy="717098"/>
                  </a:xfrm>
                  <a:prstGeom prst="rect">
                    <a:avLst/>
                  </a:prstGeom>
                  <a:blipFill>
                    <a:blip r:embed="rId14"/>
                    <a:stretch>
                      <a:fillRect b="-32292"/>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0ACF517-D3D0-4C50-AF25-973656D42D05}"/>
                  </a:ext>
                </a:extLst>
              </p:cNvPr>
              <p:cNvSpPr txBox="1"/>
              <p:nvPr/>
            </p:nvSpPr>
            <p:spPr>
              <a:xfrm>
                <a:off x="5962650" y="23282"/>
                <a:ext cx="3352800" cy="2528769"/>
              </a:xfrm>
              <a:prstGeom prst="rect">
                <a:avLst/>
              </a:prstGeom>
              <a:noFill/>
              <a:ln w="57150">
                <a:noFill/>
              </a:ln>
            </p:spPr>
            <p:txBody>
              <a:bodyPr wrap="square" rtlCol="0">
                <a:spAutoFit/>
              </a:bodyPr>
              <a:lstStyle/>
              <a:p>
                <a:pPr algn="ctr"/>
                <a:r>
                  <a:rPr lang="en-US" sz="3200" dirty="0"/>
                  <a:t>Orthonormal Basis</a:t>
                </a:r>
              </a:p>
              <a:p>
                <a:pPr algn="ct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=1</m:t>
                      </m:r>
                    </m:oMath>
                  </m:oMathPara>
                </a14:m>
                <a:endParaRPr lang="en-US" sz="40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r>
                        <a:rPr lang="en-US" sz="4000" i="1">
                          <a:latin typeface="Cambria Math" panose="02040503050406030204" pitchFamily="18" charset="0"/>
                        </a:rPr>
                        <m:t>=0</m:t>
                      </m:r>
                    </m:oMath>
                  </m:oMathPara>
                </a14:m>
                <a:endParaRPr lang="en-US" sz="40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r>
                        <a:rPr lang="en-US" sz="4000" i="1">
                          <a:latin typeface="Cambria Math" panose="02040503050406030204" pitchFamily="18" charset="0"/>
                        </a:rPr>
                        <m:t>=1</m:t>
                      </m:r>
                    </m:oMath>
                  </m:oMathPara>
                </a14:m>
                <a:endParaRPr lang="en-CA" sz="4000" dirty="0"/>
              </a:p>
            </p:txBody>
          </p:sp>
        </mc:Choice>
        <mc:Fallback xmlns="">
          <p:sp>
            <p:nvSpPr>
              <p:cNvPr id="16" name="TextBox 15">
                <a:extLst>
                  <a:ext uri="{FF2B5EF4-FFF2-40B4-BE49-F238E27FC236}">
                    <a16:creationId xmlns:a16="http://schemas.microsoft.com/office/drawing/2014/main" id="{10ACF517-D3D0-4C50-AF25-973656D42D05}"/>
                  </a:ext>
                </a:extLst>
              </p:cNvPr>
              <p:cNvSpPr txBox="1">
                <a:spLocks noRot="1" noChangeAspect="1" noMove="1" noResize="1" noEditPoints="1" noAdjustHandles="1" noChangeArrowheads="1" noChangeShapeType="1" noTextEdit="1"/>
              </p:cNvSpPr>
              <p:nvPr/>
            </p:nvSpPr>
            <p:spPr>
              <a:xfrm>
                <a:off x="5962650" y="23282"/>
                <a:ext cx="3352800" cy="2528769"/>
              </a:xfrm>
              <a:prstGeom prst="rect">
                <a:avLst/>
              </a:prstGeom>
              <a:blipFill>
                <a:blip r:embed="rId15"/>
                <a:stretch>
                  <a:fillRect l="-3273" t="-3133" r="-3273"/>
                </a:stretch>
              </a:blipFill>
              <a:ln w="57150">
                <a:noFill/>
              </a:ln>
            </p:spPr>
            <p:txBody>
              <a:bodyPr/>
              <a:lstStyle/>
              <a:p>
                <a:r>
                  <a:rPr lang="en-CA">
                    <a:noFill/>
                  </a:rPr>
                  <a:t> </a:t>
                </a:r>
              </a:p>
            </p:txBody>
          </p:sp>
        </mc:Fallback>
      </mc:AlternateContent>
      <p:cxnSp>
        <p:nvCxnSpPr>
          <p:cNvPr id="17" name="Straight Connector 16">
            <a:extLst>
              <a:ext uri="{FF2B5EF4-FFF2-40B4-BE49-F238E27FC236}">
                <a16:creationId xmlns:a16="http://schemas.microsoft.com/office/drawing/2014/main" id="{1A570A92-D6C2-4DE5-B4AF-7C6942146CFA}"/>
              </a:ext>
            </a:extLst>
          </p:cNvPr>
          <p:cNvCxnSpPr>
            <a:cxnSpLocks/>
          </p:cNvCxnSpPr>
          <p:nvPr/>
        </p:nvCxnSpPr>
        <p:spPr>
          <a:xfrm flipV="1">
            <a:off x="5748999" y="0"/>
            <a:ext cx="0" cy="2607734"/>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94B43D1-CBB0-4C7C-8D29-184BCED411AF}"/>
              </a:ext>
            </a:extLst>
          </p:cNvPr>
          <p:cNvCxnSpPr>
            <a:cxnSpLocks/>
          </p:cNvCxnSpPr>
          <p:nvPr/>
        </p:nvCxnSpPr>
        <p:spPr>
          <a:xfrm flipH="1">
            <a:off x="5723467" y="2607734"/>
            <a:ext cx="6468533" cy="1"/>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E1E443C-A5EC-4B31-9B9E-3555C84AEDF7}"/>
              </a:ext>
            </a:extLst>
          </p:cNvPr>
          <p:cNvCxnSpPr>
            <a:cxnSpLocks/>
          </p:cNvCxnSpPr>
          <p:nvPr/>
        </p:nvCxnSpPr>
        <p:spPr>
          <a:xfrm flipV="1">
            <a:off x="9925050" y="304800"/>
            <a:ext cx="1028700" cy="2057401"/>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4A11F05-5053-44E7-AE55-0005F3BA10BD}"/>
                  </a:ext>
                </a:extLst>
              </p:cNvPr>
              <p:cNvSpPr txBox="1"/>
              <p:nvPr/>
            </p:nvSpPr>
            <p:spPr>
              <a:xfrm>
                <a:off x="10610850" y="838200"/>
                <a:ext cx="734880" cy="920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𝑅</m:t>
                          </m:r>
                        </m:e>
                      </m:acc>
                    </m:oMath>
                  </m:oMathPara>
                </a14:m>
                <a:endParaRPr lang="en-US" sz="4800" dirty="0">
                  <a:solidFill>
                    <a:srgbClr val="7030A0"/>
                  </a:solidFill>
                </a:endParaRPr>
              </a:p>
            </p:txBody>
          </p:sp>
        </mc:Choice>
        <mc:Fallback xmlns="">
          <p:sp>
            <p:nvSpPr>
              <p:cNvPr id="20" name="TextBox 19">
                <a:extLst>
                  <a:ext uri="{FF2B5EF4-FFF2-40B4-BE49-F238E27FC236}">
                    <a16:creationId xmlns:a16="http://schemas.microsoft.com/office/drawing/2014/main" id="{14A11F05-5053-44E7-AE55-0005F3BA10BD}"/>
                  </a:ext>
                </a:extLst>
              </p:cNvPr>
              <p:cNvSpPr txBox="1">
                <a:spLocks noRot="1" noChangeAspect="1" noMove="1" noResize="1" noEditPoints="1" noAdjustHandles="1" noChangeArrowheads="1" noChangeShapeType="1" noTextEdit="1"/>
              </p:cNvSpPr>
              <p:nvPr/>
            </p:nvSpPr>
            <p:spPr>
              <a:xfrm>
                <a:off x="10610850" y="838200"/>
                <a:ext cx="734880" cy="920637"/>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7">
            <p14:nvContentPartPr>
              <p14:cNvPr id="3" name="Ink 2">
                <a:extLst>
                  <a:ext uri="{FF2B5EF4-FFF2-40B4-BE49-F238E27FC236}">
                    <a16:creationId xmlns:a16="http://schemas.microsoft.com/office/drawing/2014/main" id="{8E9DBF83-398C-46C6-BFB0-2414DEC29A37}"/>
                  </a:ext>
                </a:extLst>
              </p14:cNvPr>
              <p14:cNvContentPartPr/>
              <p14:nvPr>
                <p:extLst>
                  <p:ext uri="{42D2F446-02D8-4167-A562-619A0277C38B}">
                    <p15:isNarration xmlns:p15="http://schemas.microsoft.com/office/powerpoint/2012/main" val="1"/>
                  </p:ext>
                </p:extLst>
              </p14:nvPr>
            </p14:nvContentPartPr>
            <p14:xfrm>
              <a:off x="9405000" y="1329120"/>
              <a:ext cx="1533960" cy="1826640"/>
            </p14:xfrm>
          </p:contentPart>
        </mc:Choice>
        <mc:Fallback xmlns="">
          <p:pic>
            <p:nvPicPr>
              <p:cNvPr id="3" name="Ink 2">
                <a:extLst>
                  <a:ext uri="{FF2B5EF4-FFF2-40B4-BE49-F238E27FC236}">
                    <a16:creationId xmlns:a16="http://schemas.microsoft.com/office/drawing/2014/main" id="{8E9DBF83-398C-46C6-BFB0-2414DEC29A37}"/>
                  </a:ext>
                </a:extLst>
              </p:cNvPr>
              <p:cNvPicPr>
                <a:picLocks noGrp="1" noRot="1" noChangeAspect="1" noMove="1" noResize="1" noEditPoints="1" noAdjustHandles="1" noChangeArrowheads="1" noChangeShapeType="1"/>
              </p:cNvPicPr>
              <p:nvPr/>
            </p:nvPicPr>
            <p:blipFill>
              <a:blip r:embed="rId18"/>
              <a:stretch>
                <a:fillRect/>
              </a:stretch>
            </p:blipFill>
            <p:spPr>
              <a:xfrm>
                <a:off x="9395640" y="1319760"/>
                <a:ext cx="1552680" cy="1845360"/>
              </a:xfrm>
              <a:prstGeom prst="rect">
                <a:avLst/>
              </a:prstGeom>
            </p:spPr>
          </p:pic>
        </mc:Fallback>
      </mc:AlternateContent>
    </p:spTree>
    <p:custDataLst>
      <p:tags r:id="rId1"/>
    </p:custDataLst>
    <p:extLst>
      <p:ext uri="{BB962C8B-B14F-4D97-AF65-F5344CB8AC3E}">
        <p14:creationId xmlns:p14="http://schemas.microsoft.com/office/powerpoint/2010/main" val="2016567479"/>
      </p:ext>
    </p:extLst>
  </p:cSld>
  <p:clrMapOvr>
    <a:masterClrMapping/>
  </p:clrMapOvr>
  <mc:AlternateContent xmlns:mc="http://schemas.openxmlformats.org/markup-compatibility/2006" xmlns:p14="http://schemas.microsoft.com/office/powerpoint/2010/main">
    <mc:Choice Requires="p14">
      <p:transition spd="slow" p14:dur="2000" advTm="23639"/>
    </mc:Choice>
    <mc:Fallback xmlns="">
      <p:transition spd="slow" advTm="23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DC7263-E391-4435-B774-D9D7541D3DD4}"/>
                  </a:ext>
                </a:extLst>
              </p:cNvPr>
              <p:cNvSpPr txBox="1"/>
              <p:nvPr/>
            </p:nvSpPr>
            <p:spPr>
              <a:xfrm>
                <a:off x="0" y="76200"/>
                <a:ext cx="5167505" cy="12218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𝑦</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7030A0"/>
                  </a:solidFill>
                </a:endParaRPr>
              </a:p>
            </p:txBody>
          </p:sp>
        </mc:Choice>
        <mc:Fallback xmlns="">
          <p:sp>
            <p:nvSpPr>
              <p:cNvPr id="40" name="TextBox 39">
                <a:extLst>
                  <a:ext uri="{FF2B5EF4-FFF2-40B4-BE49-F238E27FC236}">
                    <a16:creationId xmlns:a16="http://schemas.microsoft.com/office/drawing/2014/main" id="{03DC7263-E391-4435-B774-D9D7541D3DD4}"/>
                  </a:ext>
                </a:extLst>
              </p:cNvPr>
              <p:cNvSpPr txBox="1">
                <a:spLocks noRot="1" noChangeAspect="1" noMove="1" noResize="1" noEditPoints="1" noAdjustHandles="1" noChangeArrowheads="1" noChangeShapeType="1" noTextEdit="1"/>
              </p:cNvSpPr>
              <p:nvPr/>
            </p:nvSpPr>
            <p:spPr>
              <a:xfrm>
                <a:off x="0" y="76200"/>
                <a:ext cx="5167505" cy="122187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2ED39B-03B0-44E1-B726-5247FD760F33}"/>
                  </a:ext>
                </a:extLst>
              </p:cNvPr>
              <p:cNvSpPr txBox="1"/>
              <p:nvPr/>
            </p:nvSpPr>
            <p:spPr>
              <a:xfrm>
                <a:off x="-76200" y="1295400"/>
                <a:ext cx="12420600" cy="55122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begChr m:val="‖"/>
                              <m:endChr m:val="‖"/>
                              <m:ctrlPr>
                                <a:rPr lang="en-US" sz="6000" b="0" i="1" smtClean="0">
                                  <a:solidFill>
                                    <a:schemeClr val="tx1"/>
                                  </a:solidFill>
                                  <a:latin typeface="Cambria Math" panose="02040503050406030204" pitchFamily="18" charset="0"/>
                                </a:rPr>
                              </m:ctrlPr>
                            </m:dPr>
                            <m:e>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r>
                        <a:rPr lang="en-US" sz="6000" b="0" i="1" smtClean="0">
                          <a:solidFill>
                            <a:schemeClr val="tx1"/>
                          </a:solidFill>
                          <a:latin typeface="Cambria Math" panose="02040503050406030204" pitchFamily="18" charset="0"/>
                        </a:rPr>
                        <m:t>⋅</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𝑅</m:t>
                          </m:r>
                        </m:e>
                      </m:acc>
                    </m:oMath>
                  </m:oMathPara>
                </a14:m>
                <a:endParaRPr lang="en-US" sz="6000" b="0" i="1" dirty="0">
                  <a:solidFill>
                    <a:schemeClr val="tx1"/>
                  </a:solidFill>
                  <a:latin typeface="Cambria Math" panose="02040503050406030204" pitchFamily="18" charset="0"/>
                </a:endParaRPr>
              </a:p>
              <a:p>
                <a:r>
                  <a:rPr lang="en-US" sz="6000" dirty="0"/>
                  <a:t>     </a:t>
                </a:r>
                <a14:m>
                  <m:oMath xmlns:m="http://schemas.openxmlformats.org/officeDocument/2006/math">
                    <m:r>
                      <a:rPr lang="en-US" sz="6000" i="1">
                        <a:latin typeface="Cambria Math" panose="02040503050406030204" pitchFamily="18" charset="0"/>
                      </a:rPr>
                      <m:t>=</m:t>
                    </m:r>
                    <m:d>
                      <m:dPr>
                        <m:ctrlPr>
                          <a:rPr lang="en-US" sz="6000" b="0" i="1" smtClean="0">
                            <a:latin typeface="Cambria Math" panose="02040503050406030204" pitchFamily="18" charset="0"/>
                          </a:rPr>
                        </m:ctrlPr>
                      </m:dPr>
                      <m:e>
                        <m:r>
                          <a:rPr lang="en-US" sz="6000" i="1">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e>
                    </m:d>
                    <m:r>
                      <a:rPr lang="en-US" sz="6000" i="1">
                        <a:latin typeface="Cambria Math" panose="02040503050406030204" pitchFamily="18" charset="0"/>
                      </a:rPr>
                      <m:t>⋅</m:t>
                    </m:r>
                    <m:d>
                      <m:dPr>
                        <m:ctrlPr>
                          <a:rPr lang="en-US" sz="6000" i="1">
                            <a:latin typeface="Cambria Math" panose="02040503050406030204" pitchFamily="18" charset="0"/>
                          </a:rPr>
                        </m:ctrlPr>
                      </m:dPr>
                      <m:e>
                        <m:r>
                          <a:rPr lang="en-US" sz="6000" i="1">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e>
                    </m:d>
                  </m:oMath>
                </a14:m>
                <a:br>
                  <a:rPr lang="en-US" sz="6000" dirty="0">
                    <a:solidFill>
                      <a:srgbClr val="7030A0"/>
                    </a:solidFill>
                  </a:rPr>
                </a:br>
                <a:endParaRPr lang="en-US" sz="2000" dirty="0">
                  <a:solidFill>
                    <a:srgbClr val="7030A0"/>
                  </a:solidFill>
                </a:endParaRPr>
              </a:p>
              <a:p>
                <a:pPr/>
                <a14:m>
                  <m:oMathPara xmlns:m="http://schemas.openxmlformats.org/officeDocument/2006/math">
                    <m:oMathParaPr>
                      <m:jc m:val="left"/>
                    </m:oMathParaPr>
                    <m:oMath xmlns:m="http://schemas.openxmlformats.org/officeDocument/2006/math">
                      <m:r>
                        <a:rPr lang="en-US" sz="4100" i="1">
                          <a:latin typeface="Cambria Math" panose="02040503050406030204" pitchFamily="18" charset="0"/>
                        </a:rPr>
                        <m:t>=</m:t>
                      </m:r>
                      <m:r>
                        <a:rPr lang="en-US" sz="4100" i="1">
                          <a:solidFill>
                            <a:srgbClr val="0070C0"/>
                          </a:solidFill>
                          <a:latin typeface="Cambria Math" panose="02040503050406030204" pitchFamily="18" charset="0"/>
                        </a:rPr>
                        <m:t>𝑥𝑥</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e>
                      </m:d>
                      <m:r>
                        <a:rPr lang="en-US" sz="4100" i="1">
                          <a:latin typeface="Cambria Math" panose="02040503050406030204" pitchFamily="18" charset="0"/>
                        </a:rPr>
                        <m:t>+</m:t>
                      </m:r>
                      <m:r>
                        <a:rPr lang="en-US" sz="4100" i="1">
                          <a:solidFill>
                            <a:srgbClr val="0070C0"/>
                          </a:solidFill>
                          <a:latin typeface="Cambria Math" panose="02040503050406030204" pitchFamily="18" charset="0"/>
                        </a:rPr>
                        <m:t>𝑥𝑦</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𝑥</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e>
                      </m:d>
                      <m:r>
                        <a:rPr lang="en-US" sz="4100" b="0" i="1" smtClean="0">
                          <a:latin typeface="Cambria Math" panose="02040503050406030204" pitchFamily="18" charset="0"/>
                        </a:rPr>
                        <m:t>+</m:t>
                      </m:r>
                      <m:r>
                        <a:rPr lang="en-US" sz="4100" b="0" i="1" smtClean="0">
                          <a:solidFill>
                            <a:srgbClr val="0070C0"/>
                          </a:solidFill>
                          <a:latin typeface="Cambria Math" panose="02040503050406030204" pitchFamily="18" charset="0"/>
                        </a:rPr>
                        <m:t>𝑦𝑥</m:t>
                      </m:r>
                      <m:d>
                        <m:dPr>
                          <m:ctrlPr>
                            <a:rPr lang="en-US" sz="4100" i="1">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b="0" i="1" smtClean="0">
                                      <a:solidFill>
                                        <a:srgbClr val="002060"/>
                                      </a:solidFill>
                                      <a:latin typeface="Cambria Math" panose="02040503050406030204" pitchFamily="18" charset="0"/>
                                    </a:rPr>
                                    <m:t>𝑥</m:t>
                                  </m:r>
                                </m:sub>
                              </m:sSub>
                            </m:e>
                          </m:acc>
                        </m:e>
                      </m:d>
                      <m:r>
                        <a:rPr lang="en-US" sz="4100" b="0" i="1" smtClean="0">
                          <a:latin typeface="Cambria Math" panose="02040503050406030204" pitchFamily="18" charset="0"/>
                        </a:rPr>
                        <m:t>+</m:t>
                      </m:r>
                      <m:r>
                        <a:rPr lang="en-US" sz="4100" b="0" i="1" smtClean="0">
                          <a:solidFill>
                            <a:srgbClr val="0070C0"/>
                          </a:solidFill>
                          <a:latin typeface="Cambria Math" panose="02040503050406030204" pitchFamily="18" charset="0"/>
                        </a:rPr>
                        <m:t>𝑦𝑦</m:t>
                      </m:r>
                      <m:d>
                        <m:dPr>
                          <m:ctrlPr>
                            <a:rPr lang="en-US" sz="4100" b="0" i="1" smtClean="0">
                              <a:latin typeface="Cambria Math" panose="02040503050406030204" pitchFamily="18" charset="0"/>
                            </a:rPr>
                          </m:ctrlPr>
                        </m:dPr>
                        <m:e>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r>
                            <a:rPr lang="en-US" sz="4100" i="1">
                              <a:latin typeface="Cambria Math" panose="02040503050406030204" pitchFamily="18" charset="0"/>
                            </a:rPr>
                            <m:t>⋅</m:t>
                          </m:r>
                          <m:acc>
                            <m:accPr>
                              <m:chr m:val="⃗"/>
                              <m:ctrlPr>
                                <a:rPr lang="en-US" sz="4100" i="1">
                                  <a:solidFill>
                                    <a:srgbClr val="002060"/>
                                  </a:solidFill>
                                  <a:latin typeface="Cambria Math" panose="02040503050406030204" pitchFamily="18" charset="0"/>
                                </a:rPr>
                              </m:ctrlPr>
                            </m:accPr>
                            <m:e>
                              <m:sSub>
                                <m:sSubPr>
                                  <m:ctrlPr>
                                    <a:rPr lang="en-US" sz="4100" i="1">
                                      <a:solidFill>
                                        <a:srgbClr val="002060"/>
                                      </a:solidFill>
                                      <a:latin typeface="Cambria Math" panose="02040503050406030204" pitchFamily="18" charset="0"/>
                                    </a:rPr>
                                  </m:ctrlPr>
                                </m:sSubPr>
                                <m:e>
                                  <m:r>
                                    <a:rPr lang="en-US" sz="4100" i="1">
                                      <a:solidFill>
                                        <a:srgbClr val="002060"/>
                                      </a:solidFill>
                                      <a:latin typeface="Cambria Math" panose="02040503050406030204" pitchFamily="18" charset="0"/>
                                    </a:rPr>
                                    <m:t>𝑒</m:t>
                                  </m:r>
                                </m:e>
                                <m:sub>
                                  <m:r>
                                    <a:rPr lang="en-US" sz="4100" i="1">
                                      <a:solidFill>
                                        <a:srgbClr val="002060"/>
                                      </a:solidFill>
                                      <a:latin typeface="Cambria Math" panose="02040503050406030204" pitchFamily="18" charset="0"/>
                                    </a:rPr>
                                    <m:t>𝑦</m:t>
                                  </m:r>
                                </m:sub>
                              </m:sSub>
                            </m:e>
                          </m:acc>
                        </m:e>
                      </m:d>
                    </m:oMath>
                  </m:oMathPara>
                </a14:m>
                <a:endParaRPr lang="en-US" sz="4100" dirty="0">
                  <a:solidFill>
                    <a:srgbClr val="7030A0"/>
                  </a:solidFill>
                </a:endParaRPr>
              </a:p>
              <a:p>
                <a:endParaRPr lang="en-US" sz="3200" i="1" dirty="0">
                  <a:latin typeface="Cambria Math" panose="02040503050406030204" pitchFamily="18" charset="0"/>
                </a:endParaRPr>
              </a:p>
              <a:p>
                <a14:m>
                  <m:oMath xmlns:m="http://schemas.openxmlformats.org/officeDocument/2006/math">
                    <m:r>
                      <a:rPr lang="en-US" sz="4800" i="1">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r>
                                <a:rPr lang="en-US" sz="4800" i="1">
                                  <a:solidFill>
                                    <a:srgbClr val="0070C0"/>
                                  </a:solidFill>
                                  <a:latin typeface="Cambria Math" panose="02040503050406030204" pitchFamily="18" charset="0"/>
                                </a:rPr>
                                <m:t>𝑥</m:t>
                              </m:r>
                            </m:e>
                            <m:e>
                              <m:r>
                                <a:rPr lang="en-US" sz="4800" i="1">
                                  <a:solidFill>
                                    <a:srgbClr val="0070C0"/>
                                  </a:solidFill>
                                  <a:latin typeface="Cambria Math" panose="02040503050406030204" pitchFamily="18" charset="0"/>
                                </a:rPr>
                                <m:t>𝑦</m:t>
                              </m:r>
                            </m:e>
                          </m:mr>
                        </m:m>
                      </m:e>
                    </m:d>
                  </m:oMath>
                </a14:m>
                <a:r>
                  <a:rPr lang="en-US" sz="4000" b="0" i="0" dirty="0">
                    <a:solidFill>
                      <a:srgbClr val="0070C0"/>
                    </a:solidFill>
                    <a:latin typeface="+mj-lt"/>
                  </a:rPr>
                  <a:t> </a:t>
                </a:r>
                <a14:m>
                  <m:oMath xmlns:m="http://schemas.openxmlformats.org/officeDocument/2006/math">
                    <m:d>
                      <m:dPr>
                        <m:begChr m:val="["/>
                        <m:endChr m:val="]"/>
                        <m:ctrlPr>
                          <a:rPr lang="en-US" sz="6000" b="0" i="1" smtClean="0">
                            <a:solidFill>
                              <a:schemeClr val="tx1"/>
                            </a:solidFill>
                            <a:latin typeface="Cambria Math" panose="02040503050406030204" pitchFamily="18" charset="0"/>
                          </a:rPr>
                        </m:ctrlPr>
                      </m:dPr>
                      <m:e>
                        <m:m>
                          <m:mPr>
                            <m:mcs>
                              <m:mc>
                                <m:mcPr>
                                  <m:count m:val="2"/>
                                  <m:mcJc m:val="center"/>
                                </m:mcPr>
                              </m:mc>
                            </m:mcs>
                            <m:ctrlPr>
                              <a:rPr lang="en-US" sz="6000" b="0" i="1" smtClean="0">
                                <a:solidFill>
                                  <a:schemeClr val="tx1"/>
                                </a:solidFill>
                                <a:latin typeface="Cambria Math" panose="02040503050406030204" pitchFamily="18" charset="0"/>
                              </a:rPr>
                            </m:ctrlPr>
                          </m:mPr>
                          <m:mr>
                            <m:e>
                              <m:r>
                                <a:rPr lang="en-US" sz="6000" b="0" i="1" smtClean="0">
                                  <a:solidFill>
                                    <a:schemeClr val="tx1"/>
                                  </a:solidFill>
                                  <a:latin typeface="Cambria Math" panose="02040503050406030204" pitchFamily="18" charset="0"/>
                                </a:rPr>
                                <m:t>1</m:t>
                              </m:r>
                            </m:e>
                            <m:e>
                              <m:r>
                                <a:rPr lang="en-US" sz="6000" b="0" i="1" smtClean="0">
                                  <a:solidFill>
                                    <a:schemeClr val="tx1"/>
                                  </a:solidFill>
                                  <a:latin typeface="Cambria Math" panose="02040503050406030204" pitchFamily="18" charset="0"/>
                                </a:rPr>
                                <m:t>0</m:t>
                              </m:r>
                            </m:e>
                          </m:mr>
                          <m:mr>
                            <m:e>
                              <m:r>
                                <a:rPr lang="en-US" sz="6000" b="0" i="1" smtClean="0">
                                  <a:solidFill>
                                    <a:schemeClr val="tx1"/>
                                  </a:solidFill>
                                  <a:latin typeface="Cambria Math" panose="02040503050406030204" pitchFamily="18" charset="0"/>
                                </a:rPr>
                                <m:t>0</m:t>
                              </m:r>
                            </m:e>
                            <m:e>
                              <m:r>
                                <a:rPr lang="en-US" sz="6000" b="0" i="1" smtClean="0">
                                  <a:solidFill>
                                    <a:schemeClr val="tx1"/>
                                  </a:solidFill>
                                  <a:latin typeface="Cambria Math" panose="02040503050406030204" pitchFamily="18" charset="0"/>
                                </a:rPr>
                                <m:t>1</m:t>
                              </m:r>
                            </m:e>
                          </m:mr>
                        </m:m>
                      </m:e>
                    </m:d>
                  </m:oMath>
                </a14:m>
                <a:r>
                  <a:rPr lang="en-US" sz="4000" b="0" i="0" dirty="0">
                    <a:solidFill>
                      <a:srgbClr val="002060"/>
                    </a:solidFill>
                    <a:latin typeface="+mj-lt"/>
                  </a:rPr>
                  <a:t> </a:t>
                </a:r>
                <a14:m>
                  <m:oMath xmlns:m="http://schemas.openxmlformats.org/officeDocument/2006/math">
                    <m:d>
                      <m:dPr>
                        <m:begChr m:val="["/>
                        <m:endChr m:val="]"/>
                        <m:ctrlPr>
                          <a:rPr lang="en-US" sz="4800" b="0" i="1" smtClean="0">
                            <a:solidFill>
                              <a:schemeClr val="tx1"/>
                            </a:solidFill>
                            <a:latin typeface="Cambria Math" panose="02040503050406030204" pitchFamily="18" charset="0"/>
                          </a:rPr>
                        </m:ctrlPr>
                      </m:dPr>
                      <m:e>
                        <m:eqArr>
                          <m:eqArrPr>
                            <m:ctrlPr>
                              <a:rPr lang="en-US" sz="4800" b="0" i="1" smtClean="0">
                                <a:solidFill>
                                  <a:schemeClr val="tx1"/>
                                </a:solidFill>
                                <a:latin typeface="Cambria Math" panose="02040503050406030204" pitchFamily="18" charset="0"/>
                              </a:rPr>
                            </m:ctrlPr>
                          </m:eqArrPr>
                          <m:e>
                            <m:r>
                              <a:rPr lang="en-US" sz="4800" b="0" i="1" smtClean="0">
                                <a:solidFill>
                                  <a:srgbClr val="0070C0"/>
                                </a:solidFill>
                                <a:latin typeface="Cambria Math" panose="02040503050406030204" pitchFamily="18" charset="0"/>
                              </a:rPr>
                              <m:t>𝑥</m:t>
                            </m:r>
                          </m:e>
                          <m:e>
                            <m:r>
                              <a:rPr lang="en-US" sz="4800" b="0" i="1" smtClean="0">
                                <a:solidFill>
                                  <a:srgbClr val="0070C0"/>
                                </a:solidFill>
                                <a:latin typeface="Cambria Math" panose="02040503050406030204" pitchFamily="18" charset="0"/>
                              </a:rPr>
                              <m:t>𝑦</m:t>
                            </m:r>
                          </m:e>
                        </m:eqArr>
                      </m:e>
                    </m:d>
                  </m:oMath>
                </a14:m>
                <a:endParaRPr lang="en-US" sz="4000" b="0" dirty="0">
                  <a:solidFill>
                    <a:schemeClr val="tx1"/>
                  </a:solidFill>
                </a:endParaRPr>
              </a:p>
            </p:txBody>
          </p:sp>
        </mc:Choice>
        <mc:Fallback xmlns="">
          <p:sp>
            <p:nvSpPr>
              <p:cNvPr id="11" name="TextBox 10">
                <a:extLst>
                  <a:ext uri="{FF2B5EF4-FFF2-40B4-BE49-F238E27FC236}">
                    <a16:creationId xmlns:a16="http://schemas.microsoft.com/office/drawing/2014/main" id="{292ED39B-03B0-44E1-B726-5247FD760F33}"/>
                  </a:ext>
                </a:extLst>
              </p:cNvPr>
              <p:cNvSpPr txBox="1">
                <a:spLocks noRot="1" noChangeAspect="1" noMove="1" noResize="1" noEditPoints="1" noAdjustHandles="1" noChangeArrowheads="1" noChangeShapeType="1" noTextEdit="1"/>
              </p:cNvSpPr>
              <p:nvPr/>
            </p:nvSpPr>
            <p:spPr>
              <a:xfrm>
                <a:off x="-76200" y="1295400"/>
                <a:ext cx="12420600" cy="5512278"/>
              </a:xfrm>
              <a:prstGeom prst="rect">
                <a:avLst/>
              </a:prstGeom>
              <a:blipFill>
                <a:blip r:embed="rId5"/>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C5CA3135-FDBE-4848-8D92-3F238C6EC8C1}"/>
              </a:ext>
            </a:extLst>
          </p:cNvPr>
          <p:cNvGrpSpPr/>
          <p:nvPr/>
        </p:nvGrpSpPr>
        <p:grpSpPr>
          <a:xfrm>
            <a:off x="5723467" y="0"/>
            <a:ext cx="6468534" cy="2632660"/>
            <a:chOff x="5723467" y="0"/>
            <a:chExt cx="6468534" cy="2632660"/>
          </a:xfrm>
        </p:grpSpPr>
        <p:grpSp>
          <p:nvGrpSpPr>
            <p:cNvPr id="6" name="Group 5">
              <a:extLst>
                <a:ext uri="{FF2B5EF4-FFF2-40B4-BE49-F238E27FC236}">
                  <a16:creationId xmlns:a16="http://schemas.microsoft.com/office/drawing/2014/main" id="{DB555AFC-E1CA-4881-96BA-161F65CDE599}"/>
                </a:ext>
              </a:extLst>
            </p:cNvPr>
            <p:cNvGrpSpPr/>
            <p:nvPr/>
          </p:nvGrpSpPr>
          <p:grpSpPr>
            <a:xfrm>
              <a:off x="9607690" y="16588"/>
              <a:ext cx="2584311" cy="2616072"/>
              <a:chOff x="4420587" y="2247900"/>
              <a:chExt cx="3180363" cy="3219450"/>
            </a:xfrm>
          </p:grpSpPr>
          <p:pic>
            <p:nvPicPr>
              <p:cNvPr id="7" name="Picture 6">
                <a:extLst>
                  <a:ext uri="{FF2B5EF4-FFF2-40B4-BE49-F238E27FC236}">
                    <a16:creationId xmlns:a16="http://schemas.microsoft.com/office/drawing/2014/main" id="{6B6B3763-1313-4D3C-83AD-5EA5EDFD07AF}"/>
                  </a:ext>
                </a:extLst>
              </p:cNvPr>
              <p:cNvPicPr>
                <a:picLocks noChangeAspect="1"/>
              </p:cNvPicPr>
              <p:nvPr/>
            </p:nvPicPr>
            <p:blipFill rotWithShape="1">
              <a:blip r:embed="rId6"/>
              <a:srcRect l="28080" t="57302" r="48216" b="1395"/>
              <a:stretch/>
            </p:blipFill>
            <p:spPr>
              <a:xfrm>
                <a:off x="4438650" y="2247900"/>
                <a:ext cx="3162300" cy="3219450"/>
              </a:xfrm>
              <a:prstGeom prst="rect">
                <a:avLst/>
              </a:prstGeom>
            </p:spPr>
          </p:pic>
          <p:grpSp>
            <p:nvGrpSpPr>
              <p:cNvPr id="10" name="Group 9">
                <a:extLst>
                  <a:ext uri="{FF2B5EF4-FFF2-40B4-BE49-F238E27FC236}">
                    <a16:creationId xmlns:a16="http://schemas.microsoft.com/office/drawing/2014/main" id="{E1AAA0BB-7A6D-4270-9730-8AE00817C01B}"/>
                  </a:ext>
                </a:extLst>
              </p:cNvPr>
              <p:cNvGrpSpPr/>
              <p:nvPr/>
            </p:nvGrpSpPr>
            <p:grpSpPr>
              <a:xfrm>
                <a:off x="4420587" y="2859870"/>
                <a:ext cx="2739965" cy="2386606"/>
                <a:chOff x="6292276" y="3367870"/>
                <a:chExt cx="2739965" cy="2386606"/>
              </a:xfrm>
            </p:grpSpPr>
            <p:cxnSp>
              <p:nvCxnSpPr>
                <p:cNvPr id="12" name="Straight Arrow Connector 11">
                  <a:extLst>
                    <a:ext uri="{FF2B5EF4-FFF2-40B4-BE49-F238E27FC236}">
                      <a16:creationId xmlns:a16="http://schemas.microsoft.com/office/drawing/2014/main" id="{05E566A9-254C-4366-93AD-658038A5F1BD}"/>
                    </a:ext>
                  </a:extLst>
                </p:cNvPr>
                <p:cNvCxnSpPr>
                  <a:cxnSpLocks/>
                </p:cNvCxnSpPr>
                <p:nvPr/>
              </p:nvCxnSpPr>
              <p:spPr>
                <a:xfrm>
                  <a:off x="6706847" y="5647215"/>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3" name="Subtitle 2">
                      <a:extLst>
                        <a:ext uri="{FF2B5EF4-FFF2-40B4-BE49-F238E27FC236}">
                          <a16:creationId xmlns:a16="http://schemas.microsoft.com/office/drawing/2014/main" id="{86808AE4-41FC-4709-9059-7072D5AABBC5}"/>
                        </a:ext>
                      </a:extLst>
                    </p:cNvPr>
                    <p:cNvSpPr txBox="1">
                      <a:spLocks/>
                    </p:cNvSpPr>
                    <p:nvPr/>
                  </p:nvSpPr>
                  <p:spPr>
                    <a:xfrm>
                      <a:off x="8097721" y="5037378"/>
                      <a:ext cx="934520"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14" name="Subtitle 2">
                      <a:extLst>
                        <a:ext uri="{FF2B5EF4-FFF2-40B4-BE49-F238E27FC236}">
                          <a16:creationId xmlns:a16="http://schemas.microsoft.com/office/drawing/2014/main" id="{E6B5F15D-BB77-4E1A-B81A-0BC65D95EB44}"/>
                        </a:ext>
                      </a:extLst>
                    </p:cNvPr>
                    <p:cNvSpPr txBox="1">
                      <a:spLocks noRot="1" noChangeAspect="1" noMove="1" noResize="1" noEditPoints="1" noAdjustHandles="1" noChangeArrowheads="1" noChangeShapeType="1" noTextEdit="1"/>
                    </p:cNvSpPr>
                    <p:nvPr/>
                  </p:nvSpPr>
                  <p:spPr>
                    <a:xfrm>
                      <a:off x="8097721" y="5037378"/>
                      <a:ext cx="934520" cy="717098"/>
                    </a:xfrm>
                    <a:prstGeom prst="rect">
                      <a:avLst/>
                    </a:prstGeom>
                    <a:blipFill>
                      <a:blip r:embed="rId13"/>
                      <a:stretch>
                        <a:fillRect b="-15789"/>
                      </a:stretch>
                    </a:blipFill>
                  </p:spPr>
                  <p:txBody>
                    <a:bodyPr/>
                    <a:lstStyle/>
                    <a:p>
                      <a:r>
                        <a:rPr lang="en-CA">
                          <a:noFill/>
                        </a:rPr>
                        <a:t> </a:t>
                      </a:r>
                    </a:p>
                  </p:txBody>
                </p:sp>
              </mc:Fallback>
            </mc:AlternateContent>
            <p:cxnSp>
              <p:nvCxnSpPr>
                <p:cNvPr id="14" name="Straight Arrow Connector 13">
                  <a:extLst>
                    <a:ext uri="{FF2B5EF4-FFF2-40B4-BE49-F238E27FC236}">
                      <a16:creationId xmlns:a16="http://schemas.microsoft.com/office/drawing/2014/main" id="{D70F8CCC-92D5-4102-A41E-88B586D8DFE3}"/>
                    </a:ext>
                  </a:extLst>
                </p:cNvPr>
                <p:cNvCxnSpPr>
                  <a:cxnSpLocks/>
                </p:cNvCxnSpPr>
                <p:nvPr/>
              </p:nvCxnSpPr>
              <p:spPr>
                <a:xfrm rot="16200000">
                  <a:off x="6058141" y="4998510"/>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5" name="Subtitle 2">
                      <a:extLst>
                        <a:ext uri="{FF2B5EF4-FFF2-40B4-BE49-F238E27FC236}">
                          <a16:creationId xmlns:a16="http://schemas.microsoft.com/office/drawing/2014/main" id="{2F92022B-292E-42AE-A6C6-4F4A8D55BCC3}"/>
                        </a:ext>
                      </a:extLst>
                    </p:cNvPr>
                    <p:cNvSpPr txBox="1">
                      <a:spLocks/>
                    </p:cNvSpPr>
                    <p:nvPr/>
                  </p:nvSpPr>
                  <p:spPr>
                    <a:xfrm>
                      <a:off x="6292276" y="3367870"/>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𝑦</m:t>
                                    </m:r>
                                  </m:sub>
                                </m:sSub>
                              </m:e>
                            </m:acc>
                          </m:oMath>
                        </m:oMathPara>
                      </a14:m>
                      <a:endParaRPr lang="en-US" sz="4800" dirty="0">
                        <a:solidFill>
                          <a:srgbClr val="002060"/>
                        </a:solidFill>
                      </a:endParaRPr>
                    </a:p>
                  </p:txBody>
                </p:sp>
              </mc:Choice>
              <mc:Fallback xmlns="">
                <p:sp>
                  <p:nvSpPr>
                    <p:cNvPr id="15" name="Subtitle 2">
                      <a:extLst>
                        <a:ext uri="{FF2B5EF4-FFF2-40B4-BE49-F238E27FC236}">
                          <a16:creationId xmlns:a16="http://schemas.microsoft.com/office/drawing/2014/main" id="{2F92022B-292E-42AE-A6C6-4F4A8D55BCC3}"/>
                        </a:ext>
                      </a:extLst>
                    </p:cNvPr>
                    <p:cNvSpPr txBox="1">
                      <a:spLocks noRot="1" noChangeAspect="1" noMove="1" noResize="1" noEditPoints="1" noAdjustHandles="1" noChangeArrowheads="1" noChangeShapeType="1" noTextEdit="1"/>
                    </p:cNvSpPr>
                    <p:nvPr/>
                  </p:nvSpPr>
                  <p:spPr>
                    <a:xfrm>
                      <a:off x="6292276" y="3367870"/>
                      <a:ext cx="934522" cy="717098"/>
                    </a:xfrm>
                    <a:prstGeom prst="rect">
                      <a:avLst/>
                    </a:prstGeom>
                    <a:blipFill>
                      <a:blip r:embed="rId14"/>
                      <a:stretch>
                        <a:fillRect b="-32292"/>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0ACF517-D3D0-4C50-AF25-973656D42D05}"/>
                    </a:ext>
                  </a:extLst>
                </p:cNvPr>
                <p:cNvSpPr txBox="1"/>
                <p:nvPr/>
              </p:nvSpPr>
              <p:spPr>
                <a:xfrm>
                  <a:off x="5962650" y="23282"/>
                  <a:ext cx="3352800" cy="2528769"/>
                </a:xfrm>
                <a:prstGeom prst="rect">
                  <a:avLst/>
                </a:prstGeom>
                <a:noFill/>
                <a:ln w="57150">
                  <a:noFill/>
                </a:ln>
              </p:spPr>
              <p:txBody>
                <a:bodyPr wrap="square" rtlCol="0">
                  <a:spAutoFit/>
                </a:bodyPr>
                <a:lstStyle/>
                <a:p>
                  <a:pPr algn="ctr"/>
                  <a:r>
                    <a:rPr lang="en-US" sz="3200" dirty="0"/>
                    <a:t>Orthonormal Basis</a:t>
                  </a:r>
                </a:p>
                <a:p>
                  <a:pPr algn="ct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=1</m:t>
                        </m:r>
                      </m:oMath>
                    </m:oMathPara>
                  </a14:m>
                  <a:endParaRPr lang="en-US" sz="40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r>
                          <a:rPr lang="en-US" sz="4000" i="1">
                            <a:latin typeface="Cambria Math" panose="02040503050406030204" pitchFamily="18" charset="0"/>
                          </a:rPr>
                          <m:t>=0</m:t>
                        </m:r>
                      </m:oMath>
                    </m:oMathPara>
                  </a14:m>
                  <a:endParaRPr lang="en-US" sz="40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r>
                          <a:rPr lang="en-US" sz="4000" i="1">
                            <a:latin typeface="Cambria Math" panose="02040503050406030204" pitchFamily="18" charset="0"/>
                          </a:rPr>
                          <m:t>=</m:t>
                        </m:r>
                        <m:r>
                          <a:rPr lang="en-US" sz="4000" b="0" i="1" smtClean="0">
                            <a:solidFill>
                              <a:schemeClr val="tx1"/>
                            </a:solidFill>
                            <a:latin typeface="Cambria Math" panose="02040503050406030204" pitchFamily="18" charset="0"/>
                          </a:rPr>
                          <m:t>1</m:t>
                        </m:r>
                      </m:oMath>
                    </m:oMathPara>
                  </a14:m>
                  <a:endParaRPr lang="en-CA" sz="4000" dirty="0"/>
                </a:p>
              </p:txBody>
            </p:sp>
          </mc:Choice>
          <mc:Fallback xmlns="">
            <p:sp>
              <p:nvSpPr>
                <p:cNvPr id="16" name="TextBox 15">
                  <a:extLst>
                    <a:ext uri="{FF2B5EF4-FFF2-40B4-BE49-F238E27FC236}">
                      <a16:creationId xmlns:a16="http://schemas.microsoft.com/office/drawing/2014/main" id="{10ACF517-D3D0-4C50-AF25-973656D42D05}"/>
                    </a:ext>
                  </a:extLst>
                </p:cNvPr>
                <p:cNvSpPr txBox="1">
                  <a:spLocks noRot="1" noChangeAspect="1" noMove="1" noResize="1" noEditPoints="1" noAdjustHandles="1" noChangeArrowheads="1" noChangeShapeType="1" noTextEdit="1"/>
                </p:cNvSpPr>
                <p:nvPr/>
              </p:nvSpPr>
              <p:spPr>
                <a:xfrm>
                  <a:off x="5962650" y="23282"/>
                  <a:ext cx="3352800" cy="2528769"/>
                </a:xfrm>
                <a:prstGeom prst="rect">
                  <a:avLst/>
                </a:prstGeom>
                <a:blipFill>
                  <a:blip r:embed="rId15"/>
                  <a:stretch>
                    <a:fillRect l="-3273" t="-3133" r="-3273"/>
                  </a:stretch>
                </a:blipFill>
                <a:ln w="57150">
                  <a:noFill/>
                </a:ln>
              </p:spPr>
              <p:txBody>
                <a:bodyPr/>
                <a:lstStyle/>
                <a:p>
                  <a:r>
                    <a:rPr lang="en-CA">
                      <a:noFill/>
                    </a:rPr>
                    <a:t> </a:t>
                  </a:r>
                </a:p>
              </p:txBody>
            </p:sp>
          </mc:Fallback>
        </mc:AlternateContent>
        <p:cxnSp>
          <p:nvCxnSpPr>
            <p:cNvPr id="17" name="Straight Connector 16">
              <a:extLst>
                <a:ext uri="{FF2B5EF4-FFF2-40B4-BE49-F238E27FC236}">
                  <a16:creationId xmlns:a16="http://schemas.microsoft.com/office/drawing/2014/main" id="{1A570A92-D6C2-4DE5-B4AF-7C6942146CFA}"/>
                </a:ext>
              </a:extLst>
            </p:cNvPr>
            <p:cNvCxnSpPr>
              <a:cxnSpLocks/>
            </p:cNvCxnSpPr>
            <p:nvPr/>
          </p:nvCxnSpPr>
          <p:spPr>
            <a:xfrm flipV="1">
              <a:off x="5748999" y="0"/>
              <a:ext cx="0" cy="2607734"/>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94B43D1-CBB0-4C7C-8D29-184BCED411AF}"/>
                </a:ext>
              </a:extLst>
            </p:cNvPr>
            <p:cNvCxnSpPr>
              <a:cxnSpLocks/>
            </p:cNvCxnSpPr>
            <p:nvPr/>
          </p:nvCxnSpPr>
          <p:spPr>
            <a:xfrm flipH="1">
              <a:off x="5723467" y="2607734"/>
              <a:ext cx="6468533" cy="1"/>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E1E443C-A5EC-4B31-9B9E-3555C84AEDF7}"/>
                </a:ext>
              </a:extLst>
            </p:cNvPr>
            <p:cNvCxnSpPr>
              <a:cxnSpLocks/>
            </p:cNvCxnSpPr>
            <p:nvPr/>
          </p:nvCxnSpPr>
          <p:spPr>
            <a:xfrm flipV="1">
              <a:off x="9925050" y="304800"/>
              <a:ext cx="1028700" cy="2057401"/>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4A11F05-5053-44E7-AE55-0005F3BA10BD}"/>
                    </a:ext>
                  </a:extLst>
                </p:cNvPr>
                <p:cNvSpPr txBox="1"/>
                <p:nvPr/>
              </p:nvSpPr>
              <p:spPr>
                <a:xfrm>
                  <a:off x="10610850" y="838200"/>
                  <a:ext cx="734880" cy="920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𝑅</m:t>
                            </m:r>
                          </m:e>
                        </m:acc>
                      </m:oMath>
                    </m:oMathPara>
                  </a14:m>
                  <a:endParaRPr lang="en-US" sz="4800" dirty="0">
                    <a:solidFill>
                      <a:srgbClr val="7030A0"/>
                    </a:solidFill>
                  </a:endParaRPr>
                </a:p>
              </p:txBody>
            </p:sp>
          </mc:Choice>
          <mc:Fallback xmlns="">
            <p:sp>
              <p:nvSpPr>
                <p:cNvPr id="20" name="TextBox 19">
                  <a:extLst>
                    <a:ext uri="{FF2B5EF4-FFF2-40B4-BE49-F238E27FC236}">
                      <a16:creationId xmlns:a16="http://schemas.microsoft.com/office/drawing/2014/main" id="{14A11F05-5053-44E7-AE55-0005F3BA10BD}"/>
                    </a:ext>
                  </a:extLst>
                </p:cNvPr>
                <p:cNvSpPr txBox="1">
                  <a:spLocks noRot="1" noChangeAspect="1" noMove="1" noResize="1" noEditPoints="1" noAdjustHandles="1" noChangeArrowheads="1" noChangeShapeType="1" noTextEdit="1"/>
                </p:cNvSpPr>
                <p:nvPr/>
              </p:nvSpPr>
              <p:spPr>
                <a:xfrm>
                  <a:off x="10610850" y="838200"/>
                  <a:ext cx="734880" cy="920637"/>
                </a:xfrm>
                <a:prstGeom prst="rect">
                  <a:avLst/>
                </a:prstGeom>
                <a:blipFill>
                  <a:blip r:embed="rId16"/>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6CE7EB8-B539-4CB0-84A1-D894A8BF6041}"/>
                  </a:ext>
                </a:extLst>
              </p:cNvPr>
              <p:cNvSpPr txBox="1"/>
              <p:nvPr/>
            </p:nvSpPr>
            <p:spPr>
              <a:xfrm>
                <a:off x="5975556" y="5370872"/>
                <a:ext cx="3964858" cy="11079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6600" i="1" smtClean="0">
                          <a:latin typeface="Cambria Math" panose="02040503050406030204" pitchFamily="18" charset="0"/>
                        </a:rPr>
                        <m:t>=</m:t>
                      </m:r>
                      <m:sSup>
                        <m:sSupPr>
                          <m:ctrlPr>
                            <a:rPr lang="en-US" sz="6600" b="0" i="1" smtClean="0">
                              <a:solidFill>
                                <a:schemeClr val="tx1"/>
                              </a:solidFill>
                              <a:latin typeface="Cambria Math" panose="02040503050406030204" pitchFamily="18" charset="0"/>
                            </a:rPr>
                          </m:ctrlPr>
                        </m:sSupPr>
                        <m:e>
                          <m:r>
                            <a:rPr lang="en-US" sz="6600" i="1" smtClean="0">
                              <a:solidFill>
                                <a:srgbClr val="0070C0"/>
                              </a:solidFill>
                              <a:latin typeface="Cambria Math" panose="02040503050406030204" pitchFamily="18" charset="0"/>
                            </a:rPr>
                            <m:t>𝑥</m:t>
                          </m:r>
                        </m:e>
                        <m:sup>
                          <m:r>
                            <a:rPr lang="en-US" sz="6600" b="0" i="1" smtClean="0">
                              <a:solidFill>
                                <a:schemeClr val="tx1"/>
                              </a:solidFill>
                              <a:latin typeface="Cambria Math" panose="02040503050406030204" pitchFamily="18" charset="0"/>
                            </a:rPr>
                            <m:t>2</m:t>
                          </m:r>
                        </m:sup>
                      </m:sSup>
                      <m:r>
                        <a:rPr lang="en-US" sz="6600" b="0" i="1" smtClean="0">
                          <a:solidFill>
                            <a:schemeClr val="tx1"/>
                          </a:solidFill>
                          <a:latin typeface="Cambria Math" panose="02040503050406030204" pitchFamily="18" charset="0"/>
                        </a:rPr>
                        <m:t>+</m:t>
                      </m:r>
                      <m:sSup>
                        <m:sSupPr>
                          <m:ctrlPr>
                            <a:rPr lang="en-US" sz="6600" b="0" i="1" smtClean="0">
                              <a:solidFill>
                                <a:schemeClr val="tx1"/>
                              </a:solidFill>
                              <a:latin typeface="Cambria Math" panose="02040503050406030204" pitchFamily="18" charset="0"/>
                            </a:rPr>
                          </m:ctrlPr>
                        </m:sSupPr>
                        <m:e>
                          <m:r>
                            <a:rPr lang="en-US" sz="6600" b="0" i="1" smtClean="0">
                              <a:solidFill>
                                <a:srgbClr val="0070C0"/>
                              </a:solidFill>
                              <a:latin typeface="Cambria Math" panose="02040503050406030204" pitchFamily="18" charset="0"/>
                            </a:rPr>
                            <m:t>𝑦</m:t>
                          </m:r>
                        </m:e>
                        <m:sup>
                          <m:r>
                            <a:rPr lang="en-US" sz="6600" b="0" i="1" smtClean="0">
                              <a:solidFill>
                                <a:schemeClr val="tx1"/>
                              </a:solidFill>
                              <a:latin typeface="Cambria Math" panose="02040503050406030204" pitchFamily="18" charset="0"/>
                            </a:rPr>
                            <m:t>2</m:t>
                          </m:r>
                        </m:sup>
                      </m:sSup>
                    </m:oMath>
                  </m:oMathPara>
                </a14:m>
                <a:endParaRPr lang="en-US" sz="5400" b="0" dirty="0">
                  <a:solidFill>
                    <a:schemeClr val="tx1"/>
                  </a:solidFill>
                </a:endParaRPr>
              </a:p>
            </p:txBody>
          </p:sp>
        </mc:Choice>
        <mc:Fallback xmlns="">
          <p:sp>
            <p:nvSpPr>
              <p:cNvPr id="21" name="TextBox 20">
                <a:extLst>
                  <a:ext uri="{FF2B5EF4-FFF2-40B4-BE49-F238E27FC236}">
                    <a16:creationId xmlns:a16="http://schemas.microsoft.com/office/drawing/2014/main" id="{76CE7EB8-B539-4CB0-84A1-D894A8BF6041}"/>
                  </a:ext>
                </a:extLst>
              </p:cNvPr>
              <p:cNvSpPr txBox="1">
                <a:spLocks noRot="1" noChangeAspect="1" noMove="1" noResize="1" noEditPoints="1" noAdjustHandles="1" noChangeArrowheads="1" noChangeShapeType="1" noTextEdit="1"/>
              </p:cNvSpPr>
              <p:nvPr/>
            </p:nvSpPr>
            <p:spPr>
              <a:xfrm>
                <a:off x="5975556" y="5370872"/>
                <a:ext cx="3964858" cy="1107996"/>
              </a:xfrm>
              <a:prstGeom prst="rect">
                <a:avLst/>
              </a:prstGeom>
              <a:blipFill>
                <a:blip r:embed="rId17"/>
                <a:stretch>
                  <a:fillRect/>
                </a:stretch>
              </a:blipFill>
            </p:spPr>
            <p:txBody>
              <a:bodyPr/>
              <a:lstStyle/>
              <a:p>
                <a:r>
                  <a:rPr lang="en-CA">
                    <a:noFill/>
                  </a:rPr>
                  <a:t> </a:t>
                </a:r>
              </a:p>
            </p:txBody>
          </p:sp>
        </mc:Fallback>
      </mc:AlternateContent>
      <p:sp>
        <p:nvSpPr>
          <p:cNvPr id="22" name="TextBox 21">
            <a:extLst>
              <a:ext uri="{FF2B5EF4-FFF2-40B4-BE49-F238E27FC236}">
                <a16:creationId xmlns:a16="http://schemas.microsoft.com/office/drawing/2014/main" id="{C623B840-D22E-4808-9091-E36C68D572C8}"/>
              </a:ext>
            </a:extLst>
          </p:cNvPr>
          <p:cNvSpPr txBox="1"/>
          <p:nvPr/>
        </p:nvSpPr>
        <p:spPr>
          <a:xfrm>
            <a:off x="9811979" y="5357641"/>
            <a:ext cx="2291530" cy="1323439"/>
          </a:xfrm>
          <a:prstGeom prst="rect">
            <a:avLst/>
          </a:prstGeom>
          <a:noFill/>
          <a:ln w="57150">
            <a:solidFill>
              <a:schemeClr val="tx1"/>
            </a:solidFill>
          </a:ln>
        </p:spPr>
        <p:txBody>
          <a:bodyPr wrap="square" rtlCol="0">
            <a:spAutoFit/>
          </a:bodyPr>
          <a:lstStyle/>
          <a:p>
            <a:pPr algn="ctr"/>
            <a:r>
              <a:rPr lang="en-US" sz="4000" dirty="0"/>
              <a:t>O.N. Basis</a:t>
            </a:r>
          </a:p>
          <a:p>
            <a:pPr algn="ctr"/>
            <a:r>
              <a:rPr lang="en-CA" sz="4000" dirty="0"/>
              <a:t>Only!!</a:t>
            </a:r>
          </a:p>
        </p:txBody>
      </p:sp>
      <mc:AlternateContent xmlns:mc="http://schemas.openxmlformats.org/markup-compatibility/2006" xmlns:p14="http://schemas.microsoft.com/office/powerpoint/2010/main" xmlns:iact="http://schemas.microsoft.com/office/powerpoint/2014/inkAction">
        <mc:Choice Requires="p14 iact">
          <p:contentPart p14:bwMode="auto" r:id="rId18">
            <p14:nvContentPartPr>
              <p14:cNvPr id="3" name="Ink 2">
                <a:extLst>
                  <a:ext uri="{FF2B5EF4-FFF2-40B4-BE49-F238E27FC236}">
                    <a16:creationId xmlns:a16="http://schemas.microsoft.com/office/drawing/2014/main" id="{D3590F30-91A5-4578-8706-FE0A4124922F}"/>
                  </a:ext>
                </a:extLst>
              </p14:cNvPr>
              <p14:cNvContentPartPr/>
              <p14:nvPr>
                <p:extLst>
                  <p:ext uri="{42D2F446-02D8-4167-A562-619A0277C38B}">
                    <p15:isNarration xmlns:p15="http://schemas.microsoft.com/office/powerpoint/2012/main" val="1"/>
                  </p:ext>
                </p:extLst>
              </p14:nvPr>
            </p14:nvContentPartPr>
            <p14:xfrm>
              <a:off x="1956600" y="4680720"/>
              <a:ext cx="589320" cy="809280"/>
            </p14:xfrm>
          </p:contentPart>
        </mc:Choice>
        <mc:Fallback xmlns="">
          <p:pic>
            <p:nvPicPr>
              <p:cNvPr id="3" name="Ink 2">
                <a:extLst>
                  <a:ext uri="{FF2B5EF4-FFF2-40B4-BE49-F238E27FC236}">
                    <a16:creationId xmlns:a16="http://schemas.microsoft.com/office/drawing/2014/main" id="{D3590F30-91A5-4578-8706-FE0A4124922F}"/>
                  </a:ext>
                </a:extLst>
              </p:cNvPr>
              <p:cNvPicPr>
                <a:picLocks noGrp="1" noRot="1" noChangeAspect="1" noMove="1" noResize="1" noEditPoints="1" noAdjustHandles="1" noChangeArrowheads="1" noChangeShapeType="1"/>
              </p:cNvPicPr>
              <p:nvPr/>
            </p:nvPicPr>
            <p:blipFill>
              <a:blip r:embed="rId19"/>
              <a:stretch>
                <a:fillRect/>
              </a:stretch>
            </p:blipFill>
            <p:spPr>
              <a:xfrm>
                <a:off x="1947240" y="4671360"/>
                <a:ext cx="608040" cy="828000"/>
              </a:xfrm>
              <a:prstGeom prst="rect">
                <a:avLst/>
              </a:prstGeom>
            </p:spPr>
          </p:pic>
        </mc:Fallback>
      </mc:AlternateContent>
    </p:spTree>
    <p:custDataLst>
      <p:tags r:id="rId1"/>
    </p:custDataLst>
    <p:extLst>
      <p:ext uri="{BB962C8B-B14F-4D97-AF65-F5344CB8AC3E}">
        <p14:creationId xmlns:p14="http://schemas.microsoft.com/office/powerpoint/2010/main" val="776296129"/>
      </p:ext>
    </p:extLst>
  </p:cSld>
  <p:clrMapOvr>
    <a:masterClrMapping/>
  </p:clrMapOvr>
  <mc:AlternateContent xmlns:mc="http://schemas.openxmlformats.org/markup-compatibility/2006" xmlns:p14="http://schemas.microsoft.com/office/powerpoint/2010/main">
    <mc:Choice Requires="p14">
      <p:transition spd="med" p14:dur="700" advTm="9153">
        <p:fade/>
      </p:transition>
    </mc:Choice>
    <mc:Fallback xmlns="">
      <p:transition spd="med" advTm="91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48CCA2E-8E96-403E-90C2-B1D67BA5399F}"/>
                  </a:ext>
                </a:extLst>
              </p:cNvPr>
              <p:cNvSpPr txBox="1"/>
              <p:nvPr/>
            </p:nvSpPr>
            <p:spPr>
              <a:xfrm>
                <a:off x="63294" y="-117988"/>
                <a:ext cx="4243234" cy="3267433"/>
              </a:xfrm>
              <a:prstGeom prst="rect">
                <a:avLst/>
              </a:prstGeom>
              <a:noFill/>
              <a:ln w="57150">
                <a:noFill/>
              </a:ln>
            </p:spPr>
            <p:txBody>
              <a:bodyPr wrap="square" rtlCol="0">
                <a:spAutoFit/>
              </a:bodyPr>
              <a:lstStyle/>
              <a:p>
                <a:pPr algn="ctr"/>
                <a:r>
                  <a:rPr lang="en-US" sz="4000" dirty="0"/>
                  <a:t>Orthonormal Basis</a:t>
                </a:r>
              </a:p>
              <a:p>
                <a:pPr algn="ctr"/>
                <a:r>
                  <a:rPr lang="en-US" sz="4000" dirty="0"/>
                  <a:t>(2D Space)</a:t>
                </a:r>
              </a:p>
              <a:p>
                <a:pPr algn="ct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=1</m:t>
                      </m:r>
                    </m:oMath>
                  </m:oMathPara>
                </a14:m>
                <a:endParaRPr lang="en-US" sz="40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r>
                        <a:rPr lang="en-US" sz="4000" i="1">
                          <a:latin typeface="Cambria Math" panose="02040503050406030204" pitchFamily="18" charset="0"/>
                        </a:rPr>
                        <m:t>=0</m:t>
                      </m:r>
                    </m:oMath>
                  </m:oMathPara>
                </a14:m>
                <a:endParaRPr lang="en-US" sz="40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r>
                        <a:rPr lang="en-US" sz="4000" i="1">
                          <a:latin typeface="Cambria Math" panose="02040503050406030204" pitchFamily="18" charset="0"/>
                        </a:rPr>
                        <m:t>=</m:t>
                      </m:r>
                      <m:r>
                        <a:rPr lang="en-US" sz="4000" b="0" i="1" smtClean="0">
                          <a:solidFill>
                            <a:schemeClr val="tx1"/>
                          </a:solidFill>
                          <a:latin typeface="Cambria Math" panose="02040503050406030204" pitchFamily="18" charset="0"/>
                        </a:rPr>
                        <m:t>1</m:t>
                      </m:r>
                    </m:oMath>
                  </m:oMathPara>
                </a14:m>
                <a:endParaRPr lang="en-CA" sz="4000" dirty="0"/>
              </a:p>
            </p:txBody>
          </p:sp>
        </mc:Choice>
        <mc:Fallback xmlns="">
          <p:sp>
            <p:nvSpPr>
              <p:cNvPr id="5" name="TextBox 4">
                <a:extLst>
                  <a:ext uri="{FF2B5EF4-FFF2-40B4-BE49-F238E27FC236}">
                    <a16:creationId xmlns:a16="http://schemas.microsoft.com/office/drawing/2014/main" id="{A48CCA2E-8E96-403E-90C2-B1D67BA5399F}"/>
                  </a:ext>
                </a:extLst>
              </p:cNvPr>
              <p:cNvSpPr txBox="1">
                <a:spLocks noRot="1" noChangeAspect="1" noMove="1" noResize="1" noEditPoints="1" noAdjustHandles="1" noChangeArrowheads="1" noChangeShapeType="1" noTextEdit="1"/>
              </p:cNvSpPr>
              <p:nvPr/>
            </p:nvSpPr>
            <p:spPr>
              <a:xfrm>
                <a:off x="63294" y="-117988"/>
                <a:ext cx="4243234" cy="3267433"/>
              </a:xfrm>
              <a:prstGeom prst="rect">
                <a:avLst/>
              </a:prstGeom>
              <a:blipFill>
                <a:blip r:embed="rId4"/>
                <a:stretch>
                  <a:fillRect l="-2443" t="-3358" r="-2443"/>
                </a:stretch>
              </a:blipFill>
              <a:ln w="57150">
                <a:noFill/>
              </a:ln>
            </p:spPr>
            <p:txBody>
              <a:bodyPr/>
              <a:lstStyle/>
              <a:p>
                <a:r>
                  <a:rPr lang="en-CA">
                    <a:noFill/>
                  </a:rPr>
                  <a:t> </a:t>
                </a:r>
              </a:p>
            </p:txBody>
          </p:sp>
        </mc:Fallback>
      </mc:AlternateContent>
      <p:cxnSp>
        <p:nvCxnSpPr>
          <p:cNvPr id="7" name="Straight Connector 6">
            <a:extLst>
              <a:ext uri="{FF2B5EF4-FFF2-40B4-BE49-F238E27FC236}">
                <a16:creationId xmlns:a16="http://schemas.microsoft.com/office/drawing/2014/main" id="{801F5715-02BB-4EB1-B6F2-F392D0B9EDAB}"/>
              </a:ext>
            </a:extLst>
          </p:cNvPr>
          <p:cNvCxnSpPr>
            <a:cxnSpLocks/>
          </p:cNvCxnSpPr>
          <p:nvPr/>
        </p:nvCxnSpPr>
        <p:spPr>
          <a:xfrm>
            <a:off x="0" y="3126656"/>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A108A0-BF81-419C-8E45-98CA05F5BE67}"/>
                  </a:ext>
                </a:extLst>
              </p:cNvPr>
              <p:cNvSpPr txBox="1"/>
              <p:nvPr/>
            </p:nvSpPr>
            <p:spPr>
              <a:xfrm>
                <a:off x="88491" y="3101845"/>
                <a:ext cx="4243234" cy="3785652"/>
              </a:xfrm>
              <a:prstGeom prst="rect">
                <a:avLst/>
              </a:prstGeom>
              <a:noFill/>
              <a:ln w="57150">
                <a:noFill/>
              </a:ln>
            </p:spPr>
            <p:txBody>
              <a:bodyPr wrap="square" rtlCol="0">
                <a:spAutoFit/>
              </a:bodyPr>
              <a:lstStyle/>
              <a:p>
                <a:pPr algn="ctr"/>
                <a:r>
                  <a:rPr lang="en-US" sz="4000" dirty="0"/>
                  <a:t>Minkowski-Orthonormal Basis</a:t>
                </a:r>
              </a:p>
              <a:p>
                <a:pPr algn="ctr"/>
                <a:r>
                  <a:rPr lang="en-US" sz="4000" dirty="0"/>
                  <a:t>(Spacetime)</a:t>
                </a:r>
              </a:p>
              <a:p>
                <a:pPr algn="ct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r>
                        <a:rPr lang="en-US" sz="4000" b="0" i="1" smtClean="0">
                          <a:latin typeface="Cambria Math" panose="02040503050406030204" pitchFamily="18" charset="0"/>
                        </a:rPr>
                        <m:t>+</m:t>
                      </m:r>
                      <m:r>
                        <a:rPr lang="en-US" sz="4000" i="1">
                          <a:latin typeface="Cambria Math" panose="02040503050406030204" pitchFamily="18" charset="0"/>
                        </a:rPr>
                        <m:t>1</m:t>
                      </m:r>
                    </m:oMath>
                  </m:oMathPara>
                </a14:m>
                <a:endParaRPr lang="en-US" sz="40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=0</m:t>
                      </m:r>
                    </m:oMath>
                  </m:oMathPara>
                </a14:m>
                <a:endParaRPr lang="en-US" sz="40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=−1</m:t>
                      </m:r>
                    </m:oMath>
                  </m:oMathPara>
                </a14:m>
                <a:endParaRPr lang="en-CA" sz="4000" dirty="0"/>
              </a:p>
            </p:txBody>
          </p:sp>
        </mc:Choice>
        <mc:Fallback xmlns="">
          <p:sp>
            <p:nvSpPr>
              <p:cNvPr id="10" name="TextBox 9">
                <a:extLst>
                  <a:ext uri="{FF2B5EF4-FFF2-40B4-BE49-F238E27FC236}">
                    <a16:creationId xmlns:a16="http://schemas.microsoft.com/office/drawing/2014/main" id="{13A108A0-BF81-419C-8E45-98CA05F5BE67}"/>
                  </a:ext>
                </a:extLst>
              </p:cNvPr>
              <p:cNvSpPr txBox="1">
                <a:spLocks noRot="1" noChangeAspect="1" noMove="1" noResize="1" noEditPoints="1" noAdjustHandles="1" noChangeArrowheads="1" noChangeShapeType="1" noTextEdit="1"/>
              </p:cNvSpPr>
              <p:nvPr/>
            </p:nvSpPr>
            <p:spPr>
              <a:xfrm>
                <a:off x="88491" y="3101845"/>
                <a:ext cx="4243234" cy="3785652"/>
              </a:xfrm>
              <a:prstGeom prst="rect">
                <a:avLst/>
              </a:prstGeom>
              <a:blipFill>
                <a:blip r:embed="rId5"/>
                <a:stretch>
                  <a:fillRect l="-2586" t="-2899" r="-2299"/>
                </a:stretch>
              </a:blipFill>
              <a:ln w="57150">
                <a:noFill/>
              </a:ln>
            </p:spPr>
            <p:txBody>
              <a:bodyPr/>
              <a:lstStyle/>
              <a:p>
                <a:r>
                  <a:rPr lang="en-CA">
                    <a:noFill/>
                  </a:rPr>
                  <a:t> </a:t>
                </a:r>
              </a:p>
            </p:txBody>
          </p:sp>
        </mc:Fallback>
      </mc:AlternateContent>
      <p:sp>
        <p:nvSpPr>
          <p:cNvPr id="11" name="TextBox 10">
            <a:extLst>
              <a:ext uri="{FF2B5EF4-FFF2-40B4-BE49-F238E27FC236}">
                <a16:creationId xmlns:a16="http://schemas.microsoft.com/office/drawing/2014/main" id="{C4EE1F19-F767-42F8-8BBB-16F357184796}"/>
              </a:ext>
            </a:extLst>
          </p:cNvPr>
          <p:cNvSpPr txBox="1"/>
          <p:nvPr/>
        </p:nvSpPr>
        <p:spPr>
          <a:xfrm>
            <a:off x="5458132" y="152400"/>
            <a:ext cx="6276668" cy="830997"/>
          </a:xfrm>
          <a:prstGeom prst="rect">
            <a:avLst/>
          </a:prstGeom>
          <a:noFill/>
          <a:ln w="57150">
            <a:noFill/>
          </a:ln>
        </p:spPr>
        <p:txBody>
          <a:bodyPr wrap="square" rtlCol="0">
            <a:spAutoFit/>
          </a:bodyPr>
          <a:lstStyle/>
          <a:p>
            <a:pPr algn="ctr"/>
            <a:r>
              <a:rPr lang="en-US" sz="4800" dirty="0"/>
              <a:t>Euclidean Metric Tensor</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437AEC6-97E0-4E10-807D-EDB529507855}"/>
                  </a:ext>
                </a:extLst>
              </p:cNvPr>
              <p:cNvSpPr txBox="1"/>
              <p:nvPr/>
            </p:nvSpPr>
            <p:spPr>
              <a:xfrm>
                <a:off x="4894007" y="1089007"/>
                <a:ext cx="7526593" cy="17718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800" i="1">
                              <a:latin typeface="Cambria Math" panose="02040503050406030204" pitchFamily="18" charset="0"/>
                            </a:rPr>
                          </m:ctrlPr>
                        </m:dPr>
                        <m:e>
                          <m:m>
                            <m:mPr>
                              <m:mcs>
                                <m:mc>
                                  <m:mcPr>
                                    <m:count m:val="2"/>
                                    <m:mcJc m:val="center"/>
                                  </m:mcPr>
                                </m:mc>
                              </m:mcs>
                              <m:ctrlPr>
                                <a:rPr lang="en-US" sz="4800" i="1">
                                  <a:latin typeface="Cambria Math" panose="02040503050406030204" pitchFamily="18" charset="0"/>
                                </a:rPr>
                              </m:ctrlPr>
                            </m:mPr>
                            <m:mr>
                              <m:e>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e>
                              <m:e>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𝑦</m:t>
                                        </m:r>
                                      </m:sub>
                                    </m:sSub>
                                  </m:e>
                                </m:acc>
                              </m:e>
                            </m:mr>
                            <m:mr>
                              <m:e>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𝑦</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e>
                              <m:e>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𝑦</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𝑦</m:t>
                                        </m:r>
                                      </m:sub>
                                    </m:sSub>
                                  </m:e>
                                </m:acc>
                              </m:e>
                            </m:mr>
                          </m:m>
                        </m:e>
                      </m:d>
                      <m:r>
                        <a:rPr lang="en-US" sz="4800" i="1">
                          <a:latin typeface="Cambria Math" panose="02040503050406030204" pitchFamily="18" charset="0"/>
                        </a:rPr>
                        <m:t>=</m:t>
                      </m:r>
                      <m:d>
                        <m:dPr>
                          <m:begChr m:val="["/>
                          <m:endChr m:val="]"/>
                          <m:ctrlPr>
                            <a:rPr lang="en-US" sz="6000" b="0" i="1" smtClean="0">
                              <a:solidFill>
                                <a:schemeClr val="tx1"/>
                              </a:solidFill>
                              <a:latin typeface="Cambria Math" panose="02040503050406030204" pitchFamily="18" charset="0"/>
                            </a:rPr>
                          </m:ctrlPr>
                        </m:dPr>
                        <m:e>
                          <m:m>
                            <m:mPr>
                              <m:mcs>
                                <m:mc>
                                  <m:mcPr>
                                    <m:count m:val="2"/>
                                    <m:mcJc m:val="center"/>
                                  </m:mcPr>
                                </m:mc>
                              </m:mcs>
                              <m:ctrlPr>
                                <a:rPr lang="en-US" sz="6000" b="0" i="1" smtClean="0">
                                  <a:solidFill>
                                    <a:schemeClr val="tx1"/>
                                  </a:solidFill>
                                  <a:latin typeface="Cambria Math" panose="02040503050406030204" pitchFamily="18" charset="0"/>
                                </a:rPr>
                              </m:ctrlPr>
                            </m:mPr>
                            <m:mr>
                              <m:e>
                                <m:r>
                                  <a:rPr lang="en-US" sz="6000" b="0" i="1" smtClean="0">
                                    <a:solidFill>
                                      <a:schemeClr val="tx1"/>
                                    </a:solidFill>
                                    <a:latin typeface="Cambria Math" panose="02040503050406030204" pitchFamily="18" charset="0"/>
                                  </a:rPr>
                                  <m:t>1</m:t>
                                </m:r>
                              </m:e>
                              <m:e>
                                <m:r>
                                  <a:rPr lang="en-US" sz="6000" b="0" i="1" smtClean="0">
                                    <a:solidFill>
                                      <a:schemeClr val="tx1"/>
                                    </a:solidFill>
                                    <a:latin typeface="Cambria Math" panose="02040503050406030204" pitchFamily="18" charset="0"/>
                                  </a:rPr>
                                  <m:t>0</m:t>
                                </m:r>
                              </m:e>
                            </m:mr>
                            <m:mr>
                              <m:e>
                                <m:r>
                                  <a:rPr lang="en-US" sz="6000" b="0" i="1" smtClean="0">
                                    <a:solidFill>
                                      <a:schemeClr val="tx1"/>
                                    </a:solidFill>
                                    <a:latin typeface="Cambria Math" panose="02040503050406030204" pitchFamily="18" charset="0"/>
                                  </a:rPr>
                                  <m:t>0</m:t>
                                </m:r>
                              </m:e>
                              <m:e>
                                <m:r>
                                  <a:rPr lang="en-US" sz="6000" b="0" i="1" smtClean="0">
                                    <a:solidFill>
                                      <a:schemeClr val="tx1"/>
                                    </a:solidFill>
                                    <a:latin typeface="Cambria Math" panose="02040503050406030204" pitchFamily="18" charset="0"/>
                                  </a:rPr>
                                  <m:t>1</m:t>
                                </m:r>
                              </m:e>
                            </m:mr>
                          </m:m>
                        </m:e>
                      </m:d>
                    </m:oMath>
                  </m:oMathPara>
                </a14:m>
                <a:endParaRPr lang="en-US" sz="4000" b="0" dirty="0">
                  <a:solidFill>
                    <a:schemeClr val="tx1"/>
                  </a:solidFill>
                </a:endParaRPr>
              </a:p>
            </p:txBody>
          </p:sp>
        </mc:Choice>
        <mc:Fallback xmlns="">
          <p:sp>
            <p:nvSpPr>
              <p:cNvPr id="13" name="TextBox 12">
                <a:extLst>
                  <a:ext uri="{FF2B5EF4-FFF2-40B4-BE49-F238E27FC236}">
                    <a16:creationId xmlns:a16="http://schemas.microsoft.com/office/drawing/2014/main" id="{9437AEC6-97E0-4E10-807D-EDB529507855}"/>
                  </a:ext>
                </a:extLst>
              </p:cNvPr>
              <p:cNvSpPr txBox="1">
                <a:spLocks noRot="1" noChangeAspect="1" noMove="1" noResize="1" noEditPoints="1" noAdjustHandles="1" noChangeArrowheads="1" noChangeShapeType="1" noTextEdit="1"/>
              </p:cNvSpPr>
              <p:nvPr/>
            </p:nvSpPr>
            <p:spPr>
              <a:xfrm>
                <a:off x="4894007" y="1089007"/>
                <a:ext cx="7526593" cy="1771832"/>
              </a:xfrm>
              <a:prstGeom prst="rect">
                <a:avLst/>
              </a:prstGeom>
              <a:blipFill>
                <a:blip r:embed="rId6"/>
                <a:stretch>
                  <a:fillRect/>
                </a:stretch>
              </a:blipFill>
            </p:spPr>
            <p:txBody>
              <a:bodyPr/>
              <a:lstStyle/>
              <a:p>
                <a:r>
                  <a:rPr lang="en-CA">
                    <a:noFill/>
                  </a:rPr>
                  <a:t> </a:t>
                </a:r>
              </a:p>
            </p:txBody>
          </p:sp>
        </mc:Fallback>
      </mc:AlternateContent>
      <p:sp>
        <p:nvSpPr>
          <p:cNvPr id="15" name="TextBox 14">
            <a:extLst>
              <a:ext uri="{FF2B5EF4-FFF2-40B4-BE49-F238E27FC236}">
                <a16:creationId xmlns:a16="http://schemas.microsoft.com/office/drawing/2014/main" id="{06C3465F-4283-4542-9F25-E2685C2276BB}"/>
              </a:ext>
            </a:extLst>
          </p:cNvPr>
          <p:cNvSpPr txBox="1"/>
          <p:nvPr/>
        </p:nvSpPr>
        <p:spPr>
          <a:xfrm>
            <a:off x="5153332" y="3581400"/>
            <a:ext cx="6505268" cy="830997"/>
          </a:xfrm>
          <a:prstGeom prst="rect">
            <a:avLst/>
          </a:prstGeom>
          <a:noFill/>
          <a:ln w="57150">
            <a:noFill/>
          </a:ln>
        </p:spPr>
        <p:txBody>
          <a:bodyPr wrap="square" rtlCol="0">
            <a:spAutoFit/>
          </a:bodyPr>
          <a:lstStyle/>
          <a:p>
            <a:pPr algn="ctr"/>
            <a:r>
              <a:rPr lang="en-US" sz="4800" dirty="0" err="1"/>
              <a:t>Minkowski</a:t>
            </a:r>
            <a:r>
              <a:rPr lang="en-US" sz="4800" dirty="0"/>
              <a:t> Metric Tensor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6EB5F0F-968D-4905-B897-CF54D45E625A}"/>
                  </a:ext>
                </a:extLst>
              </p:cNvPr>
              <p:cNvSpPr txBox="1"/>
              <p:nvPr/>
            </p:nvSpPr>
            <p:spPr>
              <a:xfrm>
                <a:off x="4474907" y="4670407"/>
                <a:ext cx="8136193" cy="17718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800" i="1" smtClean="0">
                              <a:latin typeface="Cambria Math" panose="02040503050406030204" pitchFamily="18" charset="0"/>
                            </a:rPr>
                          </m:ctrlPr>
                        </m:dPr>
                        <m:e>
                          <m:m>
                            <m:mPr>
                              <m:mcs>
                                <m:mc>
                                  <m:mcPr>
                                    <m:count m:val="2"/>
                                    <m:mcJc m:val="center"/>
                                  </m:mcPr>
                                </m:mc>
                              </m:mcs>
                              <m:ctrlPr>
                                <a:rPr lang="en-US" sz="4800" i="1">
                                  <a:latin typeface="Cambria Math" panose="02040503050406030204" pitchFamily="18" charset="0"/>
                                </a:rPr>
                              </m:ctrlPr>
                            </m:mPr>
                            <m:mr>
                              <m:e>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e>
                              <m:e>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e>
                            </m:mr>
                            <m:mr>
                              <m:e>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e>
                              <m:e>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e>
                            </m:mr>
                          </m:m>
                        </m:e>
                      </m:d>
                      <m:r>
                        <a:rPr lang="en-US" sz="4800" i="1">
                          <a:latin typeface="Cambria Math" panose="02040503050406030204" pitchFamily="18" charset="0"/>
                        </a:rPr>
                        <m:t>=</m:t>
                      </m:r>
                      <m:d>
                        <m:dPr>
                          <m:begChr m:val="["/>
                          <m:endChr m:val="]"/>
                          <m:ctrlPr>
                            <a:rPr lang="en-US" sz="6000" b="0" i="1" smtClean="0">
                              <a:solidFill>
                                <a:schemeClr val="tx1"/>
                              </a:solidFill>
                              <a:latin typeface="Cambria Math" panose="02040503050406030204" pitchFamily="18" charset="0"/>
                            </a:rPr>
                          </m:ctrlPr>
                        </m:dPr>
                        <m:e>
                          <m:m>
                            <m:mPr>
                              <m:mcs>
                                <m:mc>
                                  <m:mcPr>
                                    <m:count m:val="2"/>
                                    <m:mcJc m:val="center"/>
                                  </m:mcPr>
                                </m:mc>
                              </m:mcs>
                              <m:ctrlPr>
                                <a:rPr lang="en-US" sz="6000" b="0" i="1" smtClean="0">
                                  <a:solidFill>
                                    <a:schemeClr val="tx1"/>
                                  </a:solidFill>
                                  <a:latin typeface="Cambria Math" panose="02040503050406030204" pitchFamily="18" charset="0"/>
                                </a:rPr>
                              </m:ctrlPr>
                            </m:mPr>
                            <m:mr>
                              <m:e>
                                <m:r>
                                  <a:rPr lang="en-US" sz="6000" b="0" i="1" smtClean="0">
                                    <a:solidFill>
                                      <a:schemeClr val="tx1"/>
                                    </a:solidFill>
                                    <a:latin typeface="Cambria Math" panose="02040503050406030204" pitchFamily="18" charset="0"/>
                                  </a:rPr>
                                  <m:t>1</m:t>
                                </m:r>
                              </m:e>
                              <m:e>
                                <m:r>
                                  <a:rPr lang="en-US" sz="6000" b="0" i="1" smtClean="0">
                                    <a:solidFill>
                                      <a:schemeClr val="tx1"/>
                                    </a:solidFill>
                                    <a:latin typeface="Cambria Math" panose="02040503050406030204" pitchFamily="18" charset="0"/>
                                  </a:rPr>
                                  <m:t>  0</m:t>
                                </m:r>
                              </m:e>
                            </m:mr>
                            <m:mr>
                              <m:e>
                                <m:r>
                                  <a:rPr lang="en-US" sz="6000" b="0" i="1" smtClean="0">
                                    <a:solidFill>
                                      <a:schemeClr val="tx1"/>
                                    </a:solidFill>
                                    <a:latin typeface="Cambria Math" panose="02040503050406030204" pitchFamily="18" charset="0"/>
                                  </a:rPr>
                                  <m:t>0</m:t>
                                </m:r>
                              </m:e>
                              <m:e>
                                <m:r>
                                  <a:rPr lang="en-US" sz="6000" b="0" i="1" smtClean="0">
                                    <a:solidFill>
                                      <a:schemeClr val="tx1"/>
                                    </a:solidFill>
                                    <a:latin typeface="Cambria Math" panose="02040503050406030204" pitchFamily="18" charset="0"/>
                                  </a:rPr>
                                  <m:t>−1</m:t>
                                </m:r>
                              </m:e>
                            </m:mr>
                          </m:m>
                        </m:e>
                      </m:d>
                    </m:oMath>
                  </m:oMathPara>
                </a14:m>
                <a:endParaRPr lang="en-US" sz="4000" b="0" dirty="0">
                  <a:solidFill>
                    <a:schemeClr val="tx1"/>
                  </a:solidFill>
                </a:endParaRPr>
              </a:p>
            </p:txBody>
          </p:sp>
        </mc:Choice>
        <mc:Fallback xmlns="">
          <p:sp>
            <p:nvSpPr>
              <p:cNvPr id="16" name="TextBox 15">
                <a:extLst>
                  <a:ext uri="{FF2B5EF4-FFF2-40B4-BE49-F238E27FC236}">
                    <a16:creationId xmlns:a16="http://schemas.microsoft.com/office/drawing/2014/main" id="{16EB5F0F-968D-4905-B897-CF54D45E625A}"/>
                  </a:ext>
                </a:extLst>
              </p:cNvPr>
              <p:cNvSpPr txBox="1">
                <a:spLocks noRot="1" noChangeAspect="1" noMove="1" noResize="1" noEditPoints="1" noAdjustHandles="1" noChangeArrowheads="1" noChangeShapeType="1" noTextEdit="1"/>
              </p:cNvSpPr>
              <p:nvPr/>
            </p:nvSpPr>
            <p:spPr>
              <a:xfrm>
                <a:off x="4474907" y="4670407"/>
                <a:ext cx="8136193" cy="1771832"/>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7" name="Ink 16">
                <a:extLst>
                  <a:ext uri="{FF2B5EF4-FFF2-40B4-BE49-F238E27FC236}">
                    <a16:creationId xmlns:a16="http://schemas.microsoft.com/office/drawing/2014/main" id="{1A5A0625-FFFB-4268-AD82-31D8A8E134BD}"/>
                  </a:ext>
                </a:extLst>
              </p14:cNvPr>
              <p14:cNvContentPartPr/>
              <p14:nvPr>
                <p:extLst>
                  <p:ext uri="{42D2F446-02D8-4167-A562-619A0277C38B}">
                    <p15:isNarration xmlns:p15="http://schemas.microsoft.com/office/powerpoint/2012/main" val="1"/>
                  </p:ext>
                </p:extLst>
              </p14:nvPr>
            </p14:nvContentPartPr>
            <p14:xfrm>
              <a:off x="2775240" y="4889520"/>
              <a:ext cx="1031400" cy="1958760"/>
            </p14:xfrm>
          </p:contentPart>
        </mc:Choice>
        <mc:Fallback xmlns="">
          <p:pic>
            <p:nvPicPr>
              <p:cNvPr id="17" name="Ink 16">
                <a:extLst>
                  <a:ext uri="{FF2B5EF4-FFF2-40B4-BE49-F238E27FC236}">
                    <a16:creationId xmlns:a16="http://schemas.microsoft.com/office/drawing/2014/main" id="{1A5A0625-FFFB-4268-AD82-31D8A8E134BD}"/>
                  </a:ext>
                </a:extLst>
              </p:cNvPr>
              <p:cNvPicPr>
                <a:picLocks noGrp="1" noRot="1" noChangeAspect="1" noMove="1" noResize="1" noEditPoints="1" noAdjustHandles="1" noChangeArrowheads="1" noChangeShapeType="1"/>
              </p:cNvPicPr>
              <p:nvPr/>
            </p:nvPicPr>
            <p:blipFill>
              <a:blip r:embed="rId9"/>
              <a:stretch>
                <a:fillRect/>
              </a:stretch>
            </p:blipFill>
            <p:spPr>
              <a:xfrm>
                <a:off x="2765880" y="4880160"/>
                <a:ext cx="1050120" cy="1977480"/>
              </a:xfrm>
              <a:prstGeom prst="rect">
                <a:avLst/>
              </a:prstGeom>
            </p:spPr>
          </p:pic>
        </mc:Fallback>
      </mc:AlternateContent>
    </p:spTree>
    <p:custDataLst>
      <p:tags r:id="rId1"/>
    </p:custDataLst>
    <p:extLst>
      <p:ext uri="{BB962C8B-B14F-4D97-AF65-F5344CB8AC3E}">
        <p14:creationId xmlns:p14="http://schemas.microsoft.com/office/powerpoint/2010/main" val="4126157748"/>
      </p:ext>
    </p:extLst>
  </p:cSld>
  <p:clrMapOvr>
    <a:masterClrMapping/>
  </p:clrMapOvr>
  <mc:AlternateContent xmlns:mc="http://schemas.openxmlformats.org/markup-compatibility/2006" xmlns:p14="http://schemas.microsoft.com/office/powerpoint/2010/main">
    <mc:Choice Requires="p14">
      <p:transition spd="slow" p14:dur="2000" advTm="43041"/>
    </mc:Choice>
    <mc:Fallback xmlns="">
      <p:transition spd="slow" advTm="43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md type="call" cmd="playFrom(0.0)">
                                      <p:cBhvr>
                                        <p:cTn id="7" dur="1" fill="hold"/>
                                        <p:tgtEl>
                                          <p:spTgt spid="1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3" grpId="0"/>
      <p:bldP spid="15"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DC7263-E391-4435-B774-D9D7541D3DD4}"/>
                  </a:ext>
                </a:extLst>
              </p:cNvPr>
              <p:cNvSpPr txBox="1"/>
              <p:nvPr/>
            </p:nvSpPr>
            <p:spPr>
              <a:xfrm>
                <a:off x="0" y="76200"/>
                <a:ext cx="5310877"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𝑐𝑡</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7030A0"/>
                  </a:solidFill>
                </a:endParaRPr>
              </a:p>
            </p:txBody>
          </p:sp>
        </mc:Choice>
        <mc:Fallback xmlns="">
          <p:sp>
            <p:nvSpPr>
              <p:cNvPr id="40" name="TextBox 39">
                <a:extLst>
                  <a:ext uri="{FF2B5EF4-FFF2-40B4-BE49-F238E27FC236}">
                    <a16:creationId xmlns:a16="http://schemas.microsoft.com/office/drawing/2014/main" id="{03DC7263-E391-4435-B774-D9D7541D3DD4}"/>
                  </a:ext>
                </a:extLst>
              </p:cNvPr>
              <p:cNvSpPr txBox="1">
                <a:spLocks noRot="1" noChangeAspect="1" noMove="1" noResize="1" noEditPoints="1" noAdjustHandles="1" noChangeArrowheads="1" noChangeShapeType="1" noTextEdit="1"/>
              </p:cNvSpPr>
              <p:nvPr/>
            </p:nvSpPr>
            <p:spPr>
              <a:xfrm>
                <a:off x="0" y="76200"/>
                <a:ext cx="5310877" cy="1133772"/>
              </a:xfrm>
              <a:prstGeom prst="rect">
                <a:avLst/>
              </a:prstGeom>
              <a:blipFill>
                <a:blip r:embed="rId4"/>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14B9EF2E-3C1C-476E-B35C-204E5EC6FC19}"/>
              </a:ext>
            </a:extLst>
          </p:cNvPr>
          <p:cNvGrpSpPr/>
          <p:nvPr/>
        </p:nvGrpSpPr>
        <p:grpSpPr>
          <a:xfrm>
            <a:off x="5764696" y="4540266"/>
            <a:ext cx="5991329" cy="2185214"/>
            <a:chOff x="5764696" y="4540266"/>
            <a:chExt cx="5991329" cy="2185214"/>
          </a:xfrm>
        </p:grpSpPr>
        <p:sp>
          <p:nvSpPr>
            <p:cNvPr id="8" name="TextBox 7">
              <a:extLst>
                <a:ext uri="{FF2B5EF4-FFF2-40B4-BE49-F238E27FC236}">
                  <a16:creationId xmlns:a16="http://schemas.microsoft.com/office/drawing/2014/main" id="{18F64C20-D97B-4ECE-A44A-3336FB536BEA}"/>
                </a:ext>
              </a:extLst>
            </p:cNvPr>
            <p:cNvSpPr txBox="1"/>
            <p:nvPr/>
          </p:nvSpPr>
          <p:spPr>
            <a:xfrm>
              <a:off x="7742682" y="4540266"/>
              <a:ext cx="4013343" cy="2185214"/>
            </a:xfrm>
            <a:prstGeom prst="rect">
              <a:avLst/>
            </a:prstGeom>
            <a:noFill/>
          </p:spPr>
          <p:txBody>
            <a:bodyPr wrap="none" rtlCol="0">
              <a:spAutoFit/>
            </a:bodyPr>
            <a:lstStyle/>
            <a:p>
              <a:pPr algn="ctr"/>
              <a:r>
                <a:rPr lang="en-US" sz="4000" dirty="0" err="1"/>
                <a:t>Minkowski</a:t>
              </a:r>
              <a:r>
                <a:rPr lang="en-US" sz="4000" dirty="0"/>
                <a:t> Metric </a:t>
              </a:r>
              <a:br>
                <a:rPr lang="en-US" sz="4000" dirty="0"/>
              </a:br>
              <a:r>
                <a:rPr lang="en-US" sz="4000" dirty="0"/>
                <a:t>Tensor Matrix</a:t>
              </a:r>
            </a:p>
            <a:p>
              <a:pPr algn="ctr"/>
              <a:r>
                <a:rPr lang="en-US" sz="2800" dirty="0"/>
                <a:t>(Components are basis </a:t>
              </a:r>
              <a:br>
                <a:rPr lang="en-US" sz="2800" dirty="0"/>
              </a:br>
              <a:r>
                <a:rPr lang="en-US" sz="2800" dirty="0"/>
                <a:t>vector dot products)</a:t>
              </a:r>
              <a:endParaRPr lang="en-CA" sz="2800" dirty="0"/>
            </a:p>
          </p:txBody>
        </p:sp>
        <p:cxnSp>
          <p:nvCxnSpPr>
            <p:cNvPr id="9" name="Straight Arrow Connector 8">
              <a:extLst>
                <a:ext uri="{FF2B5EF4-FFF2-40B4-BE49-F238E27FC236}">
                  <a16:creationId xmlns:a16="http://schemas.microsoft.com/office/drawing/2014/main" id="{08623AF7-21F8-4C83-9E9E-1648AC4D19B8}"/>
                </a:ext>
              </a:extLst>
            </p:cNvPr>
            <p:cNvCxnSpPr>
              <a:cxnSpLocks/>
            </p:cNvCxnSpPr>
            <p:nvPr/>
          </p:nvCxnSpPr>
          <p:spPr>
            <a:xfrm flipH="1">
              <a:off x="5764696" y="4863549"/>
              <a:ext cx="1921565" cy="2252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2ED39B-03B0-44E1-B726-5247FD760F33}"/>
                  </a:ext>
                </a:extLst>
              </p:cNvPr>
              <p:cNvSpPr txBox="1"/>
              <p:nvPr/>
            </p:nvSpPr>
            <p:spPr>
              <a:xfrm>
                <a:off x="-76200" y="1295400"/>
                <a:ext cx="12420600" cy="522745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begChr m:val="‖"/>
                              <m:endChr m:val="‖"/>
                              <m:ctrlPr>
                                <a:rPr lang="en-US" sz="6000" b="0" i="1" smtClean="0">
                                  <a:solidFill>
                                    <a:schemeClr val="tx1"/>
                                  </a:solidFill>
                                  <a:latin typeface="Cambria Math" panose="02040503050406030204" pitchFamily="18" charset="0"/>
                                </a:rPr>
                              </m:ctrlPr>
                            </m:dPr>
                            <m:e>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US" sz="6000" b="0" i="1" dirty="0">
                  <a:solidFill>
                    <a:schemeClr val="tx1"/>
                  </a:solidFill>
                  <a:latin typeface="Cambria Math" panose="02040503050406030204" pitchFamily="18" charset="0"/>
                </a:endParaRPr>
              </a:p>
              <a:p>
                <a:r>
                  <a:rPr lang="en-US" sz="6000" dirty="0"/>
                  <a:t>     </a:t>
                </a:r>
                <a14:m>
                  <m:oMath xmlns:m="http://schemas.openxmlformats.org/officeDocument/2006/math">
                    <m:r>
                      <a:rPr lang="en-US" sz="6000" i="1">
                        <a:latin typeface="Cambria Math" panose="02040503050406030204" pitchFamily="18" charset="0"/>
                      </a:rPr>
                      <m:t>=</m:t>
                    </m:r>
                    <m:d>
                      <m:dPr>
                        <m:ctrlPr>
                          <a:rPr lang="en-US" sz="6000" b="0" i="1" smtClean="0">
                            <a:latin typeface="Cambria Math" panose="02040503050406030204" pitchFamily="18" charset="0"/>
                          </a:rPr>
                        </m:ctrlPr>
                      </m:dPr>
                      <m:e>
                        <m:r>
                          <a:rPr lang="en-US" sz="6000" b="0" i="1" smtClean="0">
                            <a:solidFill>
                              <a:schemeClr val="tx1"/>
                            </a:solidFill>
                            <a:latin typeface="Cambria Math" panose="02040503050406030204" pitchFamily="18" charset="0"/>
                          </a:rPr>
                          <m:t>𝑐</m:t>
                        </m:r>
                        <m:r>
                          <a:rPr lang="en-US" sz="6000" b="0" i="1" smtClean="0">
                            <a:solidFill>
                              <a:srgbClr val="0070C0"/>
                            </a:solidFill>
                            <a:latin typeface="Cambria Math" panose="02040503050406030204" pitchFamily="18" charset="0"/>
                          </a:rPr>
                          <m:t>𝑡</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e>
                    </m:d>
                    <m:r>
                      <a:rPr lang="en-US" sz="6000" i="1">
                        <a:latin typeface="Cambria Math" panose="02040503050406030204" pitchFamily="18" charset="0"/>
                      </a:rPr>
                      <m:t>⋅</m:t>
                    </m:r>
                    <m:d>
                      <m:dPr>
                        <m:ctrlPr>
                          <a:rPr lang="en-US" sz="6000" i="1">
                            <a:latin typeface="Cambria Math" panose="02040503050406030204" pitchFamily="18" charset="0"/>
                          </a:rPr>
                        </m:ctrlPr>
                      </m:dPr>
                      <m:e>
                        <m:r>
                          <a:rPr lang="en-US" sz="6000" b="0" i="1" smtClean="0">
                            <a:solidFill>
                              <a:schemeClr val="tx1"/>
                            </a:solidFill>
                            <a:latin typeface="Cambria Math" panose="02040503050406030204" pitchFamily="18" charset="0"/>
                          </a:rPr>
                          <m:t>𝑐</m:t>
                        </m:r>
                        <m:r>
                          <a:rPr lang="en-US" sz="6000" b="0" i="1" smtClean="0">
                            <a:solidFill>
                              <a:srgbClr val="0070C0"/>
                            </a:solidFill>
                            <a:latin typeface="Cambria Math" panose="02040503050406030204" pitchFamily="18" charset="0"/>
                          </a:rPr>
                          <m:t>𝑡</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e>
                    </m:d>
                  </m:oMath>
                </a14:m>
                <a:br>
                  <a:rPr lang="en-US" sz="6000" dirty="0">
                    <a:solidFill>
                      <a:srgbClr val="7030A0"/>
                    </a:solidFill>
                  </a:rPr>
                </a:br>
                <a:endParaRPr lang="en-US" sz="2000" dirty="0">
                  <a:solidFill>
                    <a:srgbClr val="7030A0"/>
                  </a:solidFill>
                </a:endParaRPr>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d>
                        <m:dPr>
                          <m:ctrlPr>
                            <a:rPr lang="en-US" sz="4000" i="1">
                              <a:latin typeface="Cambria Math" panose="02040503050406030204" pitchFamily="18" charset="0"/>
                            </a:rPr>
                          </m:ctrlPr>
                        </m:dPr>
                        <m:e>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e>
                      </m:d>
                      <m:r>
                        <a:rPr lang="en-US" sz="4000" b="0" i="1" smtClean="0">
                          <a:latin typeface="Cambria Math" panose="02040503050406030204" pitchFamily="18" charset="0"/>
                        </a:rPr>
                        <m:t>+</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𝑡𝑥</m:t>
                      </m:r>
                      <m:d>
                        <m:dPr>
                          <m:ctrlPr>
                            <a:rPr lang="en-US" sz="4000" i="1">
                              <a:latin typeface="Cambria Math" panose="02040503050406030204" pitchFamily="18" charset="0"/>
                            </a:rPr>
                          </m:ctrlPr>
                        </m:dPr>
                        <m:e>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e>
                      </m:d>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d>
                        <m:dPr>
                          <m:ctrlPr>
                            <a:rPr lang="en-US" sz="4000" i="1">
                              <a:latin typeface="Cambria Math" panose="02040503050406030204" pitchFamily="18" charset="0"/>
                            </a:rPr>
                          </m:ctrlPr>
                        </m:dPr>
                        <m:e>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e>
                      </m:d>
                      <m:r>
                        <a:rPr lang="en-US" sz="4000" b="0" i="1" smtClean="0">
                          <a:latin typeface="Cambria Math" panose="02040503050406030204" pitchFamily="18" charset="0"/>
                        </a:rPr>
                        <m:t>+</m:t>
                      </m:r>
                      <m:r>
                        <a:rPr lang="en-US" sz="4000" i="1" smtClean="0">
                          <a:solidFill>
                            <a:srgbClr val="0070C0"/>
                          </a:solidFill>
                          <a:latin typeface="Cambria Math" panose="02040503050406030204" pitchFamily="18" charset="0"/>
                        </a:rPr>
                        <m:t>𝑥𝑥</m:t>
                      </m:r>
                      <m:d>
                        <m:dPr>
                          <m:ctrlPr>
                            <a:rPr lang="en-US" sz="4000" i="1">
                              <a:latin typeface="Cambria Math" panose="02040503050406030204" pitchFamily="18" charset="0"/>
                            </a:rPr>
                          </m:ctrlPr>
                        </m:d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e>
                      </m:d>
                    </m:oMath>
                  </m:oMathPara>
                </a14:m>
                <a:endParaRPr lang="en-US" sz="4000" dirty="0">
                  <a:solidFill>
                    <a:srgbClr val="7030A0"/>
                  </a:solidFill>
                </a:endParaRPr>
              </a:p>
              <a:p>
                <a:endParaRPr lang="en-US" sz="3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e>
                              <m:e>
                                <m:r>
                                  <a:rPr lang="en-US" sz="4000" b="0" i="1" smtClean="0">
                                    <a:solidFill>
                                      <a:srgbClr val="0070C0"/>
                                    </a:solidFill>
                                    <a:latin typeface="Cambria Math" panose="02040503050406030204" pitchFamily="18" charset="0"/>
                                  </a:rPr>
                                  <m:t>𝑥</m:t>
                                </m:r>
                              </m:e>
                            </m:mr>
                          </m:m>
                        </m:e>
                      </m:d>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e>
                              <m:e>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e>
                            </m:mr>
                            <m:mr>
                              <m:e>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e>
                              <m:e>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e>
                            </m:mr>
                          </m:m>
                        </m:e>
                      </m:d>
                      <m:d>
                        <m:dPr>
                          <m:begChr m:val="["/>
                          <m:endChr m:val="]"/>
                          <m:ctrlPr>
                            <a:rPr lang="en-US" sz="4000" b="0" i="1" smtClean="0">
                              <a:solidFill>
                                <a:schemeClr val="tx1"/>
                              </a:solidFill>
                              <a:latin typeface="Cambria Math" panose="02040503050406030204" pitchFamily="18" charset="0"/>
                            </a:rPr>
                          </m:ctrlPr>
                        </m:dPr>
                        <m:e>
                          <m:eqArr>
                            <m:eqArrPr>
                              <m:ctrlPr>
                                <a:rPr lang="en-US" sz="4000" b="0" i="1" smtClean="0">
                                  <a:solidFill>
                                    <a:schemeClr val="tx1"/>
                                  </a:solidFill>
                                  <a:latin typeface="Cambria Math" panose="02040503050406030204" pitchFamily="18" charset="0"/>
                                </a:rPr>
                              </m:ctrlPr>
                            </m:eqArrPr>
                            <m:e>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e>
                            <m:e>
                              <m:r>
                                <a:rPr lang="en-US" sz="4000" b="0" i="1" smtClean="0">
                                  <a:solidFill>
                                    <a:srgbClr val="0070C0"/>
                                  </a:solidFill>
                                  <a:latin typeface="Cambria Math" panose="02040503050406030204" pitchFamily="18" charset="0"/>
                                </a:rPr>
                                <m:t>𝑥</m:t>
                              </m:r>
                            </m:e>
                          </m:eqArr>
                        </m:e>
                      </m:d>
                    </m:oMath>
                  </m:oMathPara>
                </a14:m>
                <a:endParaRPr lang="en-US" sz="4000" b="0" dirty="0">
                  <a:solidFill>
                    <a:schemeClr val="tx1"/>
                  </a:solidFill>
                </a:endParaRPr>
              </a:p>
            </p:txBody>
          </p:sp>
        </mc:Choice>
        <mc:Fallback xmlns="">
          <p:sp>
            <p:nvSpPr>
              <p:cNvPr id="11" name="TextBox 10">
                <a:extLst>
                  <a:ext uri="{FF2B5EF4-FFF2-40B4-BE49-F238E27FC236}">
                    <a16:creationId xmlns:a16="http://schemas.microsoft.com/office/drawing/2014/main" id="{292ED39B-03B0-44E1-B726-5247FD760F33}"/>
                  </a:ext>
                </a:extLst>
              </p:cNvPr>
              <p:cNvSpPr txBox="1">
                <a:spLocks noRot="1" noChangeAspect="1" noMove="1" noResize="1" noEditPoints="1" noAdjustHandles="1" noChangeArrowheads="1" noChangeShapeType="1" noTextEdit="1"/>
              </p:cNvSpPr>
              <p:nvPr/>
            </p:nvSpPr>
            <p:spPr>
              <a:xfrm>
                <a:off x="-76200" y="1295400"/>
                <a:ext cx="12420600" cy="5227457"/>
              </a:xfrm>
              <a:prstGeom prst="rect">
                <a:avLst/>
              </a:prstGeom>
              <a:blipFill>
                <a:blip r:embed="rId5"/>
                <a:stretch>
                  <a:fillRect/>
                </a:stretch>
              </a:blipFill>
            </p:spPr>
            <p:txBody>
              <a:bodyPr/>
              <a:lstStyle/>
              <a:p>
                <a:r>
                  <a:rPr lang="en-CA">
                    <a:noFill/>
                  </a:rPr>
                  <a:t> </a:t>
                </a:r>
              </a:p>
            </p:txBody>
          </p:sp>
        </mc:Fallback>
      </mc:AlternateContent>
      <p:sp>
        <p:nvSpPr>
          <p:cNvPr id="27" name="TextBox 26">
            <a:extLst>
              <a:ext uri="{FF2B5EF4-FFF2-40B4-BE49-F238E27FC236}">
                <a16:creationId xmlns:a16="http://schemas.microsoft.com/office/drawing/2014/main" id="{8E734E75-D264-41BC-986D-70FB5DF9FA55}"/>
              </a:ext>
            </a:extLst>
          </p:cNvPr>
          <p:cNvSpPr txBox="1"/>
          <p:nvPr/>
        </p:nvSpPr>
        <p:spPr>
          <a:xfrm>
            <a:off x="7411369" y="253187"/>
            <a:ext cx="4532908" cy="1323439"/>
          </a:xfrm>
          <a:prstGeom prst="rect">
            <a:avLst/>
          </a:prstGeom>
          <a:noFill/>
          <a:ln w="57150">
            <a:solidFill>
              <a:schemeClr val="tx1"/>
            </a:solidFill>
          </a:ln>
        </p:spPr>
        <p:txBody>
          <a:bodyPr wrap="none" rtlCol="0">
            <a:spAutoFit/>
          </a:bodyPr>
          <a:lstStyle/>
          <a:p>
            <a:pPr algn="ctr"/>
            <a:r>
              <a:rPr lang="en-US" sz="8000" dirty="0"/>
              <a:t>Spacetime</a:t>
            </a:r>
            <a:endParaRPr lang="en-CA" sz="6000" dirty="0"/>
          </a:p>
        </p:txBody>
      </p:sp>
    </p:spTree>
    <p:custDataLst>
      <p:tags r:id="rId1"/>
    </p:custDataLst>
    <p:extLst>
      <p:ext uri="{BB962C8B-B14F-4D97-AF65-F5344CB8AC3E}">
        <p14:creationId xmlns:p14="http://schemas.microsoft.com/office/powerpoint/2010/main" val="2348080511"/>
      </p:ext>
    </p:extLst>
  </p:cSld>
  <p:clrMapOvr>
    <a:masterClrMapping/>
  </p:clrMapOvr>
  <mc:AlternateContent xmlns:mc="http://schemas.openxmlformats.org/markup-compatibility/2006" xmlns:p14="http://schemas.microsoft.com/office/powerpoint/2010/main">
    <mc:Choice Requires="p14">
      <p:transition spd="slow" p14:dur="2000" advTm="17470"/>
    </mc:Choice>
    <mc:Fallback xmlns="">
      <p:transition spd="slow" advTm="174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DC7263-E391-4435-B774-D9D7541D3DD4}"/>
                  </a:ext>
                </a:extLst>
              </p:cNvPr>
              <p:cNvSpPr txBox="1"/>
              <p:nvPr/>
            </p:nvSpPr>
            <p:spPr>
              <a:xfrm>
                <a:off x="0" y="76200"/>
                <a:ext cx="5310877"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𝑐𝑡</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7030A0"/>
                  </a:solidFill>
                </a:endParaRPr>
              </a:p>
            </p:txBody>
          </p:sp>
        </mc:Choice>
        <mc:Fallback xmlns="">
          <p:sp>
            <p:nvSpPr>
              <p:cNvPr id="40" name="TextBox 39">
                <a:extLst>
                  <a:ext uri="{FF2B5EF4-FFF2-40B4-BE49-F238E27FC236}">
                    <a16:creationId xmlns:a16="http://schemas.microsoft.com/office/drawing/2014/main" id="{03DC7263-E391-4435-B774-D9D7541D3DD4}"/>
                  </a:ext>
                </a:extLst>
              </p:cNvPr>
              <p:cNvSpPr txBox="1">
                <a:spLocks noRot="1" noChangeAspect="1" noMove="1" noResize="1" noEditPoints="1" noAdjustHandles="1" noChangeArrowheads="1" noChangeShapeType="1" noTextEdit="1"/>
              </p:cNvSpPr>
              <p:nvPr/>
            </p:nvSpPr>
            <p:spPr>
              <a:xfrm>
                <a:off x="0" y="76200"/>
                <a:ext cx="5310877" cy="1133772"/>
              </a:xfrm>
              <a:prstGeom prst="rect">
                <a:avLst/>
              </a:prstGeom>
              <a:blipFill>
                <a:blip r:embed="rId4"/>
                <a:stretch>
                  <a:fillRect/>
                </a:stretch>
              </a:blipFill>
            </p:spPr>
            <p:txBody>
              <a:bodyPr/>
              <a:lstStyle/>
              <a:p>
                <a:r>
                  <a:rPr lang="en-CA">
                    <a:noFill/>
                  </a:rPr>
                  <a:t> </a:t>
                </a:r>
              </a:p>
            </p:txBody>
          </p:sp>
        </mc:Fallback>
      </mc:AlternateContent>
      <p:sp>
        <p:nvSpPr>
          <p:cNvPr id="8" name="TextBox 7">
            <a:extLst>
              <a:ext uri="{FF2B5EF4-FFF2-40B4-BE49-F238E27FC236}">
                <a16:creationId xmlns:a16="http://schemas.microsoft.com/office/drawing/2014/main" id="{18F64C20-D97B-4ECE-A44A-3336FB536BEA}"/>
              </a:ext>
            </a:extLst>
          </p:cNvPr>
          <p:cNvSpPr txBox="1"/>
          <p:nvPr/>
        </p:nvSpPr>
        <p:spPr>
          <a:xfrm>
            <a:off x="7742682" y="4540266"/>
            <a:ext cx="4013343" cy="2185214"/>
          </a:xfrm>
          <a:prstGeom prst="rect">
            <a:avLst/>
          </a:prstGeom>
          <a:noFill/>
        </p:spPr>
        <p:txBody>
          <a:bodyPr wrap="none" rtlCol="0">
            <a:spAutoFit/>
          </a:bodyPr>
          <a:lstStyle/>
          <a:p>
            <a:pPr algn="ctr"/>
            <a:r>
              <a:rPr lang="en-US" sz="4000" dirty="0" err="1"/>
              <a:t>Minkowski</a:t>
            </a:r>
            <a:r>
              <a:rPr lang="en-US" sz="4000" dirty="0"/>
              <a:t> Metric </a:t>
            </a:r>
            <a:br>
              <a:rPr lang="en-US" sz="4000" dirty="0"/>
            </a:br>
            <a:r>
              <a:rPr lang="en-US" sz="4000" dirty="0"/>
              <a:t>Tensor Matrix</a:t>
            </a:r>
          </a:p>
          <a:p>
            <a:pPr algn="ctr"/>
            <a:r>
              <a:rPr lang="en-US" sz="2800" dirty="0"/>
              <a:t>(Components are basis </a:t>
            </a:r>
            <a:br>
              <a:rPr lang="en-US" sz="2800" dirty="0"/>
            </a:br>
            <a:r>
              <a:rPr lang="en-US" sz="2800" dirty="0"/>
              <a:t>vector dot products)</a:t>
            </a:r>
            <a:endParaRPr lang="en-CA" sz="2800" dirty="0"/>
          </a:p>
        </p:txBody>
      </p:sp>
      <p:cxnSp>
        <p:nvCxnSpPr>
          <p:cNvPr id="9" name="Straight Arrow Connector 8">
            <a:extLst>
              <a:ext uri="{FF2B5EF4-FFF2-40B4-BE49-F238E27FC236}">
                <a16:creationId xmlns:a16="http://schemas.microsoft.com/office/drawing/2014/main" id="{08623AF7-21F8-4C83-9E9E-1648AC4D19B8}"/>
              </a:ext>
            </a:extLst>
          </p:cNvPr>
          <p:cNvCxnSpPr>
            <a:cxnSpLocks/>
          </p:cNvCxnSpPr>
          <p:nvPr/>
        </p:nvCxnSpPr>
        <p:spPr>
          <a:xfrm flipH="1">
            <a:off x="5764696" y="4863549"/>
            <a:ext cx="1921565" cy="2252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2ED39B-03B0-44E1-B726-5247FD760F33}"/>
                  </a:ext>
                </a:extLst>
              </p:cNvPr>
              <p:cNvSpPr txBox="1"/>
              <p:nvPr/>
            </p:nvSpPr>
            <p:spPr>
              <a:xfrm>
                <a:off x="-76200" y="1295400"/>
                <a:ext cx="12420600" cy="522745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begChr m:val="‖"/>
                              <m:endChr m:val="‖"/>
                              <m:ctrlPr>
                                <a:rPr lang="en-US" sz="6000" b="0" i="1" smtClean="0">
                                  <a:solidFill>
                                    <a:schemeClr val="tx1"/>
                                  </a:solidFill>
                                  <a:latin typeface="Cambria Math" panose="02040503050406030204" pitchFamily="18" charset="0"/>
                                </a:rPr>
                              </m:ctrlPr>
                            </m:dPr>
                            <m:e>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US" sz="6000" b="0" i="1" dirty="0">
                  <a:solidFill>
                    <a:schemeClr val="tx1"/>
                  </a:solidFill>
                  <a:latin typeface="Cambria Math" panose="02040503050406030204" pitchFamily="18" charset="0"/>
                </a:endParaRPr>
              </a:p>
              <a:p>
                <a:r>
                  <a:rPr lang="en-US" sz="6000" dirty="0"/>
                  <a:t>     </a:t>
                </a:r>
                <a14:m>
                  <m:oMath xmlns:m="http://schemas.openxmlformats.org/officeDocument/2006/math">
                    <m:r>
                      <a:rPr lang="en-US" sz="6000" i="1">
                        <a:latin typeface="Cambria Math" panose="02040503050406030204" pitchFamily="18" charset="0"/>
                      </a:rPr>
                      <m:t>=</m:t>
                    </m:r>
                    <m:d>
                      <m:dPr>
                        <m:ctrlPr>
                          <a:rPr lang="en-US" sz="6000" b="0" i="1" smtClean="0">
                            <a:latin typeface="Cambria Math" panose="02040503050406030204" pitchFamily="18" charset="0"/>
                          </a:rPr>
                        </m:ctrlPr>
                      </m:dPr>
                      <m:e>
                        <m:r>
                          <a:rPr lang="en-US" sz="6000" b="0" i="1" smtClean="0">
                            <a:solidFill>
                              <a:schemeClr val="tx1"/>
                            </a:solidFill>
                            <a:latin typeface="Cambria Math" panose="02040503050406030204" pitchFamily="18" charset="0"/>
                          </a:rPr>
                          <m:t>𝑐</m:t>
                        </m:r>
                        <m:r>
                          <a:rPr lang="en-US" sz="6000" b="0" i="1" smtClean="0">
                            <a:solidFill>
                              <a:srgbClr val="0070C0"/>
                            </a:solidFill>
                            <a:latin typeface="Cambria Math" panose="02040503050406030204" pitchFamily="18" charset="0"/>
                          </a:rPr>
                          <m:t>𝑡</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e>
                    </m:d>
                    <m:r>
                      <a:rPr lang="en-US" sz="6000" i="1">
                        <a:latin typeface="Cambria Math" panose="02040503050406030204" pitchFamily="18" charset="0"/>
                      </a:rPr>
                      <m:t>⋅</m:t>
                    </m:r>
                    <m:d>
                      <m:dPr>
                        <m:ctrlPr>
                          <a:rPr lang="en-US" sz="6000" i="1">
                            <a:latin typeface="Cambria Math" panose="02040503050406030204" pitchFamily="18" charset="0"/>
                          </a:rPr>
                        </m:ctrlPr>
                      </m:dPr>
                      <m:e>
                        <m:r>
                          <a:rPr lang="en-US" sz="6000" b="0" i="1" smtClean="0">
                            <a:solidFill>
                              <a:schemeClr val="tx1"/>
                            </a:solidFill>
                            <a:latin typeface="Cambria Math" panose="02040503050406030204" pitchFamily="18" charset="0"/>
                          </a:rPr>
                          <m:t>𝑐</m:t>
                        </m:r>
                        <m:r>
                          <a:rPr lang="en-US" sz="6000" b="0" i="1" smtClean="0">
                            <a:solidFill>
                              <a:srgbClr val="0070C0"/>
                            </a:solidFill>
                            <a:latin typeface="Cambria Math" panose="02040503050406030204" pitchFamily="18" charset="0"/>
                          </a:rPr>
                          <m:t>𝑡</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e>
                    </m:d>
                  </m:oMath>
                </a14:m>
                <a:br>
                  <a:rPr lang="en-US" sz="6000" dirty="0">
                    <a:solidFill>
                      <a:srgbClr val="7030A0"/>
                    </a:solidFill>
                  </a:rPr>
                </a:br>
                <a:endParaRPr lang="en-US" sz="2000" dirty="0">
                  <a:solidFill>
                    <a:srgbClr val="7030A0"/>
                  </a:solidFill>
                </a:endParaRPr>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d>
                        <m:dPr>
                          <m:ctrlPr>
                            <a:rPr lang="en-US" sz="4000" i="1">
                              <a:latin typeface="Cambria Math" panose="02040503050406030204" pitchFamily="18" charset="0"/>
                            </a:rPr>
                          </m:ctrlPr>
                        </m:dPr>
                        <m:e>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e>
                      </m:d>
                      <m:r>
                        <a:rPr lang="en-US" sz="4000" b="0" i="1" smtClean="0">
                          <a:latin typeface="Cambria Math" panose="02040503050406030204" pitchFamily="18" charset="0"/>
                        </a:rPr>
                        <m:t>+</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𝑡𝑥</m:t>
                      </m:r>
                      <m:d>
                        <m:dPr>
                          <m:ctrlPr>
                            <a:rPr lang="en-US" sz="4000" i="1">
                              <a:latin typeface="Cambria Math" panose="02040503050406030204" pitchFamily="18" charset="0"/>
                            </a:rPr>
                          </m:ctrlPr>
                        </m:dPr>
                        <m:e>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e>
                      </m:d>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d>
                        <m:dPr>
                          <m:ctrlPr>
                            <a:rPr lang="en-US" sz="4000" i="1">
                              <a:latin typeface="Cambria Math" panose="02040503050406030204" pitchFamily="18" charset="0"/>
                            </a:rPr>
                          </m:ctrlPr>
                        </m:dPr>
                        <m:e>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e>
                      </m:d>
                      <m:r>
                        <a:rPr lang="en-US" sz="4000" b="0" i="1" smtClean="0">
                          <a:latin typeface="Cambria Math" panose="02040503050406030204" pitchFamily="18" charset="0"/>
                        </a:rPr>
                        <m:t>+</m:t>
                      </m:r>
                      <m:r>
                        <a:rPr lang="en-US" sz="4000" i="1" smtClean="0">
                          <a:solidFill>
                            <a:srgbClr val="0070C0"/>
                          </a:solidFill>
                          <a:latin typeface="Cambria Math" panose="02040503050406030204" pitchFamily="18" charset="0"/>
                        </a:rPr>
                        <m:t>𝑥𝑥</m:t>
                      </m:r>
                      <m:d>
                        <m:dPr>
                          <m:ctrlPr>
                            <a:rPr lang="en-US" sz="4000" i="1">
                              <a:latin typeface="Cambria Math" panose="02040503050406030204" pitchFamily="18" charset="0"/>
                            </a:rPr>
                          </m:ctrlPr>
                        </m:d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e>
                      </m:d>
                    </m:oMath>
                  </m:oMathPara>
                </a14:m>
                <a:endParaRPr lang="en-US" sz="4000" dirty="0">
                  <a:solidFill>
                    <a:srgbClr val="7030A0"/>
                  </a:solidFill>
                </a:endParaRPr>
              </a:p>
              <a:p>
                <a:endParaRPr lang="en-US" sz="3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e>
                              <m:e>
                                <m:r>
                                  <a:rPr lang="en-US" sz="4000" b="0" i="1" smtClean="0">
                                    <a:solidFill>
                                      <a:srgbClr val="0070C0"/>
                                    </a:solidFill>
                                    <a:latin typeface="Cambria Math" panose="02040503050406030204" pitchFamily="18" charset="0"/>
                                  </a:rPr>
                                  <m:t>𝑥</m:t>
                                </m:r>
                              </m:e>
                            </m:mr>
                          </m:m>
                        </m:e>
                      </m:d>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e>
                              <m:e>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e>
                            </m:mr>
                            <m:mr>
                              <m:e>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e>
                              <m:e>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e>
                            </m:mr>
                          </m:m>
                        </m:e>
                      </m:d>
                      <m:d>
                        <m:dPr>
                          <m:begChr m:val="["/>
                          <m:endChr m:val="]"/>
                          <m:ctrlPr>
                            <a:rPr lang="en-US" sz="4000" b="0" i="1" smtClean="0">
                              <a:solidFill>
                                <a:schemeClr val="tx1"/>
                              </a:solidFill>
                              <a:latin typeface="Cambria Math" panose="02040503050406030204" pitchFamily="18" charset="0"/>
                            </a:rPr>
                          </m:ctrlPr>
                        </m:dPr>
                        <m:e>
                          <m:eqArr>
                            <m:eqArrPr>
                              <m:ctrlPr>
                                <a:rPr lang="en-US" sz="4000" b="0" i="1" smtClean="0">
                                  <a:solidFill>
                                    <a:schemeClr val="tx1"/>
                                  </a:solidFill>
                                  <a:latin typeface="Cambria Math" panose="02040503050406030204" pitchFamily="18" charset="0"/>
                                </a:rPr>
                              </m:ctrlPr>
                            </m:eqArrPr>
                            <m:e>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e>
                            <m:e>
                              <m:r>
                                <a:rPr lang="en-US" sz="4000" b="0" i="1" smtClean="0">
                                  <a:solidFill>
                                    <a:srgbClr val="0070C0"/>
                                  </a:solidFill>
                                  <a:latin typeface="Cambria Math" panose="02040503050406030204" pitchFamily="18" charset="0"/>
                                </a:rPr>
                                <m:t>𝑥</m:t>
                              </m:r>
                            </m:e>
                          </m:eqArr>
                        </m:e>
                      </m:d>
                    </m:oMath>
                  </m:oMathPara>
                </a14:m>
                <a:endParaRPr lang="en-US" sz="4000" b="0" dirty="0">
                  <a:solidFill>
                    <a:schemeClr val="tx1"/>
                  </a:solidFill>
                </a:endParaRPr>
              </a:p>
            </p:txBody>
          </p:sp>
        </mc:Choice>
        <mc:Fallback xmlns="">
          <p:sp>
            <p:nvSpPr>
              <p:cNvPr id="11" name="TextBox 10">
                <a:extLst>
                  <a:ext uri="{FF2B5EF4-FFF2-40B4-BE49-F238E27FC236}">
                    <a16:creationId xmlns:a16="http://schemas.microsoft.com/office/drawing/2014/main" id="{292ED39B-03B0-44E1-B726-5247FD760F33}"/>
                  </a:ext>
                </a:extLst>
              </p:cNvPr>
              <p:cNvSpPr txBox="1">
                <a:spLocks noRot="1" noChangeAspect="1" noMove="1" noResize="1" noEditPoints="1" noAdjustHandles="1" noChangeArrowheads="1" noChangeShapeType="1" noTextEdit="1"/>
              </p:cNvSpPr>
              <p:nvPr/>
            </p:nvSpPr>
            <p:spPr>
              <a:xfrm>
                <a:off x="-76200" y="1295400"/>
                <a:ext cx="12420600" cy="5227457"/>
              </a:xfrm>
              <a:prstGeom prst="rect">
                <a:avLst/>
              </a:prstGeom>
              <a:blipFill>
                <a:blip r:embed="rId5"/>
                <a:stretch>
                  <a:fillRect/>
                </a:stretch>
              </a:blipFill>
            </p:spPr>
            <p:txBody>
              <a:bodyPr/>
              <a:lstStyle/>
              <a:p>
                <a:r>
                  <a:rPr lang="en-CA">
                    <a:noFill/>
                  </a:rPr>
                  <a:t> </a:t>
                </a:r>
              </a:p>
            </p:txBody>
          </p:sp>
        </mc:Fallback>
      </mc:AlternateContent>
      <p:grpSp>
        <p:nvGrpSpPr>
          <p:cNvPr id="10" name="Group 9">
            <a:extLst>
              <a:ext uri="{FF2B5EF4-FFF2-40B4-BE49-F238E27FC236}">
                <a16:creationId xmlns:a16="http://schemas.microsoft.com/office/drawing/2014/main" id="{05EA8C3E-2E34-460F-93C3-757E2D91599F}"/>
              </a:ext>
            </a:extLst>
          </p:cNvPr>
          <p:cNvGrpSpPr/>
          <p:nvPr/>
        </p:nvGrpSpPr>
        <p:grpSpPr>
          <a:xfrm>
            <a:off x="9607690" y="16588"/>
            <a:ext cx="2584311" cy="2616072"/>
            <a:chOff x="4420587" y="2247900"/>
            <a:chExt cx="3180363" cy="3219450"/>
          </a:xfrm>
        </p:grpSpPr>
        <p:pic>
          <p:nvPicPr>
            <p:cNvPr id="15" name="Picture 14">
              <a:extLst>
                <a:ext uri="{FF2B5EF4-FFF2-40B4-BE49-F238E27FC236}">
                  <a16:creationId xmlns:a16="http://schemas.microsoft.com/office/drawing/2014/main" id="{72F6F634-EBB7-4767-A431-00D20FFCC409}"/>
                </a:ext>
              </a:extLst>
            </p:cNvPr>
            <p:cNvPicPr>
              <a:picLocks noChangeAspect="1"/>
            </p:cNvPicPr>
            <p:nvPr/>
          </p:nvPicPr>
          <p:blipFill rotWithShape="1">
            <a:blip r:embed="rId6"/>
            <a:srcRect l="28080" t="57302" r="48216" b="1395"/>
            <a:stretch/>
          </p:blipFill>
          <p:spPr>
            <a:xfrm>
              <a:off x="4438650" y="2247900"/>
              <a:ext cx="3162300" cy="3219450"/>
            </a:xfrm>
            <a:prstGeom prst="rect">
              <a:avLst/>
            </a:prstGeom>
          </p:spPr>
        </p:pic>
        <p:grpSp>
          <p:nvGrpSpPr>
            <p:cNvPr id="17" name="Group 16">
              <a:extLst>
                <a:ext uri="{FF2B5EF4-FFF2-40B4-BE49-F238E27FC236}">
                  <a16:creationId xmlns:a16="http://schemas.microsoft.com/office/drawing/2014/main" id="{77BDB1CC-98EF-47B1-AF5B-C04BFC01F18E}"/>
                </a:ext>
              </a:extLst>
            </p:cNvPr>
            <p:cNvGrpSpPr/>
            <p:nvPr/>
          </p:nvGrpSpPr>
          <p:grpSpPr>
            <a:xfrm>
              <a:off x="4420587" y="2859870"/>
              <a:ext cx="2739965" cy="2386606"/>
              <a:chOff x="6292276" y="3367870"/>
              <a:chExt cx="2739965" cy="2386606"/>
            </a:xfrm>
          </p:grpSpPr>
          <p:cxnSp>
            <p:nvCxnSpPr>
              <p:cNvPr id="18" name="Straight Arrow Connector 17">
                <a:extLst>
                  <a:ext uri="{FF2B5EF4-FFF2-40B4-BE49-F238E27FC236}">
                    <a16:creationId xmlns:a16="http://schemas.microsoft.com/office/drawing/2014/main" id="{41465DEB-B243-46BE-9B4D-076A0D2948F0}"/>
                  </a:ext>
                </a:extLst>
              </p:cNvPr>
              <p:cNvCxnSpPr>
                <a:cxnSpLocks/>
              </p:cNvCxnSpPr>
              <p:nvPr/>
            </p:nvCxnSpPr>
            <p:spPr>
              <a:xfrm>
                <a:off x="6706847" y="5647215"/>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9" name="Subtitle 2">
                    <a:extLst>
                      <a:ext uri="{FF2B5EF4-FFF2-40B4-BE49-F238E27FC236}">
                        <a16:creationId xmlns:a16="http://schemas.microsoft.com/office/drawing/2014/main" id="{509E3EEE-4064-4DD0-81CB-30384EFF3FA4}"/>
                      </a:ext>
                    </a:extLst>
                  </p:cNvPr>
                  <p:cNvSpPr txBox="1">
                    <a:spLocks/>
                  </p:cNvSpPr>
                  <p:nvPr/>
                </p:nvSpPr>
                <p:spPr>
                  <a:xfrm>
                    <a:off x="8097721" y="5037378"/>
                    <a:ext cx="934520"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19" name="Subtitle 2">
                    <a:extLst>
                      <a:ext uri="{FF2B5EF4-FFF2-40B4-BE49-F238E27FC236}">
                        <a16:creationId xmlns:a16="http://schemas.microsoft.com/office/drawing/2014/main" id="{509E3EEE-4064-4DD0-81CB-30384EFF3FA4}"/>
                      </a:ext>
                    </a:extLst>
                  </p:cNvPr>
                  <p:cNvSpPr txBox="1">
                    <a:spLocks noRot="1" noChangeAspect="1" noMove="1" noResize="1" noEditPoints="1" noAdjustHandles="1" noChangeArrowheads="1" noChangeShapeType="1" noTextEdit="1"/>
                  </p:cNvSpPr>
                  <p:nvPr/>
                </p:nvSpPr>
                <p:spPr>
                  <a:xfrm>
                    <a:off x="8097721" y="5037378"/>
                    <a:ext cx="934520" cy="717098"/>
                  </a:xfrm>
                  <a:prstGeom prst="rect">
                    <a:avLst/>
                  </a:prstGeom>
                  <a:blipFill>
                    <a:blip r:embed="rId7"/>
                    <a:stretch>
                      <a:fillRect b="-15789"/>
                    </a:stretch>
                  </a:blipFill>
                </p:spPr>
                <p:txBody>
                  <a:bodyPr/>
                  <a:lstStyle/>
                  <a:p>
                    <a:r>
                      <a:rPr lang="en-CA">
                        <a:noFill/>
                      </a:rPr>
                      <a:t> </a:t>
                    </a:r>
                  </a:p>
                </p:txBody>
              </p:sp>
            </mc:Fallback>
          </mc:AlternateContent>
          <p:cxnSp>
            <p:nvCxnSpPr>
              <p:cNvPr id="20" name="Straight Arrow Connector 19">
                <a:extLst>
                  <a:ext uri="{FF2B5EF4-FFF2-40B4-BE49-F238E27FC236}">
                    <a16:creationId xmlns:a16="http://schemas.microsoft.com/office/drawing/2014/main" id="{213E184C-D9AF-411B-8834-7F03ADDB1AE7}"/>
                  </a:ext>
                </a:extLst>
              </p:cNvPr>
              <p:cNvCxnSpPr>
                <a:cxnSpLocks/>
              </p:cNvCxnSpPr>
              <p:nvPr/>
            </p:nvCxnSpPr>
            <p:spPr>
              <a:xfrm rot="16200000">
                <a:off x="6058141" y="4998510"/>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E49E01CA-F19C-4E59-AEE8-4001E98E1296}"/>
                      </a:ext>
                    </a:extLst>
                  </p:cNvPr>
                  <p:cNvSpPr txBox="1">
                    <a:spLocks/>
                  </p:cNvSpPr>
                  <p:nvPr/>
                </p:nvSpPr>
                <p:spPr>
                  <a:xfrm>
                    <a:off x="6292276" y="3367870"/>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US" sz="4800" dirty="0">
                      <a:solidFill>
                        <a:srgbClr val="002060"/>
                      </a:solidFill>
                    </a:endParaRPr>
                  </a:p>
                </p:txBody>
              </p:sp>
            </mc:Choice>
            <mc:Fallback xmlns="">
              <p:sp>
                <p:nvSpPr>
                  <p:cNvPr id="21" name="Subtitle 2">
                    <a:extLst>
                      <a:ext uri="{FF2B5EF4-FFF2-40B4-BE49-F238E27FC236}">
                        <a16:creationId xmlns:a16="http://schemas.microsoft.com/office/drawing/2014/main" id="{E49E01CA-F19C-4E59-AEE8-4001E98E1296}"/>
                      </a:ext>
                    </a:extLst>
                  </p:cNvPr>
                  <p:cNvSpPr txBox="1">
                    <a:spLocks noRot="1" noChangeAspect="1" noMove="1" noResize="1" noEditPoints="1" noAdjustHandles="1" noChangeArrowheads="1" noChangeShapeType="1" noTextEdit="1"/>
                  </p:cNvSpPr>
                  <p:nvPr/>
                </p:nvSpPr>
                <p:spPr>
                  <a:xfrm>
                    <a:off x="6292276" y="3367870"/>
                    <a:ext cx="934522" cy="717098"/>
                  </a:xfrm>
                  <a:prstGeom prst="rect">
                    <a:avLst/>
                  </a:prstGeom>
                  <a:blipFill>
                    <a:blip r:embed="rId8"/>
                    <a:stretch>
                      <a:fillRect b="-15625"/>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50B8FC-C532-4A10-9E27-D5BE62155E92}"/>
                  </a:ext>
                </a:extLst>
              </p:cNvPr>
              <p:cNvSpPr txBox="1"/>
              <p:nvPr/>
            </p:nvSpPr>
            <p:spPr>
              <a:xfrm>
                <a:off x="5962650" y="-33868"/>
                <a:ext cx="3352800" cy="2616101"/>
              </a:xfrm>
              <a:prstGeom prst="rect">
                <a:avLst/>
              </a:prstGeom>
              <a:noFill/>
              <a:ln w="57150">
                <a:noFill/>
              </a:ln>
            </p:spPr>
            <p:txBody>
              <a:bodyPr wrap="square" rtlCol="0">
                <a:spAutoFit/>
              </a:bodyPr>
              <a:lstStyle/>
              <a:p>
                <a:pPr algn="ctr"/>
                <a:r>
                  <a:rPr lang="en-US" sz="2800" dirty="0"/>
                  <a:t>Minkowski-</a:t>
                </a:r>
                <a:br>
                  <a:rPr lang="en-US" sz="2800" dirty="0"/>
                </a:br>
                <a:r>
                  <a:rPr lang="en-US" sz="2800" dirty="0"/>
                  <a:t>Orthonormal Basis</a:t>
                </a: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solidFill>
                            <a:schemeClr val="tx1"/>
                          </a:solidFill>
                          <a:latin typeface="Cambria Math" panose="02040503050406030204" pitchFamily="18" charset="0"/>
                        </a:rPr>
                        <m:t>=+1</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r>
                        <a:rPr lang="en-US" sz="3600" i="1">
                          <a:latin typeface="Cambria Math" panose="02040503050406030204" pitchFamily="18" charset="0"/>
                        </a:rPr>
                        <m:t>=0</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r>
                        <a:rPr lang="en-US" sz="3600" i="1">
                          <a:latin typeface="Cambria Math" panose="02040503050406030204" pitchFamily="18" charset="0"/>
                        </a:rPr>
                        <m:t>=</m:t>
                      </m:r>
                      <m:r>
                        <a:rPr lang="en-US" sz="3600" b="0" i="1" smtClean="0">
                          <a:latin typeface="Cambria Math" panose="02040503050406030204" pitchFamily="18" charset="0"/>
                        </a:rPr>
                        <m:t>−</m:t>
                      </m:r>
                      <m:r>
                        <a:rPr lang="en-US" sz="3600" b="0" i="1" smtClean="0">
                          <a:solidFill>
                            <a:schemeClr val="tx1"/>
                          </a:solidFill>
                          <a:latin typeface="Cambria Math" panose="02040503050406030204" pitchFamily="18" charset="0"/>
                        </a:rPr>
                        <m:t>1</m:t>
                      </m:r>
                    </m:oMath>
                  </m:oMathPara>
                </a14:m>
                <a:endParaRPr lang="en-CA" sz="3600" dirty="0"/>
              </a:p>
            </p:txBody>
          </p:sp>
        </mc:Choice>
        <mc:Fallback xmlns="">
          <p:sp>
            <p:nvSpPr>
              <p:cNvPr id="22" name="TextBox 21">
                <a:extLst>
                  <a:ext uri="{FF2B5EF4-FFF2-40B4-BE49-F238E27FC236}">
                    <a16:creationId xmlns:a16="http://schemas.microsoft.com/office/drawing/2014/main" id="{0C50B8FC-C532-4A10-9E27-D5BE62155E92}"/>
                  </a:ext>
                </a:extLst>
              </p:cNvPr>
              <p:cNvSpPr txBox="1">
                <a:spLocks noRot="1" noChangeAspect="1" noMove="1" noResize="1" noEditPoints="1" noAdjustHandles="1" noChangeArrowheads="1" noChangeShapeType="1" noTextEdit="1"/>
              </p:cNvSpPr>
              <p:nvPr/>
            </p:nvSpPr>
            <p:spPr>
              <a:xfrm>
                <a:off x="5962650" y="-33868"/>
                <a:ext cx="3352800" cy="2616101"/>
              </a:xfrm>
              <a:prstGeom prst="rect">
                <a:avLst/>
              </a:prstGeom>
              <a:blipFill>
                <a:blip r:embed="rId9"/>
                <a:stretch>
                  <a:fillRect t="-2093"/>
                </a:stretch>
              </a:blipFill>
              <a:ln w="57150">
                <a:noFill/>
              </a:ln>
            </p:spPr>
            <p:txBody>
              <a:bodyPr/>
              <a:lstStyle/>
              <a:p>
                <a:r>
                  <a:rPr lang="en-CA">
                    <a:noFill/>
                  </a:rPr>
                  <a:t> </a:t>
                </a:r>
              </a:p>
            </p:txBody>
          </p:sp>
        </mc:Fallback>
      </mc:AlternateContent>
      <p:cxnSp>
        <p:nvCxnSpPr>
          <p:cNvPr id="23" name="Straight Connector 22">
            <a:extLst>
              <a:ext uri="{FF2B5EF4-FFF2-40B4-BE49-F238E27FC236}">
                <a16:creationId xmlns:a16="http://schemas.microsoft.com/office/drawing/2014/main" id="{DEFB9908-BD03-426E-9C1D-C32A42A5B5E3}"/>
              </a:ext>
            </a:extLst>
          </p:cNvPr>
          <p:cNvCxnSpPr>
            <a:cxnSpLocks/>
          </p:cNvCxnSpPr>
          <p:nvPr/>
        </p:nvCxnSpPr>
        <p:spPr>
          <a:xfrm flipV="1">
            <a:off x="5748999" y="0"/>
            <a:ext cx="0" cy="2607734"/>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E286B6-7331-4FDA-9976-FF4635C784BE}"/>
              </a:ext>
            </a:extLst>
          </p:cNvPr>
          <p:cNvCxnSpPr>
            <a:cxnSpLocks/>
          </p:cNvCxnSpPr>
          <p:nvPr/>
        </p:nvCxnSpPr>
        <p:spPr>
          <a:xfrm flipH="1">
            <a:off x="5723467" y="2607734"/>
            <a:ext cx="6468533" cy="1"/>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A87A337-CA81-42FA-ACAE-80093A79F443}"/>
              </a:ext>
            </a:extLst>
          </p:cNvPr>
          <p:cNvCxnSpPr>
            <a:cxnSpLocks/>
          </p:cNvCxnSpPr>
          <p:nvPr/>
        </p:nvCxnSpPr>
        <p:spPr>
          <a:xfrm flipV="1">
            <a:off x="9925050" y="304800"/>
            <a:ext cx="1028700" cy="2057401"/>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95D2FD4-F4A3-418A-86A2-BB9BDCEE8FA3}"/>
                  </a:ext>
                </a:extLst>
              </p:cNvPr>
              <p:cNvSpPr txBox="1"/>
              <p:nvPr/>
            </p:nvSpPr>
            <p:spPr>
              <a:xfrm>
                <a:off x="10610850" y="838200"/>
                <a:ext cx="661591" cy="925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oMath>
                  </m:oMathPara>
                </a14:m>
                <a:endParaRPr lang="en-US" sz="4800" dirty="0">
                  <a:solidFill>
                    <a:srgbClr val="7030A0"/>
                  </a:solidFill>
                </a:endParaRPr>
              </a:p>
            </p:txBody>
          </p:sp>
        </mc:Choice>
        <mc:Fallback xmlns="">
          <p:sp>
            <p:nvSpPr>
              <p:cNvPr id="26" name="TextBox 25">
                <a:extLst>
                  <a:ext uri="{FF2B5EF4-FFF2-40B4-BE49-F238E27FC236}">
                    <a16:creationId xmlns:a16="http://schemas.microsoft.com/office/drawing/2014/main" id="{B95D2FD4-F4A3-418A-86A2-BB9BDCEE8FA3}"/>
                  </a:ext>
                </a:extLst>
              </p:cNvPr>
              <p:cNvSpPr txBox="1">
                <a:spLocks noRot="1" noChangeAspect="1" noMove="1" noResize="1" noEditPoints="1" noAdjustHandles="1" noChangeArrowheads="1" noChangeShapeType="1" noTextEdit="1"/>
              </p:cNvSpPr>
              <p:nvPr/>
            </p:nvSpPr>
            <p:spPr>
              <a:xfrm>
                <a:off x="10610850" y="838200"/>
                <a:ext cx="661591" cy="925446"/>
              </a:xfrm>
              <a:prstGeom prst="rect">
                <a:avLst/>
              </a:prstGeom>
              <a:blipFill>
                <a:blip r:embed="rId10"/>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854336252"/>
      </p:ext>
    </p:extLst>
  </p:cSld>
  <p:clrMapOvr>
    <a:masterClrMapping/>
  </p:clrMapOvr>
  <mc:AlternateContent xmlns:mc="http://schemas.openxmlformats.org/markup-compatibility/2006" xmlns:p14="http://schemas.microsoft.com/office/powerpoint/2010/main">
    <mc:Choice Requires="p14">
      <p:transition spd="med" p14:dur="700" advTm="12961">
        <p:fade/>
      </p:transition>
    </mc:Choice>
    <mc:Fallback xmlns="">
      <p:transition spd="med" advTm="1296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DC7263-E391-4435-B774-D9D7541D3DD4}"/>
                  </a:ext>
                </a:extLst>
              </p:cNvPr>
              <p:cNvSpPr txBox="1"/>
              <p:nvPr/>
            </p:nvSpPr>
            <p:spPr>
              <a:xfrm>
                <a:off x="0" y="76200"/>
                <a:ext cx="5310877"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𝑐𝑡</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7030A0"/>
                  </a:solidFill>
                </a:endParaRPr>
              </a:p>
            </p:txBody>
          </p:sp>
        </mc:Choice>
        <mc:Fallback xmlns="">
          <p:sp>
            <p:nvSpPr>
              <p:cNvPr id="40" name="TextBox 39">
                <a:extLst>
                  <a:ext uri="{FF2B5EF4-FFF2-40B4-BE49-F238E27FC236}">
                    <a16:creationId xmlns:a16="http://schemas.microsoft.com/office/drawing/2014/main" id="{03DC7263-E391-4435-B774-D9D7541D3DD4}"/>
                  </a:ext>
                </a:extLst>
              </p:cNvPr>
              <p:cNvSpPr txBox="1">
                <a:spLocks noRot="1" noChangeAspect="1" noMove="1" noResize="1" noEditPoints="1" noAdjustHandles="1" noChangeArrowheads="1" noChangeShapeType="1" noTextEdit="1"/>
              </p:cNvSpPr>
              <p:nvPr/>
            </p:nvSpPr>
            <p:spPr>
              <a:xfrm>
                <a:off x="0" y="76200"/>
                <a:ext cx="5310877" cy="113377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2ED39B-03B0-44E1-B726-5247FD760F33}"/>
                  </a:ext>
                </a:extLst>
              </p:cNvPr>
              <p:cNvSpPr txBox="1"/>
              <p:nvPr/>
            </p:nvSpPr>
            <p:spPr>
              <a:xfrm>
                <a:off x="-76200" y="1295400"/>
                <a:ext cx="12420600" cy="52688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begChr m:val="‖"/>
                              <m:endChr m:val="‖"/>
                              <m:ctrlPr>
                                <a:rPr lang="en-US" sz="6000" b="0" i="1" smtClean="0">
                                  <a:solidFill>
                                    <a:schemeClr val="tx1"/>
                                  </a:solidFill>
                                  <a:latin typeface="Cambria Math" panose="02040503050406030204" pitchFamily="18" charset="0"/>
                                </a:rPr>
                              </m:ctrlPr>
                            </m:dPr>
                            <m:e>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US" sz="6000" b="0" i="1" dirty="0">
                  <a:solidFill>
                    <a:schemeClr val="tx1"/>
                  </a:solidFill>
                  <a:latin typeface="Cambria Math" panose="02040503050406030204" pitchFamily="18" charset="0"/>
                </a:endParaRPr>
              </a:p>
              <a:p>
                <a:r>
                  <a:rPr lang="en-US" sz="6000" dirty="0"/>
                  <a:t>     </a:t>
                </a:r>
                <a14:m>
                  <m:oMath xmlns:m="http://schemas.openxmlformats.org/officeDocument/2006/math">
                    <m:r>
                      <a:rPr lang="en-US" sz="6000" i="1">
                        <a:latin typeface="Cambria Math" panose="02040503050406030204" pitchFamily="18" charset="0"/>
                      </a:rPr>
                      <m:t>=</m:t>
                    </m:r>
                    <m:d>
                      <m:dPr>
                        <m:ctrlPr>
                          <a:rPr lang="en-US" sz="6000" b="0" i="1" smtClean="0">
                            <a:latin typeface="Cambria Math" panose="02040503050406030204" pitchFamily="18" charset="0"/>
                          </a:rPr>
                        </m:ctrlPr>
                      </m:dPr>
                      <m:e>
                        <m:r>
                          <a:rPr lang="en-US" sz="6000" b="0" i="1" smtClean="0">
                            <a:solidFill>
                              <a:schemeClr val="tx1"/>
                            </a:solidFill>
                            <a:latin typeface="Cambria Math" panose="02040503050406030204" pitchFamily="18" charset="0"/>
                          </a:rPr>
                          <m:t>𝑐</m:t>
                        </m:r>
                        <m:r>
                          <a:rPr lang="en-US" sz="6000" b="0" i="1" smtClean="0">
                            <a:solidFill>
                              <a:srgbClr val="0070C0"/>
                            </a:solidFill>
                            <a:latin typeface="Cambria Math" panose="02040503050406030204" pitchFamily="18" charset="0"/>
                          </a:rPr>
                          <m:t>𝑡</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e>
                    </m:d>
                    <m:r>
                      <a:rPr lang="en-US" sz="6000" i="1">
                        <a:latin typeface="Cambria Math" panose="02040503050406030204" pitchFamily="18" charset="0"/>
                      </a:rPr>
                      <m:t>⋅</m:t>
                    </m:r>
                    <m:d>
                      <m:dPr>
                        <m:ctrlPr>
                          <a:rPr lang="en-US" sz="6000" i="1">
                            <a:latin typeface="Cambria Math" panose="02040503050406030204" pitchFamily="18" charset="0"/>
                          </a:rPr>
                        </m:ctrlPr>
                      </m:dPr>
                      <m:e>
                        <m:r>
                          <a:rPr lang="en-US" sz="6000" b="0" i="1" smtClean="0">
                            <a:solidFill>
                              <a:schemeClr val="tx1"/>
                            </a:solidFill>
                            <a:latin typeface="Cambria Math" panose="02040503050406030204" pitchFamily="18" charset="0"/>
                          </a:rPr>
                          <m:t>𝑐</m:t>
                        </m:r>
                        <m:r>
                          <a:rPr lang="en-US" sz="6000" b="0" i="1" smtClean="0">
                            <a:solidFill>
                              <a:srgbClr val="0070C0"/>
                            </a:solidFill>
                            <a:latin typeface="Cambria Math" panose="02040503050406030204" pitchFamily="18" charset="0"/>
                          </a:rPr>
                          <m:t>𝑡</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e>
                    </m:d>
                  </m:oMath>
                </a14:m>
                <a:br>
                  <a:rPr lang="en-US" sz="6000" dirty="0">
                    <a:solidFill>
                      <a:srgbClr val="7030A0"/>
                    </a:solidFill>
                  </a:rPr>
                </a:br>
                <a:endParaRPr lang="en-US" sz="2000" dirty="0">
                  <a:solidFill>
                    <a:srgbClr val="7030A0"/>
                  </a:solidFill>
                </a:endParaRPr>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d>
                        <m:dPr>
                          <m:ctrlPr>
                            <a:rPr lang="en-US" sz="4000" i="1">
                              <a:latin typeface="Cambria Math" panose="02040503050406030204" pitchFamily="18" charset="0"/>
                            </a:rPr>
                          </m:ctrlPr>
                        </m:dPr>
                        <m:e>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e>
                      </m:d>
                      <m:r>
                        <a:rPr lang="en-US" sz="4000" b="0" i="1" smtClean="0">
                          <a:latin typeface="Cambria Math" panose="02040503050406030204" pitchFamily="18" charset="0"/>
                        </a:rPr>
                        <m:t>+</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𝑡𝑥</m:t>
                      </m:r>
                      <m:d>
                        <m:dPr>
                          <m:ctrlPr>
                            <a:rPr lang="en-US" sz="4000" i="1">
                              <a:latin typeface="Cambria Math" panose="02040503050406030204" pitchFamily="18" charset="0"/>
                            </a:rPr>
                          </m:ctrlPr>
                        </m:dPr>
                        <m:e>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e>
                      </m:d>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d>
                        <m:dPr>
                          <m:ctrlPr>
                            <a:rPr lang="en-US" sz="4000" i="1">
                              <a:latin typeface="Cambria Math" panose="02040503050406030204" pitchFamily="18" charset="0"/>
                            </a:rPr>
                          </m:ctrlPr>
                        </m:dPr>
                        <m:e>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e>
                      </m:d>
                      <m:r>
                        <a:rPr lang="en-US" sz="4000" b="0" i="1" smtClean="0">
                          <a:latin typeface="Cambria Math" panose="02040503050406030204" pitchFamily="18" charset="0"/>
                        </a:rPr>
                        <m:t>+</m:t>
                      </m:r>
                      <m:r>
                        <a:rPr lang="en-US" sz="4000" i="1" smtClean="0">
                          <a:solidFill>
                            <a:srgbClr val="0070C0"/>
                          </a:solidFill>
                          <a:latin typeface="Cambria Math" panose="02040503050406030204" pitchFamily="18" charset="0"/>
                        </a:rPr>
                        <m:t>𝑥𝑥</m:t>
                      </m:r>
                      <m:d>
                        <m:dPr>
                          <m:ctrlPr>
                            <a:rPr lang="en-US" sz="4000" i="1">
                              <a:latin typeface="Cambria Math" panose="02040503050406030204" pitchFamily="18" charset="0"/>
                            </a:rPr>
                          </m:ctrlPr>
                        </m:d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e>
                      </m:d>
                    </m:oMath>
                  </m:oMathPara>
                </a14:m>
                <a:endParaRPr lang="en-US" sz="4000" dirty="0">
                  <a:solidFill>
                    <a:srgbClr val="7030A0"/>
                  </a:solidFill>
                </a:endParaRPr>
              </a:p>
              <a:p>
                <a:endParaRPr lang="en-US" sz="3200" i="1" dirty="0">
                  <a:latin typeface="Cambria Math" panose="02040503050406030204" pitchFamily="18" charset="0"/>
                </a:endParaRPr>
              </a:p>
              <a:p>
                <a14:m>
                  <m:oMath xmlns:m="http://schemas.openxmlformats.org/officeDocument/2006/math">
                    <m:r>
                      <a:rPr lang="en-US" sz="4800" i="1" smtClean="0">
                        <a:latin typeface="Cambria Math" panose="02040503050406030204" pitchFamily="18" charset="0"/>
                      </a:rPr>
                      <m:t>=</m:t>
                    </m:r>
                    <m:d>
                      <m:dPr>
                        <m:begChr m:val="["/>
                        <m:endChr m:val="]"/>
                        <m:ctrlPr>
                          <a:rPr lang="en-US" sz="4800" i="1">
                            <a:latin typeface="Cambria Math" panose="02040503050406030204" pitchFamily="18" charset="0"/>
                          </a:rPr>
                        </m:ctrlPr>
                      </m:dPr>
                      <m:e>
                        <m:m>
                          <m:mPr>
                            <m:mcs>
                              <m:mc>
                                <m:mcPr>
                                  <m:count m:val="2"/>
                                  <m:mcJc m:val="center"/>
                                </m:mcPr>
                              </m:mc>
                            </m:mcs>
                            <m:ctrlPr>
                              <a:rPr lang="en-US" sz="4800" i="1">
                                <a:latin typeface="Cambria Math" panose="02040503050406030204" pitchFamily="18" charset="0"/>
                              </a:rPr>
                            </m:ctrlPr>
                          </m:mPr>
                          <m:m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mr>
                        </m:m>
                      </m:e>
                    </m:d>
                  </m:oMath>
                </a14:m>
                <a:r>
                  <a:rPr lang="en-US" sz="4800" b="0" i="0" dirty="0">
                    <a:solidFill>
                      <a:srgbClr val="0070C0"/>
                    </a:solidFill>
                    <a:latin typeface="+mj-lt"/>
                  </a:rPr>
                  <a:t> </a:t>
                </a:r>
                <a14:m>
                  <m:oMath xmlns:m="http://schemas.openxmlformats.org/officeDocument/2006/math">
                    <m:d>
                      <m:dPr>
                        <m:begChr m:val="["/>
                        <m:endChr m:val="]"/>
                        <m:ctrlPr>
                          <a:rPr lang="en-US" sz="6000" i="1">
                            <a:latin typeface="Cambria Math" panose="02040503050406030204" pitchFamily="18" charset="0"/>
                          </a:rPr>
                        </m:ctrlPr>
                      </m:dPr>
                      <m:e>
                        <m:m>
                          <m:mPr>
                            <m:mcs>
                              <m:mc>
                                <m:mcPr>
                                  <m:count m:val="2"/>
                                  <m:mcJc m:val="center"/>
                                </m:mcPr>
                              </m:mc>
                            </m:mcs>
                            <m:ctrlPr>
                              <a:rPr lang="en-US" sz="6000" i="1">
                                <a:latin typeface="Cambria Math" panose="02040503050406030204" pitchFamily="18" charset="0"/>
                              </a:rPr>
                            </m:ctrlPr>
                          </m:mPr>
                          <m:mr>
                            <m:e>
                              <m:r>
                                <a:rPr lang="en-US" sz="6000" i="1">
                                  <a:latin typeface="Cambria Math" panose="02040503050406030204" pitchFamily="18" charset="0"/>
                                </a:rPr>
                                <m:t>1</m:t>
                              </m:r>
                            </m:e>
                            <m:e>
                              <m:r>
                                <a:rPr lang="en-US" sz="6000" i="1">
                                  <a:latin typeface="Cambria Math" panose="02040503050406030204" pitchFamily="18" charset="0"/>
                                </a:rPr>
                                <m:t>0</m:t>
                              </m:r>
                            </m:e>
                          </m:mr>
                          <m:mr>
                            <m:e>
                              <m:r>
                                <a:rPr lang="en-US" sz="6000" i="1">
                                  <a:latin typeface="Cambria Math" panose="02040503050406030204" pitchFamily="18" charset="0"/>
                                </a:rPr>
                                <m:t>0</m:t>
                              </m:r>
                            </m:e>
                            <m:e>
                              <m:r>
                                <a:rPr lang="en-US" sz="6000" i="1">
                                  <a:latin typeface="Cambria Math" panose="02040503050406030204" pitchFamily="18" charset="0"/>
                                </a:rPr>
                                <m:t>−1</m:t>
                              </m:r>
                            </m:e>
                          </m:mr>
                        </m:m>
                      </m:e>
                    </m:d>
                  </m:oMath>
                </a14:m>
                <a:r>
                  <a:rPr lang="en-US" sz="4800" b="0" i="0" dirty="0">
                    <a:latin typeface="+mj-lt"/>
                  </a:rPr>
                  <a:t> </a:t>
                </a:r>
                <a14:m>
                  <m:oMath xmlns:m="http://schemas.openxmlformats.org/officeDocument/2006/math">
                    <m:d>
                      <m:dPr>
                        <m:begChr m:val="["/>
                        <m:endChr m:val="]"/>
                        <m:ctrlPr>
                          <a:rPr lang="en-US" sz="4800" i="1">
                            <a:latin typeface="Cambria Math" panose="02040503050406030204" pitchFamily="18" charset="0"/>
                          </a:rPr>
                        </m:ctrlPr>
                      </m:dPr>
                      <m:e>
                        <m:eqArr>
                          <m:eqArrPr>
                            <m:ctrlPr>
                              <a:rPr lang="en-US" sz="4800" i="1">
                                <a:latin typeface="Cambria Math" panose="02040503050406030204" pitchFamily="18" charset="0"/>
                              </a:rPr>
                            </m:ctrlPr>
                          </m:eqArrP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a14:m>
                <a:endParaRPr lang="en-US" sz="4800" b="0" dirty="0">
                  <a:solidFill>
                    <a:schemeClr val="tx1"/>
                  </a:solidFill>
                </a:endParaRPr>
              </a:p>
            </p:txBody>
          </p:sp>
        </mc:Choice>
        <mc:Fallback xmlns="">
          <p:sp>
            <p:nvSpPr>
              <p:cNvPr id="11" name="TextBox 10">
                <a:extLst>
                  <a:ext uri="{FF2B5EF4-FFF2-40B4-BE49-F238E27FC236}">
                    <a16:creationId xmlns:a16="http://schemas.microsoft.com/office/drawing/2014/main" id="{292ED39B-03B0-44E1-B726-5247FD760F33}"/>
                  </a:ext>
                </a:extLst>
              </p:cNvPr>
              <p:cNvSpPr txBox="1">
                <a:spLocks noRot="1" noChangeAspect="1" noMove="1" noResize="1" noEditPoints="1" noAdjustHandles="1" noChangeArrowheads="1" noChangeShapeType="1" noTextEdit="1"/>
              </p:cNvSpPr>
              <p:nvPr/>
            </p:nvSpPr>
            <p:spPr>
              <a:xfrm>
                <a:off x="-76200" y="1295400"/>
                <a:ext cx="12420600" cy="5268878"/>
              </a:xfrm>
              <a:prstGeom prst="rect">
                <a:avLst/>
              </a:prstGeom>
              <a:blipFill>
                <a:blip r:embed="rId5"/>
                <a:stretch>
                  <a:fillRect/>
                </a:stretch>
              </a:blipFill>
            </p:spPr>
            <p:txBody>
              <a:bodyPr/>
              <a:lstStyle/>
              <a:p>
                <a:r>
                  <a:rPr lang="en-CA">
                    <a:noFill/>
                  </a:rPr>
                  <a:t> </a:t>
                </a:r>
              </a:p>
            </p:txBody>
          </p:sp>
        </mc:Fallback>
      </mc:AlternateContent>
      <p:grpSp>
        <p:nvGrpSpPr>
          <p:cNvPr id="10" name="Group 9">
            <a:extLst>
              <a:ext uri="{FF2B5EF4-FFF2-40B4-BE49-F238E27FC236}">
                <a16:creationId xmlns:a16="http://schemas.microsoft.com/office/drawing/2014/main" id="{05EA8C3E-2E34-460F-93C3-757E2D91599F}"/>
              </a:ext>
            </a:extLst>
          </p:cNvPr>
          <p:cNvGrpSpPr/>
          <p:nvPr/>
        </p:nvGrpSpPr>
        <p:grpSpPr>
          <a:xfrm>
            <a:off x="9607690" y="16588"/>
            <a:ext cx="2584311" cy="2616072"/>
            <a:chOff x="4420587" y="2247900"/>
            <a:chExt cx="3180363" cy="3219450"/>
          </a:xfrm>
        </p:grpSpPr>
        <p:pic>
          <p:nvPicPr>
            <p:cNvPr id="15" name="Picture 14">
              <a:extLst>
                <a:ext uri="{FF2B5EF4-FFF2-40B4-BE49-F238E27FC236}">
                  <a16:creationId xmlns:a16="http://schemas.microsoft.com/office/drawing/2014/main" id="{72F6F634-EBB7-4767-A431-00D20FFCC409}"/>
                </a:ext>
              </a:extLst>
            </p:cNvPr>
            <p:cNvPicPr>
              <a:picLocks noChangeAspect="1"/>
            </p:cNvPicPr>
            <p:nvPr/>
          </p:nvPicPr>
          <p:blipFill rotWithShape="1">
            <a:blip r:embed="rId6"/>
            <a:srcRect l="28080" t="57302" r="48216" b="1395"/>
            <a:stretch/>
          </p:blipFill>
          <p:spPr>
            <a:xfrm>
              <a:off x="4438650" y="2247900"/>
              <a:ext cx="3162300" cy="3219450"/>
            </a:xfrm>
            <a:prstGeom prst="rect">
              <a:avLst/>
            </a:prstGeom>
          </p:spPr>
        </p:pic>
        <p:grpSp>
          <p:nvGrpSpPr>
            <p:cNvPr id="17" name="Group 16">
              <a:extLst>
                <a:ext uri="{FF2B5EF4-FFF2-40B4-BE49-F238E27FC236}">
                  <a16:creationId xmlns:a16="http://schemas.microsoft.com/office/drawing/2014/main" id="{77BDB1CC-98EF-47B1-AF5B-C04BFC01F18E}"/>
                </a:ext>
              </a:extLst>
            </p:cNvPr>
            <p:cNvGrpSpPr/>
            <p:nvPr/>
          </p:nvGrpSpPr>
          <p:grpSpPr>
            <a:xfrm>
              <a:off x="4420587" y="2859870"/>
              <a:ext cx="2739965" cy="2386606"/>
              <a:chOff x="6292276" y="3367870"/>
              <a:chExt cx="2739965" cy="2386606"/>
            </a:xfrm>
          </p:grpSpPr>
          <p:cxnSp>
            <p:nvCxnSpPr>
              <p:cNvPr id="18" name="Straight Arrow Connector 17">
                <a:extLst>
                  <a:ext uri="{FF2B5EF4-FFF2-40B4-BE49-F238E27FC236}">
                    <a16:creationId xmlns:a16="http://schemas.microsoft.com/office/drawing/2014/main" id="{41465DEB-B243-46BE-9B4D-076A0D2948F0}"/>
                  </a:ext>
                </a:extLst>
              </p:cNvPr>
              <p:cNvCxnSpPr>
                <a:cxnSpLocks/>
              </p:cNvCxnSpPr>
              <p:nvPr/>
            </p:nvCxnSpPr>
            <p:spPr>
              <a:xfrm>
                <a:off x="6706847" y="5647215"/>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9" name="Subtitle 2">
                    <a:extLst>
                      <a:ext uri="{FF2B5EF4-FFF2-40B4-BE49-F238E27FC236}">
                        <a16:creationId xmlns:a16="http://schemas.microsoft.com/office/drawing/2014/main" id="{509E3EEE-4064-4DD0-81CB-30384EFF3FA4}"/>
                      </a:ext>
                    </a:extLst>
                  </p:cNvPr>
                  <p:cNvSpPr txBox="1">
                    <a:spLocks/>
                  </p:cNvSpPr>
                  <p:nvPr/>
                </p:nvSpPr>
                <p:spPr>
                  <a:xfrm>
                    <a:off x="8097721" y="5037378"/>
                    <a:ext cx="934520"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19" name="Subtitle 2">
                    <a:extLst>
                      <a:ext uri="{FF2B5EF4-FFF2-40B4-BE49-F238E27FC236}">
                        <a16:creationId xmlns:a16="http://schemas.microsoft.com/office/drawing/2014/main" id="{509E3EEE-4064-4DD0-81CB-30384EFF3FA4}"/>
                      </a:ext>
                    </a:extLst>
                  </p:cNvPr>
                  <p:cNvSpPr txBox="1">
                    <a:spLocks noRot="1" noChangeAspect="1" noMove="1" noResize="1" noEditPoints="1" noAdjustHandles="1" noChangeArrowheads="1" noChangeShapeType="1" noTextEdit="1"/>
                  </p:cNvSpPr>
                  <p:nvPr/>
                </p:nvSpPr>
                <p:spPr>
                  <a:xfrm>
                    <a:off x="8097721" y="5037378"/>
                    <a:ext cx="934520" cy="717098"/>
                  </a:xfrm>
                  <a:prstGeom prst="rect">
                    <a:avLst/>
                  </a:prstGeom>
                  <a:blipFill>
                    <a:blip r:embed="rId7"/>
                    <a:stretch>
                      <a:fillRect b="-15789"/>
                    </a:stretch>
                  </a:blipFill>
                </p:spPr>
                <p:txBody>
                  <a:bodyPr/>
                  <a:lstStyle/>
                  <a:p>
                    <a:r>
                      <a:rPr lang="en-CA">
                        <a:noFill/>
                      </a:rPr>
                      <a:t> </a:t>
                    </a:r>
                  </a:p>
                </p:txBody>
              </p:sp>
            </mc:Fallback>
          </mc:AlternateContent>
          <p:cxnSp>
            <p:nvCxnSpPr>
              <p:cNvPr id="20" name="Straight Arrow Connector 19">
                <a:extLst>
                  <a:ext uri="{FF2B5EF4-FFF2-40B4-BE49-F238E27FC236}">
                    <a16:creationId xmlns:a16="http://schemas.microsoft.com/office/drawing/2014/main" id="{213E184C-D9AF-411B-8834-7F03ADDB1AE7}"/>
                  </a:ext>
                </a:extLst>
              </p:cNvPr>
              <p:cNvCxnSpPr>
                <a:cxnSpLocks/>
              </p:cNvCxnSpPr>
              <p:nvPr/>
            </p:nvCxnSpPr>
            <p:spPr>
              <a:xfrm rot="16200000">
                <a:off x="6058141" y="4998510"/>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E49E01CA-F19C-4E59-AEE8-4001E98E1296}"/>
                      </a:ext>
                    </a:extLst>
                  </p:cNvPr>
                  <p:cNvSpPr txBox="1">
                    <a:spLocks/>
                  </p:cNvSpPr>
                  <p:nvPr/>
                </p:nvSpPr>
                <p:spPr>
                  <a:xfrm>
                    <a:off x="6292276" y="3367870"/>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US" sz="4800" dirty="0">
                      <a:solidFill>
                        <a:srgbClr val="002060"/>
                      </a:solidFill>
                    </a:endParaRPr>
                  </a:p>
                </p:txBody>
              </p:sp>
            </mc:Choice>
            <mc:Fallback xmlns="">
              <p:sp>
                <p:nvSpPr>
                  <p:cNvPr id="21" name="Subtitle 2">
                    <a:extLst>
                      <a:ext uri="{FF2B5EF4-FFF2-40B4-BE49-F238E27FC236}">
                        <a16:creationId xmlns:a16="http://schemas.microsoft.com/office/drawing/2014/main" id="{E49E01CA-F19C-4E59-AEE8-4001E98E1296}"/>
                      </a:ext>
                    </a:extLst>
                  </p:cNvPr>
                  <p:cNvSpPr txBox="1">
                    <a:spLocks noRot="1" noChangeAspect="1" noMove="1" noResize="1" noEditPoints="1" noAdjustHandles="1" noChangeArrowheads="1" noChangeShapeType="1" noTextEdit="1"/>
                  </p:cNvSpPr>
                  <p:nvPr/>
                </p:nvSpPr>
                <p:spPr>
                  <a:xfrm>
                    <a:off x="6292276" y="3367870"/>
                    <a:ext cx="934522" cy="717098"/>
                  </a:xfrm>
                  <a:prstGeom prst="rect">
                    <a:avLst/>
                  </a:prstGeom>
                  <a:blipFill>
                    <a:blip r:embed="rId8"/>
                    <a:stretch>
                      <a:fillRect b="-15625"/>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50B8FC-C532-4A10-9E27-D5BE62155E92}"/>
                  </a:ext>
                </a:extLst>
              </p:cNvPr>
              <p:cNvSpPr txBox="1"/>
              <p:nvPr/>
            </p:nvSpPr>
            <p:spPr>
              <a:xfrm>
                <a:off x="5962650" y="-33868"/>
                <a:ext cx="3352800" cy="2616101"/>
              </a:xfrm>
              <a:prstGeom prst="rect">
                <a:avLst/>
              </a:prstGeom>
              <a:noFill/>
              <a:ln w="57150">
                <a:noFill/>
              </a:ln>
            </p:spPr>
            <p:txBody>
              <a:bodyPr wrap="square" rtlCol="0">
                <a:spAutoFit/>
              </a:bodyPr>
              <a:lstStyle/>
              <a:p>
                <a:pPr algn="ctr"/>
                <a:r>
                  <a:rPr lang="en-US" sz="2800" dirty="0"/>
                  <a:t>Minkowski-</a:t>
                </a:r>
                <a:br>
                  <a:rPr lang="en-US" sz="2800" dirty="0"/>
                </a:br>
                <a:r>
                  <a:rPr lang="en-US" sz="2800" dirty="0"/>
                  <a:t>Orthonormal Basis</a:t>
                </a: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solidFill>
                            <a:schemeClr val="tx1"/>
                          </a:solidFill>
                          <a:latin typeface="Cambria Math" panose="02040503050406030204" pitchFamily="18" charset="0"/>
                        </a:rPr>
                        <m:t>=+1</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r>
                        <a:rPr lang="en-US" sz="3600" i="1">
                          <a:latin typeface="Cambria Math" panose="02040503050406030204" pitchFamily="18" charset="0"/>
                        </a:rPr>
                        <m:t>=0</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r>
                        <a:rPr lang="en-US" sz="3600" i="1">
                          <a:latin typeface="Cambria Math" panose="02040503050406030204" pitchFamily="18" charset="0"/>
                        </a:rPr>
                        <m:t>=</m:t>
                      </m:r>
                      <m:r>
                        <a:rPr lang="en-US" sz="3600" b="0" i="1" smtClean="0">
                          <a:latin typeface="Cambria Math" panose="02040503050406030204" pitchFamily="18" charset="0"/>
                        </a:rPr>
                        <m:t>−</m:t>
                      </m:r>
                      <m:r>
                        <a:rPr lang="en-US" sz="3600" b="0" i="1" smtClean="0">
                          <a:solidFill>
                            <a:schemeClr val="tx1"/>
                          </a:solidFill>
                          <a:latin typeface="Cambria Math" panose="02040503050406030204" pitchFamily="18" charset="0"/>
                        </a:rPr>
                        <m:t>1</m:t>
                      </m:r>
                    </m:oMath>
                  </m:oMathPara>
                </a14:m>
                <a:endParaRPr lang="en-CA" sz="3600" dirty="0"/>
              </a:p>
            </p:txBody>
          </p:sp>
        </mc:Choice>
        <mc:Fallback xmlns="">
          <p:sp>
            <p:nvSpPr>
              <p:cNvPr id="22" name="TextBox 21">
                <a:extLst>
                  <a:ext uri="{FF2B5EF4-FFF2-40B4-BE49-F238E27FC236}">
                    <a16:creationId xmlns:a16="http://schemas.microsoft.com/office/drawing/2014/main" id="{0C50B8FC-C532-4A10-9E27-D5BE62155E92}"/>
                  </a:ext>
                </a:extLst>
              </p:cNvPr>
              <p:cNvSpPr txBox="1">
                <a:spLocks noRot="1" noChangeAspect="1" noMove="1" noResize="1" noEditPoints="1" noAdjustHandles="1" noChangeArrowheads="1" noChangeShapeType="1" noTextEdit="1"/>
              </p:cNvSpPr>
              <p:nvPr/>
            </p:nvSpPr>
            <p:spPr>
              <a:xfrm>
                <a:off x="5962650" y="-33868"/>
                <a:ext cx="3352800" cy="2616101"/>
              </a:xfrm>
              <a:prstGeom prst="rect">
                <a:avLst/>
              </a:prstGeom>
              <a:blipFill>
                <a:blip r:embed="rId9"/>
                <a:stretch>
                  <a:fillRect t="-2093"/>
                </a:stretch>
              </a:blipFill>
              <a:ln w="57150">
                <a:noFill/>
              </a:ln>
            </p:spPr>
            <p:txBody>
              <a:bodyPr/>
              <a:lstStyle/>
              <a:p>
                <a:r>
                  <a:rPr lang="en-CA">
                    <a:noFill/>
                  </a:rPr>
                  <a:t> </a:t>
                </a:r>
              </a:p>
            </p:txBody>
          </p:sp>
        </mc:Fallback>
      </mc:AlternateContent>
      <p:cxnSp>
        <p:nvCxnSpPr>
          <p:cNvPr id="23" name="Straight Connector 22">
            <a:extLst>
              <a:ext uri="{FF2B5EF4-FFF2-40B4-BE49-F238E27FC236}">
                <a16:creationId xmlns:a16="http://schemas.microsoft.com/office/drawing/2014/main" id="{DEFB9908-BD03-426E-9C1D-C32A42A5B5E3}"/>
              </a:ext>
            </a:extLst>
          </p:cNvPr>
          <p:cNvCxnSpPr>
            <a:cxnSpLocks/>
          </p:cNvCxnSpPr>
          <p:nvPr/>
        </p:nvCxnSpPr>
        <p:spPr>
          <a:xfrm flipV="1">
            <a:off x="5748999" y="0"/>
            <a:ext cx="0" cy="2607734"/>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E286B6-7331-4FDA-9976-FF4635C784BE}"/>
              </a:ext>
            </a:extLst>
          </p:cNvPr>
          <p:cNvCxnSpPr>
            <a:cxnSpLocks/>
          </p:cNvCxnSpPr>
          <p:nvPr/>
        </p:nvCxnSpPr>
        <p:spPr>
          <a:xfrm flipH="1">
            <a:off x="5723467" y="2607734"/>
            <a:ext cx="6468533" cy="1"/>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9A8B511-30A5-4DC4-8FAF-3BEA5BB4F145}"/>
              </a:ext>
            </a:extLst>
          </p:cNvPr>
          <p:cNvCxnSpPr>
            <a:cxnSpLocks/>
          </p:cNvCxnSpPr>
          <p:nvPr/>
        </p:nvCxnSpPr>
        <p:spPr>
          <a:xfrm flipV="1">
            <a:off x="9925050" y="304800"/>
            <a:ext cx="1028700" cy="2057401"/>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5C721A6-8902-4D94-9119-F4DB616CCA26}"/>
                  </a:ext>
                </a:extLst>
              </p:cNvPr>
              <p:cNvSpPr txBox="1"/>
              <p:nvPr/>
            </p:nvSpPr>
            <p:spPr>
              <a:xfrm>
                <a:off x="10610850" y="838200"/>
                <a:ext cx="661591" cy="925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oMath>
                  </m:oMathPara>
                </a14:m>
                <a:endParaRPr lang="en-US" sz="4800" dirty="0">
                  <a:solidFill>
                    <a:srgbClr val="7030A0"/>
                  </a:solidFill>
                </a:endParaRPr>
              </a:p>
            </p:txBody>
          </p:sp>
        </mc:Choice>
        <mc:Fallback xmlns="">
          <p:sp>
            <p:nvSpPr>
              <p:cNvPr id="25" name="TextBox 24">
                <a:extLst>
                  <a:ext uri="{FF2B5EF4-FFF2-40B4-BE49-F238E27FC236}">
                    <a16:creationId xmlns:a16="http://schemas.microsoft.com/office/drawing/2014/main" id="{15C721A6-8902-4D94-9119-F4DB616CCA26}"/>
                  </a:ext>
                </a:extLst>
              </p:cNvPr>
              <p:cNvSpPr txBox="1">
                <a:spLocks noRot="1" noChangeAspect="1" noMove="1" noResize="1" noEditPoints="1" noAdjustHandles="1" noChangeArrowheads="1" noChangeShapeType="1" noTextEdit="1"/>
              </p:cNvSpPr>
              <p:nvPr/>
            </p:nvSpPr>
            <p:spPr>
              <a:xfrm>
                <a:off x="10610850" y="838200"/>
                <a:ext cx="661591" cy="92544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8B59C0E-8FE8-4CFC-8E31-4695E4315A84}"/>
                  </a:ext>
                </a:extLst>
              </p:cNvPr>
              <p:cNvSpPr txBox="1"/>
              <p:nvPr/>
            </p:nvSpPr>
            <p:spPr>
              <a:xfrm>
                <a:off x="6726494" y="5051321"/>
                <a:ext cx="4533900" cy="101566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6000" i="1">
                          <a:latin typeface="Cambria Math" panose="02040503050406030204" pitchFamily="18" charset="0"/>
                        </a:rPr>
                        <m:t>=</m:t>
                      </m:r>
                      <m:sSup>
                        <m:sSupPr>
                          <m:ctrlPr>
                            <a:rPr lang="en-US" sz="6000" b="0" i="1" smtClean="0">
                              <a:latin typeface="Cambria Math" panose="02040503050406030204" pitchFamily="18" charset="0"/>
                            </a:rPr>
                          </m:ctrlPr>
                        </m:sSupPr>
                        <m:e>
                          <m:d>
                            <m:dPr>
                              <m:ctrlPr>
                                <a:rPr lang="en-US" sz="6000" i="1">
                                  <a:latin typeface="Cambria Math" panose="02040503050406030204" pitchFamily="18" charset="0"/>
                                </a:rPr>
                              </m:ctrlPr>
                            </m:dPr>
                            <m:e>
                              <m:r>
                                <a:rPr lang="en-US" sz="6000" i="1">
                                  <a:latin typeface="Cambria Math" panose="02040503050406030204" pitchFamily="18" charset="0"/>
                                </a:rPr>
                                <m:t>𝑐</m:t>
                              </m:r>
                              <m:r>
                                <a:rPr lang="en-US" sz="6000" i="1">
                                  <a:solidFill>
                                    <a:srgbClr val="0070C0"/>
                                  </a:solidFill>
                                  <a:latin typeface="Cambria Math" panose="02040503050406030204" pitchFamily="18" charset="0"/>
                                </a:rPr>
                                <m:t>𝑡</m:t>
                              </m:r>
                            </m:e>
                          </m:d>
                        </m:e>
                        <m:sup>
                          <m:r>
                            <a:rPr lang="en-US" sz="6000" b="0" i="1" smtClean="0">
                              <a:latin typeface="Cambria Math" panose="02040503050406030204" pitchFamily="18" charset="0"/>
                            </a:rPr>
                            <m:t>2</m:t>
                          </m:r>
                        </m:sup>
                      </m:sSup>
                      <m:r>
                        <a:rPr lang="en-US" sz="6000" b="0" i="1" smtClean="0">
                          <a:latin typeface="Cambria Math" panose="02040503050406030204" pitchFamily="18" charset="0"/>
                        </a:rPr>
                        <m:t>−</m:t>
                      </m:r>
                      <m:sSup>
                        <m:sSupPr>
                          <m:ctrlPr>
                            <a:rPr lang="en-US" sz="6000" b="0" i="1" smtClean="0">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b="0" i="1" smtClean="0">
                              <a:latin typeface="Cambria Math" panose="02040503050406030204" pitchFamily="18" charset="0"/>
                            </a:rPr>
                            <m:t>2</m:t>
                          </m:r>
                        </m:sup>
                      </m:sSup>
                    </m:oMath>
                  </m:oMathPara>
                </a14:m>
                <a:endParaRPr lang="en-US" sz="6000" dirty="0"/>
              </a:p>
            </p:txBody>
          </p:sp>
        </mc:Choice>
        <mc:Fallback xmlns="">
          <p:sp>
            <p:nvSpPr>
              <p:cNvPr id="26" name="TextBox 25">
                <a:extLst>
                  <a:ext uri="{FF2B5EF4-FFF2-40B4-BE49-F238E27FC236}">
                    <a16:creationId xmlns:a16="http://schemas.microsoft.com/office/drawing/2014/main" id="{58B59C0E-8FE8-4CFC-8E31-4695E4315A84}"/>
                  </a:ext>
                </a:extLst>
              </p:cNvPr>
              <p:cNvSpPr txBox="1">
                <a:spLocks noRot="1" noChangeAspect="1" noMove="1" noResize="1" noEditPoints="1" noAdjustHandles="1" noChangeArrowheads="1" noChangeShapeType="1" noTextEdit="1"/>
              </p:cNvSpPr>
              <p:nvPr/>
            </p:nvSpPr>
            <p:spPr>
              <a:xfrm>
                <a:off x="6726494" y="5051321"/>
                <a:ext cx="4533900" cy="1015663"/>
              </a:xfrm>
              <a:prstGeom prst="rect">
                <a:avLst/>
              </a:prstGeom>
              <a:blipFill>
                <a:blip r:embed="rId11"/>
                <a:stretch>
                  <a:fillRect/>
                </a:stretch>
              </a:blipFill>
            </p:spPr>
            <p:txBody>
              <a:bodyPr/>
              <a:lstStyle/>
              <a:p>
                <a:r>
                  <a:rPr lang="en-CA">
                    <a:noFill/>
                  </a:rPr>
                  <a:t> </a:t>
                </a:r>
              </a:p>
            </p:txBody>
          </p:sp>
        </mc:Fallback>
      </mc:AlternateContent>
      <p:sp>
        <p:nvSpPr>
          <p:cNvPr id="27" name="TextBox 26">
            <a:extLst>
              <a:ext uri="{FF2B5EF4-FFF2-40B4-BE49-F238E27FC236}">
                <a16:creationId xmlns:a16="http://schemas.microsoft.com/office/drawing/2014/main" id="{6778CD1C-215A-4931-9C7D-4D6344584F69}"/>
              </a:ext>
            </a:extLst>
          </p:cNvPr>
          <p:cNvSpPr txBox="1"/>
          <p:nvPr/>
        </p:nvSpPr>
        <p:spPr>
          <a:xfrm>
            <a:off x="8156471" y="6120617"/>
            <a:ext cx="3976535" cy="707886"/>
          </a:xfrm>
          <a:prstGeom prst="rect">
            <a:avLst/>
          </a:prstGeom>
          <a:noFill/>
          <a:ln w="57150">
            <a:solidFill>
              <a:schemeClr val="tx1"/>
            </a:solidFill>
          </a:ln>
        </p:spPr>
        <p:txBody>
          <a:bodyPr wrap="square" rtlCol="0">
            <a:spAutoFit/>
          </a:bodyPr>
          <a:lstStyle/>
          <a:p>
            <a:pPr algn="ctr"/>
            <a:r>
              <a:rPr lang="en-US" sz="4000" dirty="0"/>
              <a:t>O.N. Basis </a:t>
            </a:r>
            <a:r>
              <a:rPr lang="en-CA" sz="4000" dirty="0"/>
              <a:t>Only!!</a:t>
            </a:r>
          </a:p>
        </p:txBody>
      </p: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2" name="Ink 1">
                <a:extLst>
                  <a:ext uri="{FF2B5EF4-FFF2-40B4-BE49-F238E27FC236}">
                    <a16:creationId xmlns:a16="http://schemas.microsoft.com/office/drawing/2014/main" id="{46D15527-F73A-48FE-8EBB-8897B8EACD56}"/>
                  </a:ext>
                </a:extLst>
              </p14:cNvPr>
              <p14:cNvContentPartPr/>
              <p14:nvPr>
                <p:extLst>
                  <p:ext uri="{42D2F446-02D8-4167-A562-619A0277C38B}">
                    <p15:isNarration xmlns:p15="http://schemas.microsoft.com/office/powerpoint/2012/main" val="1"/>
                  </p:ext>
                </p:extLst>
              </p14:nvPr>
            </p14:nvContentPartPr>
            <p14:xfrm>
              <a:off x="2071440" y="4383000"/>
              <a:ext cx="9902520" cy="1257480"/>
            </p14:xfrm>
          </p:contentPart>
        </mc:Choice>
        <mc:Fallback xmlns="">
          <p:pic>
            <p:nvPicPr>
              <p:cNvPr id="2" name="Ink 1">
                <a:extLst>
                  <a:ext uri="{FF2B5EF4-FFF2-40B4-BE49-F238E27FC236}">
                    <a16:creationId xmlns:a16="http://schemas.microsoft.com/office/drawing/2014/main" id="{46D15527-F73A-48FE-8EBB-8897B8EACD56}"/>
                  </a:ext>
                </a:extLst>
              </p:cNvPr>
              <p:cNvPicPr>
                <a:picLocks noGrp="1" noRot="1" noChangeAspect="1" noMove="1" noResize="1" noEditPoints="1" noAdjustHandles="1" noChangeArrowheads="1" noChangeShapeType="1"/>
              </p:cNvPicPr>
              <p:nvPr/>
            </p:nvPicPr>
            <p:blipFill>
              <a:blip r:embed="rId13"/>
              <a:stretch>
                <a:fillRect/>
              </a:stretch>
            </p:blipFill>
            <p:spPr>
              <a:xfrm>
                <a:off x="2062080" y="4373640"/>
                <a:ext cx="9921240" cy="1276200"/>
              </a:xfrm>
              <a:prstGeom prst="rect">
                <a:avLst/>
              </a:prstGeom>
            </p:spPr>
          </p:pic>
        </mc:Fallback>
      </mc:AlternateContent>
    </p:spTree>
    <p:custDataLst>
      <p:tags r:id="rId1"/>
    </p:custDataLst>
    <p:extLst>
      <p:ext uri="{BB962C8B-B14F-4D97-AF65-F5344CB8AC3E}">
        <p14:creationId xmlns:p14="http://schemas.microsoft.com/office/powerpoint/2010/main" val="2939335240"/>
      </p:ext>
    </p:extLst>
  </p:cSld>
  <p:clrMapOvr>
    <a:masterClrMapping/>
  </p:clrMapOvr>
  <mc:AlternateContent xmlns:mc="http://schemas.openxmlformats.org/markup-compatibility/2006" xmlns:p14="http://schemas.microsoft.com/office/powerpoint/2010/main">
    <mc:Choice Requires="p14">
      <p:transition spd="med" p14:dur="700" advTm="23483">
        <p:fade/>
      </p:transition>
    </mc:Choice>
    <mc:Fallback xmlns="">
      <p:transition spd="med" advTm="234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69CE4F17-D692-4ECD-AB81-194AC9FB5538}"/>
                  </a:ext>
                </a:extLst>
              </p:cNvPr>
              <p:cNvSpPr txBox="1">
                <a:spLocks/>
              </p:cNvSpPr>
              <p:nvPr/>
            </p:nvSpPr>
            <p:spPr>
              <a:xfrm>
                <a:off x="2514600" y="1734275"/>
                <a:ext cx="8096249" cy="10652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sSup>
                        <m:sSupPr>
                          <m:ctrlPr>
                            <a:rPr lang="en-US" sz="8000" b="0" i="1" smtClean="0">
                              <a:solidFill>
                                <a:srgbClr val="FFC000"/>
                              </a:solidFill>
                              <a:latin typeface="Cambria Math" panose="02040503050406030204" pitchFamily="18" charset="0"/>
                            </a:rPr>
                          </m:ctrlPr>
                        </m:sSupPr>
                        <m:e>
                          <m:r>
                            <a:rPr lang="en-US" sz="8000" b="0" i="1" smtClean="0">
                              <a:solidFill>
                                <a:srgbClr val="FFC000"/>
                              </a:solidFill>
                              <a:latin typeface="Cambria Math" panose="02040503050406030204" pitchFamily="18" charset="0"/>
                            </a:rPr>
                            <m:t>𝑠</m:t>
                          </m:r>
                        </m:e>
                        <m:sup>
                          <m:r>
                            <a:rPr lang="en-US" sz="8000" b="0" i="1" smtClean="0">
                              <a:solidFill>
                                <a:schemeClr val="tx1"/>
                              </a:solidFill>
                              <a:latin typeface="Cambria Math" panose="02040503050406030204" pitchFamily="18" charset="0"/>
                            </a:rPr>
                            <m:t>2</m:t>
                          </m:r>
                        </m:sup>
                      </m:sSup>
                      <m:r>
                        <a:rPr lang="en-US" sz="8000" b="0" i="1" smtClean="0">
                          <a:solidFill>
                            <a:schemeClr val="tx1"/>
                          </a:solidFill>
                          <a:latin typeface="Cambria Math" panose="02040503050406030204" pitchFamily="18" charset="0"/>
                        </a:rPr>
                        <m:t>≡</m:t>
                      </m:r>
                      <m:sSup>
                        <m:sSupPr>
                          <m:ctrlPr>
                            <a:rPr lang="en-US" sz="8000" i="1">
                              <a:solidFill>
                                <a:srgbClr val="0070C0"/>
                              </a:solidFill>
                              <a:latin typeface="Cambria Math" panose="02040503050406030204" pitchFamily="18" charset="0"/>
                            </a:rPr>
                          </m:ctrlPr>
                        </m:sSupPr>
                        <m:e>
                          <m:d>
                            <m:dPr>
                              <m:ctrlPr>
                                <a:rPr lang="en-US" sz="8000" i="1">
                                  <a:latin typeface="Cambria Math" panose="02040503050406030204" pitchFamily="18" charset="0"/>
                                </a:rPr>
                              </m:ctrlPr>
                            </m:dPr>
                            <m:e>
                              <m:r>
                                <a:rPr lang="en-US" sz="8000" i="1">
                                  <a:latin typeface="Cambria Math" panose="02040503050406030204" pitchFamily="18" charset="0"/>
                                </a:rPr>
                                <m:t>𝑐</m:t>
                              </m:r>
                              <m:r>
                                <a:rPr lang="en-US" sz="8000" i="1">
                                  <a:solidFill>
                                    <a:srgbClr val="0070C0"/>
                                  </a:solidFill>
                                  <a:latin typeface="Cambria Math" panose="02040503050406030204" pitchFamily="18" charset="0"/>
                                </a:rPr>
                                <m:t>𝑡</m:t>
                              </m:r>
                            </m:e>
                          </m:d>
                        </m:e>
                        <m:sup>
                          <m:r>
                            <a:rPr lang="en-US" sz="8000" i="1">
                              <a:latin typeface="Cambria Math" panose="02040503050406030204" pitchFamily="18" charset="0"/>
                            </a:rPr>
                            <m:t>2</m:t>
                          </m:r>
                        </m:sup>
                      </m:sSup>
                      <m:r>
                        <a:rPr lang="en-US" sz="8000" i="1">
                          <a:latin typeface="Cambria Math" panose="02040503050406030204" pitchFamily="18" charset="0"/>
                        </a:rPr>
                        <m:t>−</m:t>
                      </m:r>
                      <m:sSup>
                        <m:sSupPr>
                          <m:ctrlPr>
                            <a:rPr lang="en-US" sz="8000" i="1">
                              <a:solidFill>
                                <a:srgbClr val="0070C0"/>
                              </a:solidFill>
                              <a:latin typeface="Cambria Math" panose="02040503050406030204" pitchFamily="18" charset="0"/>
                            </a:rPr>
                          </m:ctrlPr>
                        </m:sSupPr>
                        <m:e>
                          <m:d>
                            <m:dPr>
                              <m:ctrlPr>
                                <a:rPr lang="en-US" sz="8000" i="1">
                                  <a:latin typeface="Cambria Math" panose="02040503050406030204" pitchFamily="18" charset="0"/>
                                </a:rPr>
                              </m:ctrlPr>
                            </m:dPr>
                            <m:e>
                              <m:r>
                                <a:rPr lang="en-US" sz="8000" i="1">
                                  <a:solidFill>
                                    <a:srgbClr val="0070C0"/>
                                  </a:solidFill>
                                  <a:latin typeface="Cambria Math" panose="02040503050406030204" pitchFamily="18" charset="0"/>
                                </a:rPr>
                                <m:t>𝑥</m:t>
                              </m:r>
                            </m:e>
                          </m:d>
                        </m:e>
                        <m:sup>
                          <m:r>
                            <a:rPr lang="en-US" sz="8000" i="1">
                              <a:latin typeface="Cambria Math" panose="02040503050406030204" pitchFamily="18" charset="0"/>
                            </a:rPr>
                            <m:t>2</m:t>
                          </m:r>
                        </m:sup>
                      </m:sSup>
                    </m:oMath>
                  </m:oMathPara>
                </a14:m>
                <a:endParaRPr lang="en-US" sz="8000" i="1" dirty="0">
                  <a:latin typeface="Cambria Math" panose="02040503050406030204" pitchFamily="18" charset="0"/>
                </a:endParaRPr>
              </a:p>
            </p:txBody>
          </p:sp>
        </mc:Choice>
        <mc:Fallback xmlns="">
          <p:sp>
            <p:nvSpPr>
              <p:cNvPr id="4" name="Subtitle 2">
                <a:extLst>
                  <a:ext uri="{FF2B5EF4-FFF2-40B4-BE49-F238E27FC236}">
                    <a16:creationId xmlns:a16="http://schemas.microsoft.com/office/drawing/2014/main" id="{69CE4F17-D692-4ECD-AB81-194AC9FB5538}"/>
                  </a:ext>
                </a:extLst>
              </p:cNvPr>
              <p:cNvSpPr txBox="1">
                <a:spLocks noRot="1" noChangeAspect="1" noMove="1" noResize="1" noEditPoints="1" noAdjustHandles="1" noChangeArrowheads="1" noChangeShapeType="1" noTextEdit="1"/>
              </p:cNvSpPr>
              <p:nvPr/>
            </p:nvSpPr>
            <p:spPr>
              <a:xfrm>
                <a:off x="2514600" y="1734275"/>
                <a:ext cx="8096249" cy="1065250"/>
              </a:xfrm>
              <a:prstGeom prst="rect">
                <a:avLst/>
              </a:prstGeom>
              <a:blipFill>
                <a:blip r:embed="rId4"/>
                <a:stretch>
                  <a:fillRect b="-2857"/>
                </a:stretch>
              </a:blipFill>
            </p:spPr>
            <p:txBody>
              <a:bodyPr/>
              <a:lstStyle/>
              <a:p>
                <a:r>
                  <a:rPr lang="en-CA">
                    <a:noFill/>
                  </a:rPr>
                  <a:t> </a:t>
                </a:r>
              </a:p>
            </p:txBody>
          </p:sp>
        </mc:Fallback>
      </mc:AlternateContent>
      <p:sp>
        <p:nvSpPr>
          <p:cNvPr id="6" name="Rectangle 5">
            <a:extLst>
              <a:ext uri="{FF2B5EF4-FFF2-40B4-BE49-F238E27FC236}">
                <a16:creationId xmlns:a16="http://schemas.microsoft.com/office/drawing/2014/main" id="{ECA28366-E264-42E1-9587-C433DAD3AD9C}"/>
              </a:ext>
            </a:extLst>
          </p:cNvPr>
          <p:cNvSpPr/>
          <p:nvPr/>
        </p:nvSpPr>
        <p:spPr>
          <a:xfrm>
            <a:off x="0" y="3644928"/>
            <a:ext cx="12192000" cy="1754326"/>
          </a:xfrm>
          <a:prstGeom prst="rect">
            <a:avLst/>
          </a:prstGeom>
        </p:spPr>
        <p:txBody>
          <a:bodyPr wrap="square">
            <a:spAutoFit/>
          </a:bodyPr>
          <a:lstStyle/>
          <a:p>
            <a:r>
              <a:rPr lang="en-US" sz="5400" u="sng" dirty="0"/>
              <a:t>Spacetime Invariant</a:t>
            </a:r>
            <a:r>
              <a:rPr lang="en-US" sz="5400" dirty="0"/>
              <a:t>: </a:t>
            </a:r>
          </a:p>
          <a:p>
            <a:r>
              <a:rPr lang="en-US" sz="5400" dirty="0"/>
              <a:t>   how we measure distances in spacetime.</a:t>
            </a:r>
          </a:p>
        </p:txBody>
      </p:sp>
    </p:spTree>
    <p:custDataLst>
      <p:tags r:id="rId1"/>
    </p:custDataLst>
    <p:extLst>
      <p:ext uri="{BB962C8B-B14F-4D97-AF65-F5344CB8AC3E}">
        <p14:creationId xmlns:p14="http://schemas.microsoft.com/office/powerpoint/2010/main" val="160754083"/>
      </p:ext>
    </p:extLst>
  </p:cSld>
  <p:clrMapOvr>
    <a:masterClrMapping/>
  </p:clrMapOvr>
  <mc:AlternateContent xmlns:mc="http://schemas.openxmlformats.org/markup-compatibility/2006" xmlns:p14="http://schemas.microsoft.com/office/powerpoint/2010/main">
    <mc:Choice Requires="p14">
      <p:transition spd="slow" p14:dur="2000" advTm="8942"/>
    </mc:Choice>
    <mc:Fallback xmlns="">
      <p:transition spd="slow" advTm="89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02B005A-326C-451F-A45C-572AE8EA863C}"/>
                  </a:ext>
                </a:extLst>
              </p:cNvPr>
              <p:cNvSpPr txBox="1"/>
              <p:nvPr/>
            </p:nvSpPr>
            <p:spPr>
              <a:xfrm>
                <a:off x="651588" y="3012233"/>
                <a:ext cx="10377196" cy="13901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begChr m:val="‖"/>
                              <m:endChr m:val="‖"/>
                              <m:ctrlPr>
                                <a:rPr lang="en-US" sz="6000" b="0" i="1" smtClean="0">
                                  <a:solidFill>
                                    <a:schemeClr val="tx1"/>
                                  </a:solidFill>
                                  <a:latin typeface="Cambria Math" panose="02040503050406030204" pitchFamily="18" charset="0"/>
                                </a:rPr>
                              </m:ctrlPr>
                            </m:dPr>
                            <m:e>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i="1">
                              <a:solidFill>
                                <a:srgbClr val="D09E00"/>
                              </a:solidFill>
                              <a:latin typeface="Cambria Math" panose="02040503050406030204" pitchFamily="18" charset="0"/>
                            </a:rPr>
                            <m:t>𝑠</m:t>
                          </m:r>
                        </m:e>
                        <m:sup>
                          <m:r>
                            <a:rPr lang="en-US" sz="6000" i="1">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d>
                            <m:dPr>
                              <m:ctrlPr>
                                <a:rPr lang="en-US" sz="6000" i="1">
                                  <a:latin typeface="Cambria Math" panose="02040503050406030204" pitchFamily="18" charset="0"/>
                                </a:rPr>
                              </m:ctrlPr>
                            </m:dPr>
                            <m:e>
                              <m:r>
                                <a:rPr lang="en-US" sz="6000" i="1">
                                  <a:latin typeface="Cambria Math" panose="02040503050406030204" pitchFamily="18" charset="0"/>
                                </a:rPr>
                                <m:t>𝑐</m:t>
                              </m:r>
                              <m:r>
                                <a:rPr lang="en-US" sz="6000" i="1">
                                  <a:solidFill>
                                    <a:srgbClr val="0070C0"/>
                                  </a:solidFill>
                                  <a:latin typeface="Cambria Math" panose="02040503050406030204" pitchFamily="18" charset="0"/>
                                </a:rPr>
                                <m:t>𝑡</m:t>
                              </m:r>
                            </m:e>
                          </m:d>
                        </m:e>
                        <m:sup>
                          <m:r>
                            <a:rPr lang="en-US" sz="6000" i="1">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i="1">
                              <a:latin typeface="Cambria Math" panose="02040503050406030204" pitchFamily="18" charset="0"/>
                            </a:rPr>
                            <m:t>2</m:t>
                          </m:r>
                        </m:sup>
                      </m:sSup>
                    </m:oMath>
                  </m:oMathPara>
                </a14:m>
                <a:endParaRPr lang="en-US" sz="6000" b="0" dirty="0">
                  <a:solidFill>
                    <a:schemeClr val="tx1"/>
                  </a:solidFill>
                </a:endParaRPr>
              </a:p>
            </p:txBody>
          </p:sp>
        </mc:Choice>
        <mc:Fallback xmlns="">
          <p:sp>
            <p:nvSpPr>
              <p:cNvPr id="4" name="TextBox 3">
                <a:extLst>
                  <a:ext uri="{FF2B5EF4-FFF2-40B4-BE49-F238E27FC236}">
                    <a16:creationId xmlns:a16="http://schemas.microsoft.com/office/drawing/2014/main" id="{902B005A-326C-451F-A45C-572AE8EA863C}"/>
                  </a:ext>
                </a:extLst>
              </p:cNvPr>
              <p:cNvSpPr txBox="1">
                <a:spLocks noRot="1" noChangeAspect="1" noMove="1" noResize="1" noEditPoints="1" noAdjustHandles="1" noChangeArrowheads="1" noChangeShapeType="1" noTextEdit="1"/>
              </p:cNvSpPr>
              <p:nvPr/>
            </p:nvSpPr>
            <p:spPr>
              <a:xfrm>
                <a:off x="651588" y="3012233"/>
                <a:ext cx="10377196" cy="139012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645835-7295-451E-87DF-59D57EC3131D}"/>
                  </a:ext>
                </a:extLst>
              </p:cNvPr>
              <p:cNvSpPr txBox="1"/>
              <p:nvPr/>
            </p:nvSpPr>
            <p:spPr>
              <a:xfrm>
                <a:off x="987491" y="4766388"/>
                <a:ext cx="7242110" cy="1631985"/>
              </a:xfrm>
              <a:prstGeom prst="rect">
                <a:avLst/>
              </a:prstGeom>
              <a:noFill/>
            </p:spPr>
            <p:txBody>
              <a:bodyPr wrap="square" rtlCol="0">
                <a:spAutoFit/>
              </a:bodyPr>
              <a:lstStyle/>
              <a:p>
                <a14:m>
                  <m:oMath xmlns:m="http://schemas.openxmlformats.org/officeDocument/2006/math">
                    <m:r>
                      <a:rPr lang="en-US" sz="4800" i="1" smtClean="0">
                        <a:latin typeface="Cambria Math" panose="02040503050406030204" pitchFamily="18" charset="0"/>
                      </a:rPr>
                      <m:t>=</m:t>
                    </m:r>
                    <m:d>
                      <m:dPr>
                        <m:begChr m:val="["/>
                        <m:endChr m:val="]"/>
                        <m:ctrlPr>
                          <a:rPr lang="en-US" sz="4800" i="1">
                            <a:latin typeface="Cambria Math" panose="02040503050406030204" pitchFamily="18" charset="0"/>
                          </a:rPr>
                        </m:ctrlPr>
                      </m:dPr>
                      <m:e>
                        <m:m>
                          <m:mPr>
                            <m:mcs>
                              <m:mc>
                                <m:mcPr>
                                  <m:count m:val="2"/>
                                  <m:mcJc m:val="center"/>
                                </m:mcPr>
                              </m:mc>
                            </m:mcs>
                            <m:ctrlPr>
                              <a:rPr lang="en-US" sz="4800" i="1">
                                <a:latin typeface="Cambria Math" panose="02040503050406030204" pitchFamily="18" charset="0"/>
                              </a:rPr>
                            </m:ctrlPr>
                          </m:mPr>
                          <m:m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mr>
                        </m:m>
                      </m:e>
                    </m:d>
                  </m:oMath>
                </a14:m>
                <a:r>
                  <a:rPr lang="en-US" sz="4800" b="0" i="0" dirty="0">
                    <a:solidFill>
                      <a:srgbClr val="0070C0"/>
                    </a:solidFill>
                    <a:latin typeface="+mj-lt"/>
                  </a:rPr>
                  <a:t> </a:t>
                </a:r>
                <a14:m>
                  <m:oMath xmlns:m="http://schemas.openxmlformats.org/officeDocument/2006/math">
                    <m:d>
                      <m:dPr>
                        <m:begChr m:val="["/>
                        <m:endChr m:val="]"/>
                        <m:ctrlPr>
                          <a:rPr lang="en-US" sz="6000" i="1">
                            <a:latin typeface="Cambria Math" panose="02040503050406030204" pitchFamily="18" charset="0"/>
                          </a:rPr>
                        </m:ctrlPr>
                      </m:dPr>
                      <m:e>
                        <m:m>
                          <m:mPr>
                            <m:mcs>
                              <m:mc>
                                <m:mcPr>
                                  <m:count m:val="2"/>
                                  <m:mcJc m:val="center"/>
                                </m:mcPr>
                              </m:mc>
                            </m:mcs>
                            <m:ctrlPr>
                              <a:rPr lang="en-US" sz="6000" i="1">
                                <a:latin typeface="Cambria Math" panose="02040503050406030204" pitchFamily="18" charset="0"/>
                              </a:rPr>
                            </m:ctrlPr>
                          </m:mPr>
                          <m:mr>
                            <m:e>
                              <m:r>
                                <a:rPr lang="en-US" sz="6000" i="1">
                                  <a:latin typeface="Cambria Math" panose="02040503050406030204" pitchFamily="18" charset="0"/>
                                </a:rPr>
                                <m:t>1</m:t>
                              </m:r>
                            </m:e>
                            <m:e>
                              <m:r>
                                <a:rPr lang="en-US" sz="6000" i="1">
                                  <a:latin typeface="Cambria Math" panose="02040503050406030204" pitchFamily="18" charset="0"/>
                                </a:rPr>
                                <m:t>0</m:t>
                              </m:r>
                            </m:e>
                          </m:mr>
                          <m:mr>
                            <m:e>
                              <m:r>
                                <a:rPr lang="en-US" sz="6000" i="1">
                                  <a:latin typeface="Cambria Math" panose="02040503050406030204" pitchFamily="18" charset="0"/>
                                </a:rPr>
                                <m:t>0</m:t>
                              </m:r>
                            </m:e>
                            <m:e>
                              <m:r>
                                <a:rPr lang="en-US" sz="6000" i="1">
                                  <a:latin typeface="Cambria Math" panose="02040503050406030204" pitchFamily="18" charset="0"/>
                                </a:rPr>
                                <m:t>−1</m:t>
                              </m:r>
                            </m:e>
                          </m:mr>
                        </m:m>
                      </m:e>
                    </m:d>
                  </m:oMath>
                </a14:m>
                <a:r>
                  <a:rPr lang="en-US" sz="4800" b="0" i="0" dirty="0">
                    <a:latin typeface="+mj-lt"/>
                  </a:rPr>
                  <a:t> </a:t>
                </a:r>
                <a14:m>
                  <m:oMath xmlns:m="http://schemas.openxmlformats.org/officeDocument/2006/math">
                    <m:d>
                      <m:dPr>
                        <m:begChr m:val="["/>
                        <m:endChr m:val="]"/>
                        <m:ctrlPr>
                          <a:rPr lang="en-US" sz="4800" i="1">
                            <a:latin typeface="Cambria Math" panose="02040503050406030204" pitchFamily="18" charset="0"/>
                          </a:rPr>
                        </m:ctrlPr>
                      </m:dPr>
                      <m:e>
                        <m:eqArr>
                          <m:eqArrPr>
                            <m:ctrlPr>
                              <a:rPr lang="en-US" sz="4800" i="1">
                                <a:latin typeface="Cambria Math" panose="02040503050406030204" pitchFamily="18" charset="0"/>
                              </a:rPr>
                            </m:ctrlPr>
                          </m:eqArrP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a14:m>
                <a:endParaRPr lang="en-US" sz="4800" b="0" dirty="0">
                  <a:solidFill>
                    <a:schemeClr val="tx1"/>
                  </a:solidFill>
                </a:endParaRPr>
              </a:p>
            </p:txBody>
          </p:sp>
        </mc:Choice>
        <mc:Fallback xmlns="">
          <p:sp>
            <p:nvSpPr>
              <p:cNvPr id="5" name="TextBox 4">
                <a:extLst>
                  <a:ext uri="{FF2B5EF4-FFF2-40B4-BE49-F238E27FC236}">
                    <a16:creationId xmlns:a16="http://schemas.microsoft.com/office/drawing/2014/main" id="{9C645835-7295-451E-87DF-59D57EC3131D}"/>
                  </a:ext>
                </a:extLst>
              </p:cNvPr>
              <p:cNvSpPr txBox="1">
                <a:spLocks noRot="1" noChangeAspect="1" noMove="1" noResize="1" noEditPoints="1" noAdjustHandles="1" noChangeArrowheads="1" noChangeShapeType="1" noTextEdit="1"/>
              </p:cNvSpPr>
              <p:nvPr/>
            </p:nvSpPr>
            <p:spPr>
              <a:xfrm>
                <a:off x="987491" y="4766388"/>
                <a:ext cx="7242110" cy="1631985"/>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1812677-AD69-497E-B517-3A53F00A5659}"/>
                  </a:ext>
                </a:extLst>
              </p:cNvPr>
              <p:cNvSpPr txBox="1"/>
              <p:nvPr/>
            </p:nvSpPr>
            <p:spPr>
              <a:xfrm>
                <a:off x="8652588" y="167951"/>
                <a:ext cx="3352800" cy="2616101"/>
              </a:xfrm>
              <a:prstGeom prst="rect">
                <a:avLst/>
              </a:prstGeom>
              <a:noFill/>
              <a:ln w="57150">
                <a:solidFill>
                  <a:schemeClr val="tx1"/>
                </a:solidFill>
              </a:ln>
            </p:spPr>
            <p:txBody>
              <a:bodyPr wrap="square" rtlCol="0">
                <a:spAutoFit/>
              </a:bodyPr>
              <a:lstStyle/>
              <a:p>
                <a:pPr algn="ctr"/>
                <a:r>
                  <a:rPr lang="en-US" sz="2800" dirty="0"/>
                  <a:t>Minkowski-</a:t>
                </a:r>
                <a:br>
                  <a:rPr lang="en-US" sz="2800" dirty="0"/>
                </a:br>
                <a:r>
                  <a:rPr lang="en-US" sz="2800" dirty="0"/>
                  <a:t>Orthonormal Basis</a:t>
                </a: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solidFill>
                            <a:schemeClr val="tx1"/>
                          </a:solidFill>
                          <a:latin typeface="Cambria Math" panose="02040503050406030204" pitchFamily="18" charset="0"/>
                        </a:rPr>
                        <m:t>=+1</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r>
                        <a:rPr lang="en-US" sz="3600" i="1">
                          <a:latin typeface="Cambria Math" panose="02040503050406030204" pitchFamily="18" charset="0"/>
                        </a:rPr>
                        <m:t>=0</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r>
                        <a:rPr lang="en-US" sz="3600" i="1">
                          <a:latin typeface="Cambria Math" panose="02040503050406030204" pitchFamily="18" charset="0"/>
                        </a:rPr>
                        <m:t>=</m:t>
                      </m:r>
                      <m:r>
                        <a:rPr lang="en-US" sz="3600" b="0" i="1" smtClean="0">
                          <a:latin typeface="Cambria Math" panose="02040503050406030204" pitchFamily="18" charset="0"/>
                        </a:rPr>
                        <m:t>−</m:t>
                      </m:r>
                      <m:r>
                        <a:rPr lang="en-US" sz="3600" b="0" i="1" smtClean="0">
                          <a:solidFill>
                            <a:schemeClr val="tx1"/>
                          </a:solidFill>
                          <a:latin typeface="Cambria Math" panose="02040503050406030204" pitchFamily="18" charset="0"/>
                        </a:rPr>
                        <m:t>1</m:t>
                      </m:r>
                    </m:oMath>
                  </m:oMathPara>
                </a14:m>
                <a:endParaRPr lang="en-CA" sz="3600" dirty="0"/>
              </a:p>
            </p:txBody>
          </p:sp>
        </mc:Choice>
        <mc:Fallback xmlns="">
          <p:sp>
            <p:nvSpPr>
              <p:cNvPr id="6" name="TextBox 5">
                <a:extLst>
                  <a:ext uri="{FF2B5EF4-FFF2-40B4-BE49-F238E27FC236}">
                    <a16:creationId xmlns:a16="http://schemas.microsoft.com/office/drawing/2014/main" id="{71812677-AD69-497E-B517-3A53F00A5659}"/>
                  </a:ext>
                </a:extLst>
              </p:cNvPr>
              <p:cNvSpPr txBox="1">
                <a:spLocks noRot="1" noChangeAspect="1" noMove="1" noResize="1" noEditPoints="1" noAdjustHandles="1" noChangeArrowheads="1" noChangeShapeType="1" noTextEdit="1"/>
              </p:cNvSpPr>
              <p:nvPr/>
            </p:nvSpPr>
            <p:spPr>
              <a:xfrm>
                <a:off x="8652588" y="167951"/>
                <a:ext cx="3352800" cy="2616101"/>
              </a:xfrm>
              <a:prstGeom prst="rect">
                <a:avLst/>
              </a:prstGeom>
              <a:blipFill>
                <a:blip r:embed="rId5"/>
                <a:stretch>
                  <a:fillRect t="-1370"/>
                </a:stretch>
              </a:blipFill>
              <a:ln w="57150">
                <a:solidFill>
                  <a:schemeClr val="tx1"/>
                </a:solidFill>
              </a:ln>
            </p:spPr>
            <p:txBody>
              <a:bodyPr/>
              <a:lstStyle/>
              <a:p>
                <a:r>
                  <a:rPr lang="en-CA">
                    <a:noFill/>
                  </a:rPr>
                  <a:t> </a:t>
                </a:r>
              </a:p>
            </p:txBody>
          </p:sp>
        </mc:Fallback>
      </mc:AlternateContent>
      <p:grpSp>
        <p:nvGrpSpPr>
          <p:cNvPr id="19" name="Group 18">
            <a:extLst>
              <a:ext uri="{FF2B5EF4-FFF2-40B4-BE49-F238E27FC236}">
                <a16:creationId xmlns:a16="http://schemas.microsoft.com/office/drawing/2014/main" id="{74DF79B9-40CC-4848-B802-00FA3A219A80}"/>
              </a:ext>
            </a:extLst>
          </p:cNvPr>
          <p:cNvGrpSpPr/>
          <p:nvPr/>
        </p:nvGrpSpPr>
        <p:grpSpPr>
          <a:xfrm>
            <a:off x="4637703" y="620441"/>
            <a:ext cx="3352800" cy="2738579"/>
            <a:chOff x="4637703" y="620441"/>
            <a:chExt cx="3352800" cy="2738579"/>
          </a:xfrm>
        </p:grpSpPr>
        <p:sp>
          <p:nvSpPr>
            <p:cNvPr id="7" name="TextBox 6">
              <a:extLst>
                <a:ext uri="{FF2B5EF4-FFF2-40B4-BE49-F238E27FC236}">
                  <a16:creationId xmlns:a16="http://schemas.microsoft.com/office/drawing/2014/main" id="{A31C87CA-3BE4-4D62-8C6D-69970BB19402}"/>
                </a:ext>
              </a:extLst>
            </p:cNvPr>
            <p:cNvSpPr txBox="1"/>
            <p:nvPr/>
          </p:nvSpPr>
          <p:spPr>
            <a:xfrm>
              <a:off x="4637703" y="620441"/>
              <a:ext cx="3352800" cy="1569660"/>
            </a:xfrm>
            <a:prstGeom prst="rect">
              <a:avLst/>
            </a:prstGeom>
            <a:noFill/>
            <a:ln w="57150">
              <a:noFill/>
            </a:ln>
          </p:spPr>
          <p:txBody>
            <a:bodyPr wrap="square" rtlCol="0">
              <a:spAutoFit/>
            </a:bodyPr>
            <a:lstStyle/>
            <a:p>
              <a:pPr algn="ctr"/>
              <a:r>
                <a:rPr lang="en-US" sz="4800" dirty="0">
                  <a:solidFill>
                    <a:schemeClr val="accent4">
                      <a:lumMod val="75000"/>
                    </a:schemeClr>
                  </a:solidFill>
                </a:rPr>
                <a:t>Spacetime</a:t>
              </a:r>
              <a:br>
                <a:rPr lang="en-US" sz="4800" dirty="0">
                  <a:solidFill>
                    <a:schemeClr val="accent4">
                      <a:lumMod val="75000"/>
                    </a:schemeClr>
                  </a:solidFill>
                </a:rPr>
              </a:br>
              <a:r>
                <a:rPr lang="en-US" sz="4800" dirty="0">
                  <a:solidFill>
                    <a:schemeClr val="accent4">
                      <a:lumMod val="75000"/>
                    </a:schemeClr>
                  </a:solidFill>
                </a:rPr>
                <a:t>Invariant</a:t>
              </a:r>
              <a:endParaRPr lang="en-CA" sz="6000" dirty="0">
                <a:solidFill>
                  <a:schemeClr val="accent4">
                    <a:lumMod val="75000"/>
                  </a:schemeClr>
                </a:solidFill>
              </a:endParaRPr>
            </a:p>
          </p:txBody>
        </p:sp>
        <p:cxnSp>
          <p:nvCxnSpPr>
            <p:cNvPr id="10" name="Straight Arrow Connector 9">
              <a:extLst>
                <a:ext uri="{FF2B5EF4-FFF2-40B4-BE49-F238E27FC236}">
                  <a16:creationId xmlns:a16="http://schemas.microsoft.com/office/drawing/2014/main" id="{579F28CB-CF34-44A2-BF65-8DDDC692290E}"/>
                </a:ext>
              </a:extLst>
            </p:cNvPr>
            <p:cNvCxnSpPr>
              <a:cxnSpLocks/>
            </p:cNvCxnSpPr>
            <p:nvPr/>
          </p:nvCxnSpPr>
          <p:spPr>
            <a:xfrm flipH="1">
              <a:off x="5990253" y="2276669"/>
              <a:ext cx="205274" cy="1082351"/>
            </a:xfrm>
            <a:prstGeom prst="straightConnector1">
              <a:avLst/>
            </a:prstGeom>
            <a:ln w="76200">
              <a:solidFill>
                <a:schemeClr val="accent4">
                  <a:lumMod val="75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722CCDEF-A1E5-4D6A-BAB0-EDB56AA5FC14}"/>
              </a:ext>
            </a:extLst>
          </p:cNvPr>
          <p:cNvGrpSpPr/>
          <p:nvPr/>
        </p:nvGrpSpPr>
        <p:grpSpPr>
          <a:xfrm>
            <a:off x="348343" y="95206"/>
            <a:ext cx="2432180" cy="2985451"/>
            <a:chOff x="348343" y="171406"/>
            <a:chExt cx="2432180" cy="2985451"/>
          </a:xfrm>
        </p:grpSpPr>
        <p:sp>
          <p:nvSpPr>
            <p:cNvPr id="8" name="TextBox 7">
              <a:extLst>
                <a:ext uri="{FF2B5EF4-FFF2-40B4-BE49-F238E27FC236}">
                  <a16:creationId xmlns:a16="http://schemas.microsoft.com/office/drawing/2014/main" id="{B1992085-9DB8-4115-9FA8-88424E758453}"/>
                </a:ext>
              </a:extLst>
            </p:cNvPr>
            <p:cNvSpPr txBox="1"/>
            <p:nvPr/>
          </p:nvSpPr>
          <p:spPr>
            <a:xfrm>
              <a:off x="348343" y="171406"/>
              <a:ext cx="2432180" cy="2308324"/>
            </a:xfrm>
            <a:prstGeom prst="rect">
              <a:avLst/>
            </a:prstGeom>
            <a:noFill/>
            <a:ln w="57150">
              <a:noFill/>
            </a:ln>
          </p:spPr>
          <p:txBody>
            <a:bodyPr wrap="square" rtlCol="0">
              <a:spAutoFit/>
            </a:bodyPr>
            <a:lstStyle/>
            <a:p>
              <a:pPr algn="ctr"/>
              <a:r>
                <a:rPr lang="en-US" sz="4800" dirty="0">
                  <a:solidFill>
                    <a:srgbClr val="7030A0"/>
                  </a:solidFill>
                </a:rPr>
                <a:t>Squared</a:t>
              </a:r>
            </a:p>
            <a:p>
              <a:pPr algn="ctr"/>
              <a:r>
                <a:rPr lang="en-US" sz="4800" dirty="0">
                  <a:solidFill>
                    <a:srgbClr val="7030A0"/>
                  </a:solidFill>
                </a:rPr>
                <a:t>Vector Length</a:t>
              </a:r>
              <a:endParaRPr lang="en-CA" sz="6000" dirty="0">
                <a:solidFill>
                  <a:srgbClr val="7030A0"/>
                </a:solidFill>
              </a:endParaRPr>
            </a:p>
          </p:txBody>
        </p:sp>
        <p:cxnSp>
          <p:nvCxnSpPr>
            <p:cNvPr id="12" name="Straight Arrow Connector 11">
              <a:extLst>
                <a:ext uri="{FF2B5EF4-FFF2-40B4-BE49-F238E27FC236}">
                  <a16:creationId xmlns:a16="http://schemas.microsoft.com/office/drawing/2014/main" id="{18E97CE9-97A2-480E-B904-B892AF3D52AD}"/>
                </a:ext>
              </a:extLst>
            </p:cNvPr>
            <p:cNvCxnSpPr>
              <a:cxnSpLocks/>
            </p:cNvCxnSpPr>
            <p:nvPr/>
          </p:nvCxnSpPr>
          <p:spPr>
            <a:xfrm>
              <a:off x="1514669" y="2400300"/>
              <a:ext cx="0" cy="756557"/>
            </a:xfrm>
            <a:prstGeom prst="straightConnector1">
              <a:avLst/>
            </a:prstGeom>
            <a:ln w="76200">
              <a:solidFill>
                <a:srgbClr val="7030A0"/>
              </a:solidFill>
              <a:tailEnd type="triangle"/>
            </a:ln>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id="{9C91F0CB-4EDF-4999-BBEC-2CA03C9FF393}"/>
              </a:ext>
            </a:extLst>
          </p:cNvPr>
          <p:cNvGrpSpPr/>
          <p:nvPr/>
        </p:nvGrpSpPr>
        <p:grpSpPr>
          <a:xfrm>
            <a:off x="6494106" y="4540266"/>
            <a:ext cx="5697894" cy="2185214"/>
            <a:chOff x="6494106" y="4540266"/>
            <a:chExt cx="5697894" cy="2185214"/>
          </a:xfrm>
        </p:grpSpPr>
        <p:sp>
          <p:nvSpPr>
            <p:cNvPr id="14" name="TextBox 13">
              <a:extLst>
                <a:ext uri="{FF2B5EF4-FFF2-40B4-BE49-F238E27FC236}">
                  <a16:creationId xmlns:a16="http://schemas.microsoft.com/office/drawing/2014/main" id="{1CFA03AB-6291-4CC3-8169-C2DA3F9DF5A8}"/>
                </a:ext>
              </a:extLst>
            </p:cNvPr>
            <p:cNvSpPr txBox="1"/>
            <p:nvPr/>
          </p:nvSpPr>
          <p:spPr>
            <a:xfrm>
              <a:off x="8178657" y="4540266"/>
              <a:ext cx="4013343" cy="2185214"/>
            </a:xfrm>
            <a:prstGeom prst="rect">
              <a:avLst/>
            </a:prstGeom>
            <a:noFill/>
          </p:spPr>
          <p:txBody>
            <a:bodyPr wrap="none" rtlCol="0">
              <a:spAutoFit/>
            </a:bodyPr>
            <a:lstStyle/>
            <a:p>
              <a:pPr algn="ctr"/>
              <a:r>
                <a:rPr lang="en-US" sz="4000" dirty="0" err="1"/>
                <a:t>Minkowski</a:t>
              </a:r>
              <a:r>
                <a:rPr lang="en-US" sz="4000" dirty="0"/>
                <a:t> Metric </a:t>
              </a:r>
              <a:br>
                <a:rPr lang="en-US" sz="4000" dirty="0"/>
              </a:br>
              <a:r>
                <a:rPr lang="en-US" sz="4000" dirty="0"/>
                <a:t>Tensor Matrix</a:t>
              </a:r>
            </a:p>
            <a:p>
              <a:pPr algn="ctr"/>
              <a:r>
                <a:rPr lang="en-US" sz="2800" dirty="0"/>
                <a:t>(Components are basis </a:t>
              </a:r>
              <a:br>
                <a:rPr lang="en-US" sz="2800" dirty="0"/>
              </a:br>
              <a:r>
                <a:rPr lang="en-US" sz="2800" dirty="0"/>
                <a:t>vector dot products)</a:t>
              </a:r>
              <a:endParaRPr lang="en-CA" sz="2800" dirty="0"/>
            </a:p>
          </p:txBody>
        </p:sp>
        <p:cxnSp>
          <p:nvCxnSpPr>
            <p:cNvPr id="15" name="Straight Arrow Connector 14">
              <a:extLst>
                <a:ext uri="{FF2B5EF4-FFF2-40B4-BE49-F238E27FC236}">
                  <a16:creationId xmlns:a16="http://schemas.microsoft.com/office/drawing/2014/main" id="{31C6C94E-0209-4303-8BB8-CE5594116EE1}"/>
                </a:ext>
              </a:extLst>
            </p:cNvPr>
            <p:cNvCxnSpPr>
              <a:cxnSpLocks/>
            </p:cNvCxnSpPr>
            <p:nvPr/>
          </p:nvCxnSpPr>
          <p:spPr>
            <a:xfrm flipH="1">
              <a:off x="6494106" y="4758612"/>
              <a:ext cx="1679510" cy="2799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568437735"/>
      </p:ext>
    </p:extLst>
  </p:cSld>
  <p:clrMapOvr>
    <a:masterClrMapping/>
  </p:clrMapOvr>
  <mc:AlternateContent xmlns:mc="http://schemas.openxmlformats.org/markup-compatibility/2006" xmlns:p14="http://schemas.microsoft.com/office/powerpoint/2010/main">
    <mc:Choice Requires="p14">
      <p:transition spd="slow" p14:dur="2000" advTm="14031"/>
    </mc:Choice>
    <mc:Fallback xmlns="">
      <p:transition spd="slow" advTm="140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5EA8C3E-2E34-460F-93C3-757E2D91599F}"/>
              </a:ext>
            </a:extLst>
          </p:cNvPr>
          <p:cNvGrpSpPr/>
          <p:nvPr/>
        </p:nvGrpSpPr>
        <p:grpSpPr>
          <a:xfrm>
            <a:off x="9622367" y="16588"/>
            <a:ext cx="2569633" cy="2616072"/>
            <a:chOff x="4438650" y="2247900"/>
            <a:chExt cx="3162300" cy="3219450"/>
          </a:xfrm>
        </p:grpSpPr>
        <p:pic>
          <p:nvPicPr>
            <p:cNvPr id="15" name="Picture 14">
              <a:extLst>
                <a:ext uri="{FF2B5EF4-FFF2-40B4-BE49-F238E27FC236}">
                  <a16:creationId xmlns:a16="http://schemas.microsoft.com/office/drawing/2014/main" id="{72F6F634-EBB7-4767-A431-00D20FFCC409}"/>
                </a:ext>
              </a:extLst>
            </p:cNvPr>
            <p:cNvPicPr>
              <a:picLocks noChangeAspect="1"/>
            </p:cNvPicPr>
            <p:nvPr/>
          </p:nvPicPr>
          <p:blipFill rotWithShape="1">
            <a:blip r:embed="rId4"/>
            <a:srcRect l="28080" t="57302" r="48216" b="1395"/>
            <a:stretch/>
          </p:blipFill>
          <p:spPr>
            <a:xfrm>
              <a:off x="4438650" y="2247900"/>
              <a:ext cx="3162300" cy="3219450"/>
            </a:xfrm>
            <a:prstGeom prst="rect">
              <a:avLst/>
            </a:prstGeom>
          </p:spPr>
        </p:pic>
        <p:grpSp>
          <p:nvGrpSpPr>
            <p:cNvPr id="17" name="Group 16">
              <a:extLst>
                <a:ext uri="{FF2B5EF4-FFF2-40B4-BE49-F238E27FC236}">
                  <a16:creationId xmlns:a16="http://schemas.microsoft.com/office/drawing/2014/main" id="{77BDB1CC-98EF-47B1-AF5B-C04BFC01F18E}"/>
                </a:ext>
              </a:extLst>
            </p:cNvPr>
            <p:cNvGrpSpPr/>
            <p:nvPr/>
          </p:nvGrpSpPr>
          <p:grpSpPr>
            <a:xfrm>
              <a:off x="4772243" y="2484770"/>
              <a:ext cx="2669634" cy="2421772"/>
              <a:chOff x="6643932" y="2992770"/>
              <a:chExt cx="2669634" cy="2421772"/>
            </a:xfrm>
          </p:grpSpPr>
          <mc:AlternateContent xmlns:mc="http://schemas.openxmlformats.org/markup-compatibility/2006" xmlns:a14="http://schemas.microsoft.com/office/drawing/2010/main">
            <mc:Choice Requires="a14">
              <p:sp>
                <p:nvSpPr>
                  <p:cNvPr id="19" name="Subtitle 2">
                    <a:extLst>
                      <a:ext uri="{FF2B5EF4-FFF2-40B4-BE49-F238E27FC236}">
                        <a16:creationId xmlns:a16="http://schemas.microsoft.com/office/drawing/2014/main" id="{509E3EEE-4064-4DD0-81CB-30384EFF3FA4}"/>
                      </a:ext>
                    </a:extLst>
                  </p:cNvPr>
                  <p:cNvSpPr txBox="1">
                    <a:spLocks/>
                  </p:cNvSpPr>
                  <p:nvPr/>
                </p:nvSpPr>
                <p:spPr>
                  <a:xfrm>
                    <a:off x="8379045" y="4697444"/>
                    <a:ext cx="934521"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19" name="Subtitle 2">
                    <a:extLst>
                      <a:ext uri="{FF2B5EF4-FFF2-40B4-BE49-F238E27FC236}">
                        <a16:creationId xmlns:a16="http://schemas.microsoft.com/office/drawing/2014/main" id="{509E3EEE-4064-4DD0-81CB-30384EFF3FA4}"/>
                      </a:ext>
                    </a:extLst>
                  </p:cNvPr>
                  <p:cNvSpPr txBox="1">
                    <a:spLocks noRot="1" noChangeAspect="1" noMove="1" noResize="1" noEditPoints="1" noAdjustHandles="1" noChangeArrowheads="1" noChangeShapeType="1" noTextEdit="1"/>
                  </p:cNvSpPr>
                  <p:nvPr/>
                </p:nvSpPr>
                <p:spPr>
                  <a:xfrm>
                    <a:off x="8379045" y="4697444"/>
                    <a:ext cx="934521" cy="717098"/>
                  </a:xfrm>
                  <a:prstGeom prst="rect">
                    <a:avLst/>
                  </a:prstGeom>
                  <a:blipFill>
                    <a:blip r:embed="rId5"/>
                    <a:stretch>
                      <a:fillRect b="-3157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E49E01CA-F19C-4E59-AEE8-4001E98E1296}"/>
                      </a:ext>
                    </a:extLst>
                  </p:cNvPr>
                  <p:cNvSpPr txBox="1">
                    <a:spLocks/>
                  </p:cNvSpPr>
                  <p:nvPr/>
                </p:nvSpPr>
                <p:spPr>
                  <a:xfrm>
                    <a:off x="6643932" y="2992770"/>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US" sz="4800" dirty="0">
                      <a:solidFill>
                        <a:srgbClr val="C00000"/>
                      </a:solidFill>
                    </a:endParaRPr>
                  </a:p>
                </p:txBody>
              </p:sp>
            </mc:Choice>
            <mc:Fallback xmlns="">
              <p:sp>
                <p:nvSpPr>
                  <p:cNvPr id="21" name="Subtitle 2">
                    <a:extLst>
                      <a:ext uri="{FF2B5EF4-FFF2-40B4-BE49-F238E27FC236}">
                        <a16:creationId xmlns:a16="http://schemas.microsoft.com/office/drawing/2014/main" id="{E49E01CA-F19C-4E59-AEE8-4001E98E1296}"/>
                      </a:ext>
                    </a:extLst>
                  </p:cNvPr>
                  <p:cNvSpPr txBox="1">
                    <a:spLocks noRot="1" noChangeAspect="1" noMove="1" noResize="1" noEditPoints="1" noAdjustHandles="1" noChangeArrowheads="1" noChangeShapeType="1" noTextEdit="1"/>
                  </p:cNvSpPr>
                  <p:nvPr/>
                </p:nvSpPr>
                <p:spPr>
                  <a:xfrm>
                    <a:off x="6643932" y="2992770"/>
                    <a:ext cx="934522" cy="717098"/>
                  </a:xfrm>
                  <a:prstGeom prst="rect">
                    <a:avLst/>
                  </a:prstGeom>
                  <a:blipFill>
                    <a:blip r:embed="rId6"/>
                    <a:stretch>
                      <a:fillRect b="-30208"/>
                    </a:stretch>
                  </a:blipFill>
                </p:spPr>
                <p:txBody>
                  <a:bodyPr/>
                  <a:lstStyle/>
                  <a:p>
                    <a:r>
                      <a:rPr lang="en-CA">
                        <a:noFill/>
                      </a:rPr>
                      <a:t> </a:t>
                    </a:r>
                  </a:p>
                </p:txBody>
              </p:sp>
            </mc:Fallback>
          </mc:AlternateContent>
        </p:grpSp>
      </p:grpSp>
      <p:cxnSp>
        <p:nvCxnSpPr>
          <p:cNvPr id="23" name="Straight Connector 22">
            <a:extLst>
              <a:ext uri="{FF2B5EF4-FFF2-40B4-BE49-F238E27FC236}">
                <a16:creationId xmlns:a16="http://schemas.microsoft.com/office/drawing/2014/main" id="{DEFB9908-BD03-426E-9C1D-C32A42A5B5E3}"/>
              </a:ext>
            </a:extLst>
          </p:cNvPr>
          <p:cNvCxnSpPr>
            <a:cxnSpLocks/>
          </p:cNvCxnSpPr>
          <p:nvPr/>
        </p:nvCxnSpPr>
        <p:spPr>
          <a:xfrm flipV="1">
            <a:off x="5324929" y="0"/>
            <a:ext cx="0" cy="2607734"/>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E286B6-7331-4FDA-9976-FF4635C784BE}"/>
              </a:ext>
            </a:extLst>
          </p:cNvPr>
          <p:cNvCxnSpPr>
            <a:cxnSpLocks/>
          </p:cNvCxnSpPr>
          <p:nvPr/>
        </p:nvCxnSpPr>
        <p:spPr>
          <a:xfrm flipH="1">
            <a:off x="5299398" y="2607735"/>
            <a:ext cx="6892602"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EB6C17B9-A791-40C8-940B-7B80BAA5ABF9}"/>
              </a:ext>
            </a:extLst>
          </p:cNvPr>
          <p:cNvGrpSpPr/>
          <p:nvPr/>
        </p:nvGrpSpPr>
        <p:grpSpPr>
          <a:xfrm>
            <a:off x="9906624" y="1038225"/>
            <a:ext cx="1324938" cy="1342339"/>
            <a:chOff x="375139" y="3399692"/>
            <a:chExt cx="3124200" cy="3165231"/>
          </a:xfrm>
        </p:grpSpPr>
        <p:cxnSp>
          <p:nvCxnSpPr>
            <p:cNvPr id="33" name="Straight Arrow Connector 32">
              <a:extLst>
                <a:ext uri="{FF2B5EF4-FFF2-40B4-BE49-F238E27FC236}">
                  <a16:creationId xmlns:a16="http://schemas.microsoft.com/office/drawing/2014/main" id="{63E81332-C837-4717-8239-409FFCE3BCC9}"/>
                </a:ext>
              </a:extLst>
            </p:cNvPr>
            <p:cNvCxnSpPr>
              <a:cxnSpLocks/>
            </p:cNvCxnSpPr>
            <p:nvPr/>
          </p:nvCxnSpPr>
          <p:spPr>
            <a:xfrm flipV="1">
              <a:off x="375139" y="5799992"/>
              <a:ext cx="3124200" cy="720084"/>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29510F25-6245-42F7-83BB-4181D24505E2}"/>
                </a:ext>
              </a:extLst>
            </p:cNvPr>
            <p:cNvCxnSpPr>
              <a:cxnSpLocks/>
            </p:cNvCxnSpPr>
            <p:nvPr/>
          </p:nvCxnSpPr>
          <p:spPr>
            <a:xfrm flipV="1">
              <a:off x="408708" y="3399692"/>
              <a:ext cx="747481" cy="3165231"/>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2" name="Group 1">
            <a:extLst>
              <a:ext uri="{FF2B5EF4-FFF2-40B4-BE49-F238E27FC236}">
                <a16:creationId xmlns:a16="http://schemas.microsoft.com/office/drawing/2014/main" id="{17879671-2549-47DD-9949-A3FBD94F951E}"/>
              </a:ext>
            </a:extLst>
          </p:cNvPr>
          <p:cNvGrpSpPr/>
          <p:nvPr/>
        </p:nvGrpSpPr>
        <p:grpSpPr>
          <a:xfrm>
            <a:off x="5372242" y="38100"/>
            <a:ext cx="4633151" cy="2208131"/>
            <a:chOff x="5372242" y="38100"/>
            <a:chExt cx="4633151" cy="2208131"/>
          </a:xfrm>
        </p:grpSpPr>
        <p:sp>
          <p:nvSpPr>
            <p:cNvPr id="22" name="TextBox 21">
              <a:extLst>
                <a:ext uri="{FF2B5EF4-FFF2-40B4-BE49-F238E27FC236}">
                  <a16:creationId xmlns:a16="http://schemas.microsoft.com/office/drawing/2014/main" id="{0C50B8FC-C532-4A10-9E27-D5BE62155E92}"/>
                </a:ext>
              </a:extLst>
            </p:cNvPr>
            <p:cNvSpPr txBox="1"/>
            <p:nvPr/>
          </p:nvSpPr>
          <p:spPr>
            <a:xfrm>
              <a:off x="5715000" y="38100"/>
              <a:ext cx="4076700" cy="523220"/>
            </a:xfrm>
            <a:prstGeom prst="rect">
              <a:avLst/>
            </a:prstGeom>
            <a:noFill/>
            <a:ln w="57150">
              <a:noFill/>
            </a:ln>
          </p:spPr>
          <p:txBody>
            <a:bodyPr wrap="square" rtlCol="0">
              <a:spAutoFit/>
            </a:bodyPr>
            <a:lstStyle/>
            <a:p>
              <a:pPr algn="ctr"/>
              <a:r>
                <a:rPr lang="en-US" sz="2800" dirty="0"/>
                <a:t>Lorentz-Transformed Basis</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78DC424-51E5-4CCB-BC18-79B14F303A40}"/>
                    </a:ext>
                  </a:extLst>
                </p:cNvPr>
                <p:cNvSpPr txBox="1"/>
                <p:nvPr/>
              </p:nvSpPr>
              <p:spPr>
                <a:xfrm>
                  <a:off x="5372242" y="626172"/>
                  <a:ext cx="4633151" cy="1620059"/>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r>
                          <a:rPr lang="en-US" sz="4400" b="0" i="1" smtClean="0">
                            <a:latin typeface="Cambria Math" panose="02040503050406030204" pitchFamily="18" charset="0"/>
                          </a:rPr>
                          <m:t>=</m:t>
                        </m:r>
                        <m:r>
                          <a:rPr lang="en-US" sz="4400" b="0" i="1" smtClean="0">
                            <a:latin typeface="Cambria Math" panose="02040503050406030204" pitchFamily="18" charset="0"/>
                          </a:rPr>
                          <m:t>𝛾</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   </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r>
                              <a:rPr lang="en-US" sz="4400" b="0" i="1" smtClean="0">
                                <a:latin typeface="Cambria Math" panose="02040503050406030204" pitchFamily="18" charset="0"/>
                              </a:rPr>
                              <m:t>+</m:t>
                            </m:r>
                            <m:r>
                              <a:rPr lang="en-US" sz="4400" i="1">
                                <a:solidFill>
                                  <a:srgbClr val="7030A0"/>
                                </a:solidFill>
                                <a:latin typeface="Cambria Math" panose="02040503050406030204" pitchFamily="18" charset="0"/>
                              </a:rPr>
                              <m:t>𝛽</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e>
                        </m:d>
                      </m:oMath>
                    </m:oMathPara>
                  </a14:m>
                  <a:endParaRPr lang="en-US" sz="4400" b="0" dirty="0"/>
                </a:p>
                <a:p>
                  <a:pPr/>
                  <a14:m>
                    <m:oMathPara xmlns:m="http://schemas.openxmlformats.org/officeDocument/2006/math">
                      <m:oMathParaPr>
                        <m:jc m:val="left"/>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r>
                          <a:rPr lang="en-US" sz="4400" b="0" i="1" smtClean="0">
                            <a:latin typeface="Cambria Math" panose="02040503050406030204" pitchFamily="18" charset="0"/>
                          </a:rPr>
                          <m:t>=</m:t>
                        </m:r>
                        <m:r>
                          <a:rPr lang="en-US" sz="4400" i="1">
                            <a:latin typeface="Cambria Math" panose="02040503050406030204" pitchFamily="18" charset="0"/>
                          </a:rPr>
                          <m:t>𝛾</m:t>
                        </m:r>
                        <m:d>
                          <m:dPr>
                            <m:ctrlPr>
                              <a:rPr lang="en-US" sz="4400" i="1">
                                <a:latin typeface="Cambria Math" panose="02040503050406030204" pitchFamily="18" charset="0"/>
                              </a:rPr>
                            </m:ctrlPr>
                          </m:dPr>
                          <m:e>
                            <m:r>
                              <a:rPr lang="en-US" sz="4400" i="1">
                                <a:solidFill>
                                  <a:srgbClr val="7030A0"/>
                                </a:solidFill>
                                <a:latin typeface="Cambria Math" panose="02040503050406030204" pitchFamily="18" charset="0"/>
                              </a:rPr>
                              <m:t>𝛽</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r>
                              <a:rPr lang="en-US" sz="4400" i="1">
                                <a:latin typeface="Cambria Math" panose="02040503050406030204" pitchFamily="18" charset="0"/>
                              </a:rPr>
                              <m:t>+</m:t>
                            </m:r>
                            <m:r>
                              <a:rPr lang="en-US" sz="4400" b="0" i="1" smtClean="0">
                                <a:latin typeface="Cambria Math" panose="02040503050406030204" pitchFamily="18" charset="0"/>
                              </a:rPr>
                              <m:t>   </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e>
                        </m:d>
                      </m:oMath>
                    </m:oMathPara>
                  </a14:m>
                  <a:endParaRPr lang="en-CA" sz="4400" dirty="0"/>
                </a:p>
              </p:txBody>
            </p:sp>
          </mc:Choice>
          <mc:Fallback xmlns="">
            <p:sp>
              <p:nvSpPr>
                <p:cNvPr id="39" name="TextBox 38">
                  <a:extLst>
                    <a:ext uri="{FF2B5EF4-FFF2-40B4-BE49-F238E27FC236}">
                      <a16:creationId xmlns:a16="http://schemas.microsoft.com/office/drawing/2014/main" id="{078DC424-51E5-4CCB-BC18-79B14F303A40}"/>
                    </a:ext>
                  </a:extLst>
                </p:cNvPr>
                <p:cNvSpPr txBox="1">
                  <a:spLocks noRot="1" noChangeAspect="1" noMove="1" noResize="1" noEditPoints="1" noAdjustHandles="1" noChangeArrowheads="1" noChangeShapeType="1" noTextEdit="1"/>
                </p:cNvSpPr>
                <p:nvPr/>
              </p:nvSpPr>
              <p:spPr>
                <a:xfrm>
                  <a:off x="5372242" y="626172"/>
                  <a:ext cx="4633151" cy="1620059"/>
                </a:xfrm>
                <a:prstGeom prst="rect">
                  <a:avLst/>
                </a:prstGeom>
                <a:blipFill>
                  <a:blip r:embed="rId7"/>
                  <a:stretch>
                    <a:fillRect/>
                  </a:stretch>
                </a:blipFill>
                <a:ln w="38100">
                  <a:no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91C219D-4840-4E30-8BFD-9622E8EBFC5A}"/>
                  </a:ext>
                </a:extLst>
              </p:cNvPr>
              <p:cNvSpPr txBox="1"/>
              <p:nvPr/>
            </p:nvSpPr>
            <p:spPr>
              <a:xfrm>
                <a:off x="1" y="2802465"/>
                <a:ext cx="12192000" cy="3983463"/>
              </a:xfrm>
              <a:prstGeom prst="rect">
                <a:avLst/>
              </a:prstGeom>
              <a:noFill/>
            </p:spPr>
            <p:txBody>
              <a:bodyPr wrap="square" rtlCol="0">
                <a:spAutoFit/>
              </a:bodyPr>
              <a:lstStyle/>
              <a:p>
                <a:pPr>
                  <a:spcAft>
                    <a:spcPts val="800"/>
                  </a:spcAft>
                </a:pPr>
                <a14:m>
                  <m:oMathPara xmlns:m="http://schemas.openxmlformats.org/officeDocument/2006/math">
                    <m:oMathParaPr>
                      <m:jc m:val="left"/>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r>
                        <a:rPr lang="en-US" sz="4400" i="1">
                          <a:latin typeface="Cambria Math" panose="02040503050406030204" pitchFamily="18" charset="0"/>
                        </a:rPr>
                        <m:t>⋅</m:t>
                      </m:r>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r>
                        <a:rPr lang="en-US" sz="4400" i="1">
                          <a:latin typeface="Cambria Math" panose="02040503050406030204" pitchFamily="18" charset="0"/>
                        </a:rPr>
                        <m:t>=</m:t>
                      </m:r>
                      <m:r>
                        <a:rPr lang="en-US" sz="4400" b="0" i="1" smtClean="0">
                          <a:latin typeface="Cambria Math" panose="02040503050406030204" pitchFamily="18" charset="0"/>
                        </a:rPr>
                        <m:t>𝛾</m:t>
                      </m:r>
                      <m:d>
                        <m:dPr>
                          <m:ctrlPr>
                            <a:rPr lang="en-US" sz="4400" b="0" i="1" smtClean="0">
                              <a:latin typeface="Cambria Math" panose="02040503050406030204" pitchFamily="18" charset="0"/>
                            </a:rPr>
                          </m:ctrlPr>
                        </m:dPr>
                        <m:e>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r>
                            <a:rPr lang="en-US" sz="4400" b="0" i="1" smtClean="0">
                              <a:latin typeface="Cambria Math" panose="02040503050406030204" pitchFamily="18" charset="0"/>
                            </a:rPr>
                            <m:t>+</m:t>
                          </m:r>
                          <m:r>
                            <a:rPr lang="en-US" sz="4400" i="1">
                              <a:solidFill>
                                <a:srgbClr val="7030A0"/>
                              </a:solidFill>
                              <a:latin typeface="Cambria Math" panose="02040503050406030204" pitchFamily="18" charset="0"/>
                            </a:rPr>
                            <m:t>𝛽</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e>
                      </m:d>
                      <m:r>
                        <a:rPr lang="en-US" sz="4400" i="1">
                          <a:latin typeface="Cambria Math" panose="02040503050406030204" pitchFamily="18" charset="0"/>
                        </a:rPr>
                        <m:t>⋅</m:t>
                      </m:r>
                      <m:r>
                        <a:rPr lang="en-US" sz="4400" b="0" i="1" smtClean="0">
                          <a:latin typeface="Cambria Math" panose="02040503050406030204" pitchFamily="18" charset="0"/>
                        </a:rPr>
                        <m:t>𝛾</m:t>
                      </m:r>
                      <m:d>
                        <m:dPr>
                          <m:ctrlPr>
                            <a:rPr lang="en-US" sz="4400" b="0" i="1" smtClean="0">
                              <a:latin typeface="Cambria Math" panose="02040503050406030204" pitchFamily="18" charset="0"/>
                            </a:rPr>
                          </m:ctrlPr>
                        </m:dPr>
                        <m:e>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r>
                            <a:rPr lang="en-US" sz="4400" b="0" i="1" smtClean="0">
                              <a:latin typeface="Cambria Math" panose="02040503050406030204" pitchFamily="18" charset="0"/>
                            </a:rPr>
                            <m:t>+</m:t>
                          </m:r>
                          <m:r>
                            <a:rPr lang="en-US" sz="4400" i="1">
                              <a:solidFill>
                                <a:srgbClr val="7030A0"/>
                              </a:solidFill>
                              <a:latin typeface="Cambria Math" panose="02040503050406030204" pitchFamily="18" charset="0"/>
                            </a:rPr>
                            <m:t>𝛽</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e>
                      </m:d>
                    </m:oMath>
                  </m:oMathPara>
                </a14:m>
                <a:endParaRPr lang="en-US" sz="4400" dirty="0">
                  <a:solidFill>
                    <a:srgbClr val="7030A0"/>
                  </a:solidFill>
                </a:endParaRPr>
              </a:p>
              <a:p>
                <a:pPr>
                  <a:spcAft>
                    <a:spcPts val="800"/>
                  </a:spcAft>
                </a:pPr>
                <a14:m>
                  <m:oMathPara xmlns:m="http://schemas.openxmlformats.org/officeDocument/2006/math">
                    <m:oMathParaPr>
                      <m:jc m:val="left"/>
                    </m:oMathParaPr>
                    <m:oMath xmlns:m="http://schemas.openxmlformats.org/officeDocument/2006/math">
                      <m:r>
                        <a:rPr lang="en-US" sz="3800" i="1">
                          <a:latin typeface="Cambria Math" panose="02040503050406030204" pitchFamily="18" charset="0"/>
                        </a:rPr>
                        <m:t>=</m:t>
                      </m:r>
                      <m:sSup>
                        <m:sSupPr>
                          <m:ctrlPr>
                            <a:rPr lang="en-US" sz="3800" b="0" i="1" smtClean="0">
                              <a:solidFill>
                                <a:srgbClr val="C00000"/>
                              </a:solidFill>
                              <a:latin typeface="Cambria Math" panose="02040503050406030204" pitchFamily="18" charset="0"/>
                            </a:rPr>
                          </m:ctrlPr>
                        </m:sSupPr>
                        <m:e>
                          <m:r>
                            <a:rPr lang="en-US" sz="3800" b="0" i="1" smtClean="0">
                              <a:latin typeface="Cambria Math" panose="02040503050406030204" pitchFamily="18" charset="0"/>
                            </a:rPr>
                            <m:t>𝛾</m:t>
                          </m:r>
                        </m:e>
                        <m:sup>
                          <m:r>
                            <a:rPr lang="en-US" sz="3800" b="0" i="1" smtClean="0">
                              <a:latin typeface="Cambria Math" panose="02040503050406030204" pitchFamily="18" charset="0"/>
                            </a:rPr>
                            <m:t>2</m:t>
                          </m:r>
                        </m:sup>
                      </m:sSup>
                      <m:d>
                        <m:dPr>
                          <m:ctrlPr>
                            <a:rPr lang="en-US" sz="3800" b="0" i="1" smtClean="0">
                              <a:latin typeface="Cambria Math" panose="02040503050406030204" pitchFamily="18" charset="0"/>
                            </a:rPr>
                          </m:ctrlPr>
                        </m:dPr>
                        <m:e>
                          <m:acc>
                            <m:accPr>
                              <m:chr m:val="⃗"/>
                              <m:ctrlPr>
                                <a:rPr lang="en-US" sz="3800" b="0" i="1" smtClean="0">
                                  <a:solidFill>
                                    <a:srgbClr val="002060"/>
                                  </a:solidFill>
                                  <a:latin typeface="Cambria Math" panose="02040503050406030204" pitchFamily="18" charset="0"/>
                                </a:rPr>
                              </m:ctrlPr>
                            </m:accPr>
                            <m:e>
                              <m:sSub>
                                <m:sSubPr>
                                  <m:ctrlPr>
                                    <a:rPr lang="en-US" sz="3800" b="0" i="1" smtClean="0">
                                      <a:solidFill>
                                        <a:srgbClr val="002060"/>
                                      </a:solidFill>
                                      <a:latin typeface="Cambria Math" panose="02040503050406030204" pitchFamily="18" charset="0"/>
                                    </a:rPr>
                                  </m:ctrlPr>
                                </m:sSubPr>
                                <m:e>
                                  <m:r>
                                    <a:rPr lang="en-US" sz="3800" b="0" i="1" smtClean="0">
                                      <a:solidFill>
                                        <a:srgbClr val="002060"/>
                                      </a:solidFill>
                                      <a:latin typeface="Cambria Math" panose="02040503050406030204" pitchFamily="18" charset="0"/>
                                    </a:rPr>
                                    <m:t>𝑒</m:t>
                                  </m:r>
                                </m:e>
                                <m:sub>
                                  <m:r>
                                    <a:rPr lang="en-US" sz="3800" b="0" i="1" smtClean="0">
                                      <a:solidFill>
                                        <a:srgbClr val="002060"/>
                                      </a:solidFill>
                                      <a:latin typeface="Cambria Math" panose="02040503050406030204" pitchFamily="18" charset="0"/>
                                    </a:rPr>
                                    <m:t>𝑡</m:t>
                                  </m:r>
                                </m:sub>
                              </m:sSub>
                            </m:e>
                          </m:acc>
                          <m:r>
                            <a:rPr lang="en-US" sz="3800" i="1" smtClean="0">
                              <a:latin typeface="Cambria Math" panose="02040503050406030204" pitchFamily="18" charset="0"/>
                            </a:rPr>
                            <m:t>⋅</m:t>
                          </m:r>
                          <m:acc>
                            <m:accPr>
                              <m:chr m:val="⃗"/>
                              <m:ctrlPr>
                                <a:rPr lang="en-US" sz="3800" b="0" i="1" smtClean="0">
                                  <a:solidFill>
                                    <a:srgbClr val="002060"/>
                                  </a:solidFill>
                                  <a:latin typeface="Cambria Math" panose="02040503050406030204" pitchFamily="18" charset="0"/>
                                </a:rPr>
                              </m:ctrlPr>
                            </m:accPr>
                            <m:e>
                              <m:sSub>
                                <m:sSubPr>
                                  <m:ctrlPr>
                                    <a:rPr lang="en-US" sz="3800" b="0" i="1" smtClean="0">
                                      <a:solidFill>
                                        <a:srgbClr val="002060"/>
                                      </a:solidFill>
                                      <a:latin typeface="Cambria Math" panose="02040503050406030204" pitchFamily="18" charset="0"/>
                                    </a:rPr>
                                  </m:ctrlPr>
                                </m:sSubPr>
                                <m:e>
                                  <m:r>
                                    <a:rPr lang="en-US" sz="3800" b="0" i="1" smtClean="0">
                                      <a:solidFill>
                                        <a:srgbClr val="002060"/>
                                      </a:solidFill>
                                      <a:latin typeface="Cambria Math" panose="02040503050406030204" pitchFamily="18" charset="0"/>
                                    </a:rPr>
                                    <m:t>𝑒</m:t>
                                  </m:r>
                                </m:e>
                                <m:sub>
                                  <m:r>
                                    <a:rPr lang="en-US" sz="3800" b="0" i="1" smtClean="0">
                                      <a:solidFill>
                                        <a:srgbClr val="002060"/>
                                      </a:solidFill>
                                      <a:latin typeface="Cambria Math" panose="02040503050406030204" pitchFamily="18" charset="0"/>
                                    </a:rPr>
                                    <m:t>𝑡</m:t>
                                  </m:r>
                                </m:sub>
                              </m:sSub>
                            </m:e>
                          </m:acc>
                        </m:e>
                      </m:d>
                      <m:r>
                        <a:rPr lang="en-US" sz="3800" b="0" i="1" smtClean="0">
                          <a:solidFill>
                            <a:schemeClr val="tx1"/>
                          </a:solidFill>
                          <a:latin typeface="Cambria Math" panose="02040503050406030204" pitchFamily="18" charset="0"/>
                        </a:rPr>
                        <m:t>+</m:t>
                      </m:r>
                      <m:sSup>
                        <m:sSupPr>
                          <m:ctrlPr>
                            <a:rPr lang="en-US" sz="3800" b="0" i="1" smtClean="0">
                              <a:solidFill>
                                <a:srgbClr val="C00000"/>
                              </a:solidFill>
                              <a:latin typeface="Cambria Math" panose="02040503050406030204" pitchFamily="18" charset="0"/>
                            </a:rPr>
                          </m:ctrlPr>
                        </m:sSupPr>
                        <m:e>
                          <m:r>
                            <a:rPr lang="en-US" sz="3800" b="0" i="1" smtClean="0">
                              <a:latin typeface="Cambria Math" panose="02040503050406030204" pitchFamily="18" charset="0"/>
                            </a:rPr>
                            <m:t>𝛾</m:t>
                          </m:r>
                        </m:e>
                        <m:sup>
                          <m:r>
                            <a:rPr lang="en-US" sz="3800" b="0" i="1" smtClean="0">
                              <a:latin typeface="Cambria Math" panose="02040503050406030204" pitchFamily="18" charset="0"/>
                            </a:rPr>
                            <m:t>2</m:t>
                          </m:r>
                        </m:sup>
                      </m:sSup>
                      <m:r>
                        <a:rPr lang="en-US" sz="3800" i="1" smtClean="0">
                          <a:solidFill>
                            <a:srgbClr val="7030A0"/>
                          </a:solidFill>
                          <a:latin typeface="Cambria Math" panose="02040503050406030204" pitchFamily="18" charset="0"/>
                        </a:rPr>
                        <m:t>𝛽</m:t>
                      </m:r>
                      <m:d>
                        <m:dPr>
                          <m:ctrlPr>
                            <a:rPr lang="en-US" sz="3800" b="0" i="1" smtClean="0">
                              <a:latin typeface="Cambria Math" panose="02040503050406030204" pitchFamily="18" charset="0"/>
                            </a:rPr>
                          </m:ctrlPr>
                        </m:dPr>
                        <m:e>
                          <m:acc>
                            <m:accPr>
                              <m:chr m:val="⃗"/>
                              <m:ctrlPr>
                                <a:rPr lang="en-US" sz="3800" b="0" i="1" smtClean="0">
                                  <a:solidFill>
                                    <a:srgbClr val="002060"/>
                                  </a:solidFill>
                                  <a:latin typeface="Cambria Math" panose="02040503050406030204" pitchFamily="18" charset="0"/>
                                </a:rPr>
                              </m:ctrlPr>
                            </m:accPr>
                            <m:e>
                              <m:sSub>
                                <m:sSubPr>
                                  <m:ctrlPr>
                                    <a:rPr lang="en-US" sz="3800" b="0" i="1" smtClean="0">
                                      <a:solidFill>
                                        <a:srgbClr val="002060"/>
                                      </a:solidFill>
                                      <a:latin typeface="Cambria Math" panose="02040503050406030204" pitchFamily="18" charset="0"/>
                                    </a:rPr>
                                  </m:ctrlPr>
                                </m:sSubPr>
                                <m:e>
                                  <m:r>
                                    <a:rPr lang="en-US" sz="3800" b="0" i="1" smtClean="0">
                                      <a:solidFill>
                                        <a:srgbClr val="002060"/>
                                      </a:solidFill>
                                      <a:latin typeface="Cambria Math" panose="02040503050406030204" pitchFamily="18" charset="0"/>
                                    </a:rPr>
                                    <m:t>𝑒</m:t>
                                  </m:r>
                                </m:e>
                                <m:sub>
                                  <m:r>
                                    <a:rPr lang="en-US" sz="3800" b="0" i="1" smtClean="0">
                                      <a:solidFill>
                                        <a:srgbClr val="002060"/>
                                      </a:solidFill>
                                      <a:latin typeface="Cambria Math" panose="02040503050406030204" pitchFamily="18" charset="0"/>
                                    </a:rPr>
                                    <m:t>𝑡</m:t>
                                  </m:r>
                                </m:sub>
                              </m:sSub>
                            </m:e>
                          </m:acc>
                          <m:r>
                            <a:rPr lang="en-US" sz="3800" i="1" smtClean="0">
                              <a:latin typeface="Cambria Math" panose="02040503050406030204" pitchFamily="18" charset="0"/>
                            </a:rPr>
                            <m:t>⋅</m:t>
                          </m:r>
                          <m:acc>
                            <m:accPr>
                              <m:chr m:val="⃗"/>
                              <m:ctrlPr>
                                <a:rPr lang="en-US" sz="3800" b="0" i="1" smtClean="0">
                                  <a:solidFill>
                                    <a:srgbClr val="002060"/>
                                  </a:solidFill>
                                  <a:latin typeface="Cambria Math" panose="02040503050406030204" pitchFamily="18" charset="0"/>
                                </a:rPr>
                              </m:ctrlPr>
                            </m:accPr>
                            <m:e>
                              <m:sSub>
                                <m:sSubPr>
                                  <m:ctrlPr>
                                    <a:rPr lang="en-US" sz="3800" b="0" i="1" smtClean="0">
                                      <a:solidFill>
                                        <a:srgbClr val="002060"/>
                                      </a:solidFill>
                                      <a:latin typeface="Cambria Math" panose="02040503050406030204" pitchFamily="18" charset="0"/>
                                    </a:rPr>
                                  </m:ctrlPr>
                                </m:sSubPr>
                                <m:e>
                                  <m:r>
                                    <a:rPr lang="en-US" sz="3800" b="0" i="1" smtClean="0">
                                      <a:solidFill>
                                        <a:srgbClr val="002060"/>
                                      </a:solidFill>
                                      <a:latin typeface="Cambria Math" panose="02040503050406030204" pitchFamily="18" charset="0"/>
                                    </a:rPr>
                                    <m:t>𝑒</m:t>
                                  </m:r>
                                </m:e>
                                <m:sub>
                                  <m:r>
                                    <a:rPr lang="en-US" sz="3800" b="0" i="1" smtClean="0">
                                      <a:solidFill>
                                        <a:srgbClr val="002060"/>
                                      </a:solidFill>
                                      <a:latin typeface="Cambria Math" panose="02040503050406030204" pitchFamily="18" charset="0"/>
                                    </a:rPr>
                                    <m:t>𝑥</m:t>
                                  </m:r>
                                </m:sub>
                              </m:sSub>
                            </m:e>
                          </m:acc>
                        </m:e>
                      </m:d>
                      <m:r>
                        <a:rPr lang="en-US" sz="3800" b="0" i="1" smtClean="0">
                          <a:solidFill>
                            <a:schemeClr val="tx1"/>
                          </a:solidFill>
                          <a:latin typeface="Cambria Math" panose="02040503050406030204" pitchFamily="18" charset="0"/>
                        </a:rPr>
                        <m:t>+</m:t>
                      </m:r>
                      <m:sSup>
                        <m:sSupPr>
                          <m:ctrlPr>
                            <a:rPr lang="en-US" sz="3800" b="0" i="1" smtClean="0">
                              <a:solidFill>
                                <a:srgbClr val="C00000"/>
                              </a:solidFill>
                              <a:latin typeface="Cambria Math" panose="02040503050406030204" pitchFamily="18" charset="0"/>
                            </a:rPr>
                          </m:ctrlPr>
                        </m:sSupPr>
                        <m:e>
                          <m:r>
                            <a:rPr lang="en-US" sz="3800" b="0" i="1" smtClean="0">
                              <a:latin typeface="Cambria Math" panose="02040503050406030204" pitchFamily="18" charset="0"/>
                            </a:rPr>
                            <m:t>𝛾</m:t>
                          </m:r>
                        </m:e>
                        <m:sup>
                          <m:r>
                            <a:rPr lang="en-US" sz="3800" b="0" i="1" smtClean="0">
                              <a:latin typeface="Cambria Math" panose="02040503050406030204" pitchFamily="18" charset="0"/>
                            </a:rPr>
                            <m:t>2</m:t>
                          </m:r>
                        </m:sup>
                      </m:sSup>
                      <m:r>
                        <a:rPr lang="en-US" sz="3800" i="1" smtClean="0">
                          <a:solidFill>
                            <a:srgbClr val="7030A0"/>
                          </a:solidFill>
                          <a:latin typeface="Cambria Math" panose="02040503050406030204" pitchFamily="18" charset="0"/>
                        </a:rPr>
                        <m:t>𝛽</m:t>
                      </m:r>
                      <m:d>
                        <m:dPr>
                          <m:ctrlPr>
                            <a:rPr lang="en-US" sz="3800" b="0" i="1" smtClean="0">
                              <a:latin typeface="Cambria Math" panose="02040503050406030204" pitchFamily="18" charset="0"/>
                            </a:rPr>
                          </m:ctrlPr>
                        </m:dPr>
                        <m:e>
                          <m:acc>
                            <m:accPr>
                              <m:chr m:val="⃗"/>
                              <m:ctrlPr>
                                <a:rPr lang="en-US" sz="3800" b="0" i="1" smtClean="0">
                                  <a:solidFill>
                                    <a:srgbClr val="002060"/>
                                  </a:solidFill>
                                  <a:latin typeface="Cambria Math" panose="02040503050406030204" pitchFamily="18" charset="0"/>
                                </a:rPr>
                              </m:ctrlPr>
                            </m:accPr>
                            <m:e>
                              <m:sSub>
                                <m:sSubPr>
                                  <m:ctrlPr>
                                    <a:rPr lang="en-US" sz="3800" b="0" i="1" smtClean="0">
                                      <a:solidFill>
                                        <a:srgbClr val="002060"/>
                                      </a:solidFill>
                                      <a:latin typeface="Cambria Math" panose="02040503050406030204" pitchFamily="18" charset="0"/>
                                    </a:rPr>
                                  </m:ctrlPr>
                                </m:sSubPr>
                                <m:e>
                                  <m:r>
                                    <a:rPr lang="en-US" sz="3800" b="0" i="1" smtClean="0">
                                      <a:solidFill>
                                        <a:srgbClr val="002060"/>
                                      </a:solidFill>
                                      <a:latin typeface="Cambria Math" panose="02040503050406030204" pitchFamily="18" charset="0"/>
                                    </a:rPr>
                                    <m:t>𝑒</m:t>
                                  </m:r>
                                </m:e>
                                <m:sub>
                                  <m:r>
                                    <a:rPr lang="en-US" sz="3800" b="0" i="1" smtClean="0">
                                      <a:solidFill>
                                        <a:srgbClr val="002060"/>
                                      </a:solidFill>
                                      <a:latin typeface="Cambria Math" panose="02040503050406030204" pitchFamily="18" charset="0"/>
                                    </a:rPr>
                                    <m:t>𝑡</m:t>
                                  </m:r>
                                </m:sub>
                              </m:sSub>
                            </m:e>
                          </m:acc>
                          <m:r>
                            <a:rPr lang="en-US" sz="3800" i="1" smtClean="0">
                              <a:latin typeface="Cambria Math" panose="02040503050406030204" pitchFamily="18" charset="0"/>
                            </a:rPr>
                            <m:t>⋅</m:t>
                          </m:r>
                          <m:acc>
                            <m:accPr>
                              <m:chr m:val="⃗"/>
                              <m:ctrlPr>
                                <a:rPr lang="en-US" sz="3800" b="0" i="1" smtClean="0">
                                  <a:solidFill>
                                    <a:srgbClr val="002060"/>
                                  </a:solidFill>
                                  <a:latin typeface="Cambria Math" panose="02040503050406030204" pitchFamily="18" charset="0"/>
                                </a:rPr>
                              </m:ctrlPr>
                            </m:accPr>
                            <m:e>
                              <m:sSub>
                                <m:sSubPr>
                                  <m:ctrlPr>
                                    <a:rPr lang="en-US" sz="3800" b="0" i="1" smtClean="0">
                                      <a:solidFill>
                                        <a:srgbClr val="002060"/>
                                      </a:solidFill>
                                      <a:latin typeface="Cambria Math" panose="02040503050406030204" pitchFamily="18" charset="0"/>
                                    </a:rPr>
                                  </m:ctrlPr>
                                </m:sSubPr>
                                <m:e>
                                  <m:r>
                                    <a:rPr lang="en-US" sz="3800" b="0" i="1" smtClean="0">
                                      <a:solidFill>
                                        <a:srgbClr val="002060"/>
                                      </a:solidFill>
                                      <a:latin typeface="Cambria Math" panose="02040503050406030204" pitchFamily="18" charset="0"/>
                                    </a:rPr>
                                    <m:t>𝑒</m:t>
                                  </m:r>
                                </m:e>
                                <m:sub>
                                  <m:r>
                                    <a:rPr lang="en-US" sz="3800" b="0" i="1" smtClean="0">
                                      <a:solidFill>
                                        <a:srgbClr val="002060"/>
                                      </a:solidFill>
                                      <a:latin typeface="Cambria Math" panose="02040503050406030204" pitchFamily="18" charset="0"/>
                                    </a:rPr>
                                    <m:t>𝑥</m:t>
                                  </m:r>
                                </m:sub>
                              </m:sSub>
                            </m:e>
                          </m:acc>
                        </m:e>
                      </m:d>
                      <m:r>
                        <a:rPr lang="en-US" sz="3800" b="0" i="1" smtClean="0">
                          <a:solidFill>
                            <a:schemeClr val="tx1"/>
                          </a:solidFill>
                          <a:latin typeface="Cambria Math" panose="02040503050406030204" pitchFamily="18" charset="0"/>
                        </a:rPr>
                        <m:t>+</m:t>
                      </m:r>
                      <m:sSup>
                        <m:sSupPr>
                          <m:ctrlPr>
                            <a:rPr lang="en-US" sz="3800" b="0" i="1" smtClean="0">
                              <a:solidFill>
                                <a:srgbClr val="C00000"/>
                              </a:solidFill>
                              <a:latin typeface="Cambria Math" panose="02040503050406030204" pitchFamily="18" charset="0"/>
                            </a:rPr>
                          </m:ctrlPr>
                        </m:sSupPr>
                        <m:e>
                          <m:r>
                            <a:rPr lang="en-US" sz="3800" b="0" i="1" smtClean="0">
                              <a:latin typeface="Cambria Math" panose="02040503050406030204" pitchFamily="18" charset="0"/>
                            </a:rPr>
                            <m:t>𝛾</m:t>
                          </m:r>
                        </m:e>
                        <m:sup>
                          <m:r>
                            <a:rPr lang="en-US" sz="3800" b="0" i="1" smtClean="0">
                              <a:latin typeface="Cambria Math" panose="02040503050406030204" pitchFamily="18" charset="0"/>
                            </a:rPr>
                            <m:t>2</m:t>
                          </m:r>
                        </m:sup>
                      </m:sSup>
                      <m:sSup>
                        <m:sSupPr>
                          <m:ctrlPr>
                            <a:rPr lang="en-US" sz="3800" b="0" i="1" smtClean="0">
                              <a:solidFill>
                                <a:srgbClr val="7030A0"/>
                              </a:solidFill>
                              <a:latin typeface="Cambria Math" panose="02040503050406030204" pitchFamily="18" charset="0"/>
                            </a:rPr>
                          </m:ctrlPr>
                        </m:sSupPr>
                        <m:e>
                          <m:r>
                            <a:rPr lang="en-US" sz="3800" i="1" smtClean="0">
                              <a:solidFill>
                                <a:srgbClr val="7030A0"/>
                              </a:solidFill>
                              <a:latin typeface="Cambria Math" panose="02040503050406030204" pitchFamily="18" charset="0"/>
                            </a:rPr>
                            <m:t>𝛽</m:t>
                          </m:r>
                        </m:e>
                        <m:sup>
                          <m:r>
                            <a:rPr lang="en-US" sz="3800" b="0" i="1" smtClean="0">
                              <a:solidFill>
                                <a:schemeClr val="tx1"/>
                              </a:solidFill>
                              <a:latin typeface="Cambria Math" panose="02040503050406030204" pitchFamily="18" charset="0"/>
                            </a:rPr>
                            <m:t>2</m:t>
                          </m:r>
                        </m:sup>
                      </m:sSup>
                      <m:d>
                        <m:dPr>
                          <m:ctrlPr>
                            <a:rPr lang="en-US" sz="3800" b="0" i="1" smtClean="0">
                              <a:latin typeface="Cambria Math" panose="02040503050406030204" pitchFamily="18" charset="0"/>
                            </a:rPr>
                          </m:ctrlPr>
                        </m:dPr>
                        <m:e>
                          <m:acc>
                            <m:accPr>
                              <m:chr m:val="⃗"/>
                              <m:ctrlPr>
                                <a:rPr lang="en-US" sz="3800" b="0" i="1" smtClean="0">
                                  <a:solidFill>
                                    <a:srgbClr val="002060"/>
                                  </a:solidFill>
                                  <a:latin typeface="Cambria Math" panose="02040503050406030204" pitchFamily="18" charset="0"/>
                                </a:rPr>
                              </m:ctrlPr>
                            </m:accPr>
                            <m:e>
                              <m:sSub>
                                <m:sSubPr>
                                  <m:ctrlPr>
                                    <a:rPr lang="en-US" sz="3800" b="0" i="1" smtClean="0">
                                      <a:solidFill>
                                        <a:srgbClr val="002060"/>
                                      </a:solidFill>
                                      <a:latin typeface="Cambria Math" panose="02040503050406030204" pitchFamily="18" charset="0"/>
                                    </a:rPr>
                                  </m:ctrlPr>
                                </m:sSubPr>
                                <m:e>
                                  <m:r>
                                    <a:rPr lang="en-US" sz="3800" b="0" i="1" smtClean="0">
                                      <a:solidFill>
                                        <a:srgbClr val="002060"/>
                                      </a:solidFill>
                                      <a:latin typeface="Cambria Math" panose="02040503050406030204" pitchFamily="18" charset="0"/>
                                    </a:rPr>
                                    <m:t>𝑒</m:t>
                                  </m:r>
                                </m:e>
                                <m:sub>
                                  <m:r>
                                    <a:rPr lang="en-US" sz="3800" b="0" i="1" smtClean="0">
                                      <a:solidFill>
                                        <a:srgbClr val="002060"/>
                                      </a:solidFill>
                                      <a:latin typeface="Cambria Math" panose="02040503050406030204" pitchFamily="18" charset="0"/>
                                    </a:rPr>
                                    <m:t>𝑥</m:t>
                                  </m:r>
                                </m:sub>
                              </m:sSub>
                            </m:e>
                          </m:acc>
                          <m:r>
                            <a:rPr lang="en-US" sz="3800" i="1" smtClean="0">
                              <a:latin typeface="Cambria Math" panose="02040503050406030204" pitchFamily="18" charset="0"/>
                            </a:rPr>
                            <m:t>⋅</m:t>
                          </m:r>
                          <m:acc>
                            <m:accPr>
                              <m:chr m:val="⃗"/>
                              <m:ctrlPr>
                                <a:rPr lang="en-US" sz="3800" b="0" i="1" smtClean="0">
                                  <a:solidFill>
                                    <a:srgbClr val="002060"/>
                                  </a:solidFill>
                                  <a:latin typeface="Cambria Math" panose="02040503050406030204" pitchFamily="18" charset="0"/>
                                </a:rPr>
                              </m:ctrlPr>
                            </m:accPr>
                            <m:e>
                              <m:sSub>
                                <m:sSubPr>
                                  <m:ctrlPr>
                                    <a:rPr lang="en-US" sz="3800" b="0" i="1" smtClean="0">
                                      <a:solidFill>
                                        <a:srgbClr val="002060"/>
                                      </a:solidFill>
                                      <a:latin typeface="Cambria Math" panose="02040503050406030204" pitchFamily="18" charset="0"/>
                                    </a:rPr>
                                  </m:ctrlPr>
                                </m:sSubPr>
                                <m:e>
                                  <m:r>
                                    <a:rPr lang="en-US" sz="3800" b="0" i="1" smtClean="0">
                                      <a:solidFill>
                                        <a:srgbClr val="002060"/>
                                      </a:solidFill>
                                      <a:latin typeface="Cambria Math" panose="02040503050406030204" pitchFamily="18" charset="0"/>
                                    </a:rPr>
                                    <m:t>𝑒</m:t>
                                  </m:r>
                                </m:e>
                                <m:sub>
                                  <m:r>
                                    <a:rPr lang="en-US" sz="3800" b="0" i="1" smtClean="0">
                                      <a:solidFill>
                                        <a:srgbClr val="002060"/>
                                      </a:solidFill>
                                      <a:latin typeface="Cambria Math" panose="02040503050406030204" pitchFamily="18" charset="0"/>
                                    </a:rPr>
                                    <m:t>𝑥</m:t>
                                  </m:r>
                                </m:sub>
                              </m:sSub>
                            </m:e>
                          </m:acc>
                        </m:e>
                      </m:d>
                    </m:oMath>
                  </m:oMathPara>
                </a14:m>
                <a:endParaRPr lang="en-US" sz="3800" dirty="0">
                  <a:solidFill>
                    <a:srgbClr val="7030A0"/>
                  </a:solidFill>
                </a:endParaRPr>
              </a:p>
              <a:p>
                <a:pPr>
                  <a:spcAft>
                    <a:spcPts val="800"/>
                  </a:spcAft>
                </a:pPr>
                <a14:m>
                  <m:oMathPara xmlns:m="http://schemas.openxmlformats.org/officeDocument/2006/math">
                    <m:oMathParaPr>
                      <m:jc m:val="left"/>
                    </m:oMathParaPr>
                    <m:oMath xmlns:m="http://schemas.openxmlformats.org/officeDocument/2006/math">
                      <m:r>
                        <a:rPr lang="en-US" sz="4400" i="1" smtClean="0">
                          <a:latin typeface="Cambria Math" panose="02040503050406030204" pitchFamily="18" charset="0"/>
                        </a:rPr>
                        <m:t>=</m:t>
                      </m:r>
                      <m:sSup>
                        <m:sSupPr>
                          <m:ctrlPr>
                            <a:rPr lang="en-US" sz="4400" b="0" i="1" smtClean="0">
                              <a:solidFill>
                                <a:srgbClr val="C00000"/>
                              </a:solidFill>
                              <a:latin typeface="Cambria Math" panose="02040503050406030204" pitchFamily="18" charset="0"/>
                            </a:rPr>
                          </m:ctrlPr>
                        </m:sSupPr>
                        <m:e>
                          <m:r>
                            <a:rPr lang="en-US" sz="4400" b="0" i="1" smtClean="0">
                              <a:latin typeface="Cambria Math" panose="02040503050406030204" pitchFamily="18" charset="0"/>
                            </a:rPr>
                            <m:t>𝛾</m:t>
                          </m:r>
                        </m:e>
                        <m:sup>
                          <m:r>
                            <a:rPr lang="en-US" sz="4400" b="0" i="1" smtClean="0">
                              <a:latin typeface="Cambria Math" panose="02040503050406030204" pitchFamily="18" charset="0"/>
                            </a:rPr>
                            <m:t>2</m:t>
                          </m:r>
                        </m:sup>
                      </m:sSup>
                      <m:r>
                        <a:rPr lang="en-US" sz="4400" b="0" i="1" smtClean="0">
                          <a:solidFill>
                            <a:schemeClr val="tx1"/>
                          </a:solidFill>
                          <a:latin typeface="Cambria Math" panose="02040503050406030204" pitchFamily="18" charset="0"/>
                        </a:rPr>
                        <m:t>−</m:t>
                      </m:r>
                      <m:sSup>
                        <m:sSupPr>
                          <m:ctrlPr>
                            <a:rPr lang="en-US" sz="4400" b="0" i="1" smtClean="0">
                              <a:solidFill>
                                <a:srgbClr val="C00000"/>
                              </a:solidFill>
                              <a:latin typeface="Cambria Math" panose="02040503050406030204" pitchFamily="18" charset="0"/>
                            </a:rPr>
                          </m:ctrlPr>
                        </m:sSupPr>
                        <m:e>
                          <m:r>
                            <a:rPr lang="en-US" sz="4400" b="0" i="1" smtClean="0">
                              <a:latin typeface="Cambria Math" panose="02040503050406030204" pitchFamily="18" charset="0"/>
                            </a:rPr>
                            <m:t>𝛾</m:t>
                          </m:r>
                        </m:e>
                        <m:sup>
                          <m:r>
                            <a:rPr lang="en-US" sz="4400" b="0" i="1" smtClean="0">
                              <a:latin typeface="Cambria Math" panose="02040503050406030204" pitchFamily="18" charset="0"/>
                            </a:rPr>
                            <m:t>2</m:t>
                          </m:r>
                        </m:sup>
                      </m:sSup>
                      <m:sSup>
                        <m:sSupPr>
                          <m:ctrlPr>
                            <a:rPr lang="en-US" sz="4400" b="0" i="1" smtClean="0">
                              <a:solidFill>
                                <a:srgbClr val="7030A0"/>
                              </a:solidFill>
                              <a:latin typeface="Cambria Math" panose="02040503050406030204" pitchFamily="18" charset="0"/>
                            </a:rPr>
                          </m:ctrlPr>
                        </m:sSupPr>
                        <m:e>
                          <m:r>
                            <a:rPr lang="en-US" sz="4400" i="1" smtClean="0">
                              <a:solidFill>
                                <a:srgbClr val="7030A0"/>
                              </a:solidFill>
                              <a:latin typeface="Cambria Math" panose="02040503050406030204" pitchFamily="18" charset="0"/>
                            </a:rPr>
                            <m:t>𝛽</m:t>
                          </m:r>
                        </m:e>
                        <m:sup>
                          <m:r>
                            <a:rPr lang="en-US" sz="4400" b="0" i="1" smtClean="0">
                              <a:solidFill>
                                <a:schemeClr val="tx1"/>
                              </a:solidFill>
                              <a:latin typeface="Cambria Math" panose="02040503050406030204" pitchFamily="18" charset="0"/>
                            </a:rPr>
                            <m:t>2</m:t>
                          </m:r>
                        </m:sup>
                      </m:sSup>
                    </m:oMath>
                  </m:oMathPara>
                </a14:m>
                <a:endParaRPr lang="en-US" sz="4400" dirty="0">
                  <a:solidFill>
                    <a:srgbClr val="7030A0"/>
                  </a:solidFill>
                </a:endParaRPr>
              </a:p>
              <a:p>
                <a:pPr>
                  <a:spcAft>
                    <a:spcPts val="800"/>
                  </a:spcAft>
                </a:pPr>
                <a14:m>
                  <m:oMathPara xmlns:m="http://schemas.openxmlformats.org/officeDocument/2006/math">
                    <m:oMathParaPr>
                      <m:jc m:val="left"/>
                    </m:oMathParaPr>
                    <m:oMath xmlns:m="http://schemas.openxmlformats.org/officeDocument/2006/math">
                      <m:r>
                        <a:rPr lang="en-US" sz="4400" i="1" smtClean="0">
                          <a:latin typeface="Cambria Math" panose="02040503050406030204" pitchFamily="18" charset="0"/>
                        </a:rPr>
                        <m:t>=</m:t>
                      </m:r>
                      <m:sSup>
                        <m:sSupPr>
                          <m:ctrlPr>
                            <a:rPr lang="en-US" sz="4400" b="0" i="1" smtClean="0">
                              <a:solidFill>
                                <a:srgbClr val="C00000"/>
                              </a:solidFill>
                              <a:latin typeface="Cambria Math" panose="02040503050406030204" pitchFamily="18" charset="0"/>
                            </a:rPr>
                          </m:ctrlPr>
                        </m:sSupPr>
                        <m:e>
                          <m:r>
                            <a:rPr lang="en-US" sz="4400" b="0" i="1" smtClean="0">
                              <a:latin typeface="Cambria Math" panose="02040503050406030204" pitchFamily="18" charset="0"/>
                            </a:rPr>
                            <m:t>𝛾</m:t>
                          </m:r>
                        </m:e>
                        <m:sup>
                          <m:r>
                            <a:rPr lang="en-US" sz="4400" b="0" i="1" smtClean="0">
                              <a:latin typeface="Cambria Math" panose="02040503050406030204" pitchFamily="18" charset="0"/>
                            </a:rPr>
                            <m:t>2</m:t>
                          </m:r>
                        </m:sup>
                      </m:sSup>
                      <m:d>
                        <m:dPr>
                          <m:ctrlPr>
                            <a:rPr lang="en-US" sz="4400" b="0" i="1" smtClean="0">
                              <a:latin typeface="Cambria Math" panose="02040503050406030204" pitchFamily="18" charset="0"/>
                            </a:rPr>
                          </m:ctrlPr>
                        </m:dPr>
                        <m:e>
                          <m:r>
                            <a:rPr lang="en-US" sz="4400" b="0" i="1" smtClean="0">
                              <a:latin typeface="Cambria Math" panose="02040503050406030204" pitchFamily="18" charset="0"/>
                            </a:rPr>
                            <m:t>1−</m:t>
                          </m:r>
                          <m:sSup>
                            <m:sSupPr>
                              <m:ctrlPr>
                                <a:rPr lang="en-US" sz="4400" b="0" i="1" smtClean="0">
                                  <a:solidFill>
                                    <a:srgbClr val="7030A0"/>
                                  </a:solidFill>
                                  <a:latin typeface="Cambria Math" panose="02040503050406030204" pitchFamily="18" charset="0"/>
                                </a:rPr>
                              </m:ctrlPr>
                            </m:sSupPr>
                            <m:e>
                              <m:r>
                                <a:rPr lang="en-US" sz="4400" i="1" smtClean="0">
                                  <a:solidFill>
                                    <a:srgbClr val="7030A0"/>
                                  </a:solidFill>
                                  <a:latin typeface="Cambria Math" panose="02040503050406030204" pitchFamily="18" charset="0"/>
                                </a:rPr>
                                <m:t>𝛽</m:t>
                              </m:r>
                            </m:e>
                            <m:sup>
                              <m:r>
                                <a:rPr lang="en-US" sz="4400" b="0" i="1" smtClean="0">
                                  <a:solidFill>
                                    <a:schemeClr val="tx1"/>
                                  </a:solidFill>
                                  <a:latin typeface="Cambria Math" panose="02040503050406030204" pitchFamily="18" charset="0"/>
                                </a:rPr>
                                <m:t>2</m:t>
                              </m:r>
                            </m:sup>
                          </m:sSup>
                        </m:e>
                      </m:d>
                    </m:oMath>
                  </m:oMathPara>
                </a14:m>
                <a:endParaRPr lang="en-US" sz="4400" b="0" dirty="0"/>
              </a:p>
              <a:p>
                <a:pPr>
                  <a:spcAft>
                    <a:spcPts val="800"/>
                  </a:spcAft>
                </a:pPr>
                <a14:m>
                  <m:oMathPara xmlns:m="http://schemas.openxmlformats.org/officeDocument/2006/math">
                    <m:oMathParaPr>
                      <m:jc m:val="left"/>
                    </m:oMathParaPr>
                    <m:oMath xmlns:m="http://schemas.openxmlformats.org/officeDocument/2006/math">
                      <m:r>
                        <a:rPr lang="en-US" sz="4400" i="1" smtClean="0">
                          <a:latin typeface="Cambria Math" panose="02040503050406030204" pitchFamily="18" charset="0"/>
                        </a:rPr>
                        <m:t>=</m:t>
                      </m:r>
                      <m:r>
                        <a:rPr lang="en-US" sz="4400" b="0" i="1" smtClean="0">
                          <a:solidFill>
                            <a:schemeClr val="tx1"/>
                          </a:solidFill>
                          <a:latin typeface="Cambria Math" panose="02040503050406030204" pitchFamily="18" charset="0"/>
                        </a:rPr>
                        <m:t>1</m:t>
                      </m:r>
                    </m:oMath>
                  </m:oMathPara>
                </a14:m>
                <a:endParaRPr lang="en-US" sz="4400" dirty="0">
                  <a:solidFill>
                    <a:srgbClr val="7030A0"/>
                  </a:solidFill>
                </a:endParaRPr>
              </a:p>
            </p:txBody>
          </p:sp>
        </mc:Choice>
        <mc:Fallback xmlns="">
          <p:sp>
            <p:nvSpPr>
              <p:cNvPr id="43" name="TextBox 42">
                <a:extLst>
                  <a:ext uri="{FF2B5EF4-FFF2-40B4-BE49-F238E27FC236}">
                    <a16:creationId xmlns:a16="http://schemas.microsoft.com/office/drawing/2014/main" id="{191C219D-4840-4E30-8BFD-9622E8EBFC5A}"/>
                  </a:ext>
                </a:extLst>
              </p:cNvPr>
              <p:cNvSpPr txBox="1">
                <a:spLocks noRot="1" noChangeAspect="1" noMove="1" noResize="1" noEditPoints="1" noAdjustHandles="1" noChangeArrowheads="1" noChangeShapeType="1" noTextEdit="1"/>
              </p:cNvSpPr>
              <p:nvPr/>
            </p:nvSpPr>
            <p:spPr>
              <a:xfrm>
                <a:off x="1" y="2802465"/>
                <a:ext cx="12192000" cy="3983463"/>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864B8C5-D0CF-4A3A-A7D5-9AA084FC0F0F}"/>
                  </a:ext>
                </a:extLst>
              </p:cNvPr>
              <p:cNvSpPr txBox="1"/>
              <p:nvPr/>
            </p:nvSpPr>
            <p:spPr>
              <a:xfrm>
                <a:off x="1284338" y="660765"/>
                <a:ext cx="2904204" cy="1297022"/>
              </a:xfrm>
              <a:prstGeom prst="rect">
                <a:avLst/>
              </a:prstGeom>
              <a:noFill/>
              <a:ln w="38100">
                <a:solidFill>
                  <a:schemeClr val="tx1"/>
                </a:solidFill>
              </a:ln>
            </p:spPr>
            <p:txBody>
              <a:bodyPr wrap="square" rtlCol="0">
                <a:spAutoFit/>
              </a:bodyPr>
              <a:lstStyle/>
              <a:p>
                <a14:m>
                  <m:oMath xmlns:m="http://schemas.openxmlformats.org/officeDocument/2006/math">
                    <m:r>
                      <a:rPr lang="en-US" sz="4800" i="1" smtClean="0">
                        <a:latin typeface="Cambria Math" panose="02040503050406030204" pitchFamily="18" charset="0"/>
                      </a:rPr>
                      <m:t>𝛾</m:t>
                    </m:r>
                    <m:r>
                      <a:rPr lang="en-US" sz="480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1</m:t>
                        </m:r>
                      </m:num>
                      <m:den>
                        <m:rad>
                          <m:radPr>
                            <m:degHide m:val="on"/>
                            <m:ctrlPr>
                              <a:rPr lang="en-US" sz="4800" b="0" i="1" smtClean="0">
                                <a:latin typeface="Cambria Math" panose="02040503050406030204" pitchFamily="18" charset="0"/>
                              </a:rPr>
                            </m:ctrlPr>
                          </m:radPr>
                          <m:deg/>
                          <m:e>
                            <m:r>
                              <a:rPr lang="en-US" sz="4800" i="1">
                                <a:latin typeface="Cambria Math" panose="02040503050406030204" pitchFamily="18" charset="0"/>
                              </a:rPr>
                              <m:t>1−</m:t>
                            </m:r>
                            <m:sSup>
                              <m:sSupPr>
                                <m:ctrlPr>
                                  <a:rPr lang="en-US" sz="4800" i="1">
                                    <a:solidFill>
                                      <a:srgbClr val="7030A0"/>
                                    </a:solidFill>
                                    <a:latin typeface="Cambria Math" panose="02040503050406030204" pitchFamily="18" charset="0"/>
                                  </a:rPr>
                                </m:ctrlPr>
                              </m:sSupPr>
                              <m:e>
                                <m:r>
                                  <a:rPr lang="en-US" sz="4800" i="1">
                                    <a:solidFill>
                                      <a:srgbClr val="7030A0"/>
                                    </a:solidFill>
                                    <a:latin typeface="Cambria Math" panose="02040503050406030204" pitchFamily="18" charset="0"/>
                                  </a:rPr>
                                  <m:t>𝛽</m:t>
                                </m:r>
                              </m:e>
                              <m:sup>
                                <m:r>
                                  <a:rPr lang="en-US" sz="4800" i="1">
                                    <a:latin typeface="Cambria Math" panose="02040503050406030204" pitchFamily="18" charset="0"/>
                                  </a:rPr>
                                  <m:t>2</m:t>
                                </m:r>
                              </m:sup>
                            </m:sSup>
                          </m:e>
                        </m:rad>
                      </m:den>
                    </m:f>
                  </m:oMath>
                </a14:m>
                <a:r>
                  <a:rPr lang="en-CA" sz="4800" dirty="0"/>
                  <a:t> </a:t>
                </a:r>
              </a:p>
            </p:txBody>
          </p:sp>
        </mc:Choice>
        <mc:Fallback xmlns="">
          <p:sp>
            <p:nvSpPr>
              <p:cNvPr id="44" name="TextBox 43">
                <a:extLst>
                  <a:ext uri="{FF2B5EF4-FFF2-40B4-BE49-F238E27FC236}">
                    <a16:creationId xmlns:a16="http://schemas.microsoft.com/office/drawing/2014/main" id="{0864B8C5-D0CF-4A3A-A7D5-9AA084FC0F0F}"/>
                  </a:ext>
                </a:extLst>
              </p:cNvPr>
              <p:cNvSpPr txBox="1">
                <a:spLocks noRot="1" noChangeAspect="1" noMove="1" noResize="1" noEditPoints="1" noAdjustHandles="1" noChangeArrowheads="1" noChangeShapeType="1" noTextEdit="1"/>
              </p:cNvSpPr>
              <p:nvPr/>
            </p:nvSpPr>
            <p:spPr>
              <a:xfrm>
                <a:off x="1284338" y="660765"/>
                <a:ext cx="2904204" cy="1297022"/>
              </a:xfrm>
              <a:prstGeom prst="rect">
                <a:avLst/>
              </a:prstGeom>
              <a:blipFill>
                <a:blip r:embed="rId9"/>
                <a:stretch>
                  <a:fillRect/>
                </a:stretch>
              </a:blipFill>
              <a:ln w="38100">
                <a:solidFill>
                  <a:schemeClr val="tx1"/>
                </a:solidFill>
              </a:ln>
            </p:spPr>
            <p:txBody>
              <a:bodyPr/>
              <a:lstStyle/>
              <a:p>
                <a:r>
                  <a:rPr lang="en-CA">
                    <a:noFill/>
                  </a:rPr>
                  <a:t> </a:t>
                </a:r>
              </a:p>
            </p:txBody>
          </p:sp>
        </mc:Fallback>
      </mc:AlternateContent>
      <p:sp>
        <p:nvSpPr>
          <p:cNvPr id="26" name="Rectangle 25">
            <a:extLst>
              <a:ext uri="{FF2B5EF4-FFF2-40B4-BE49-F238E27FC236}">
                <a16:creationId xmlns:a16="http://schemas.microsoft.com/office/drawing/2014/main" id="{6099338E-82B9-40B7-9CBD-081258C7BB16}"/>
              </a:ext>
            </a:extLst>
          </p:cNvPr>
          <p:cNvSpPr/>
          <p:nvPr/>
        </p:nvSpPr>
        <p:spPr>
          <a:xfrm>
            <a:off x="1586484" y="2903982"/>
            <a:ext cx="6643116" cy="7901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7" name="Ink 6">
                <a:extLst>
                  <a:ext uri="{FF2B5EF4-FFF2-40B4-BE49-F238E27FC236}">
                    <a16:creationId xmlns:a16="http://schemas.microsoft.com/office/drawing/2014/main" id="{2FA44C66-E379-4CF3-A492-FF7AC9C5C71A}"/>
                  </a:ext>
                </a:extLst>
              </p14:cNvPr>
              <p14:cNvContentPartPr/>
              <p14:nvPr>
                <p:extLst>
                  <p:ext uri="{42D2F446-02D8-4167-A562-619A0277C38B}">
                    <p15:isNarration xmlns:p15="http://schemas.microsoft.com/office/powerpoint/2012/main" val="1"/>
                  </p:ext>
                </p:extLst>
              </p14:nvPr>
            </p14:nvContentPartPr>
            <p14:xfrm>
              <a:off x="245880" y="597960"/>
              <a:ext cx="11875320" cy="5993640"/>
            </p14:xfrm>
          </p:contentPart>
        </mc:Choice>
        <mc:Fallback xmlns="">
          <p:pic>
            <p:nvPicPr>
              <p:cNvPr id="7" name="Ink 6">
                <a:extLst>
                  <a:ext uri="{FF2B5EF4-FFF2-40B4-BE49-F238E27FC236}">
                    <a16:creationId xmlns:a16="http://schemas.microsoft.com/office/drawing/2014/main" id="{2FA44C66-E379-4CF3-A492-FF7AC9C5C71A}"/>
                  </a:ext>
                </a:extLst>
              </p:cNvPr>
              <p:cNvPicPr>
                <a:picLocks noGrp="1" noRot="1" noChangeAspect="1" noMove="1" noResize="1" noEditPoints="1" noAdjustHandles="1" noChangeArrowheads="1" noChangeShapeType="1"/>
              </p:cNvPicPr>
              <p:nvPr/>
            </p:nvPicPr>
            <p:blipFill>
              <a:blip r:embed="rId11"/>
              <a:stretch>
                <a:fillRect/>
              </a:stretch>
            </p:blipFill>
            <p:spPr>
              <a:xfrm>
                <a:off x="236520" y="588600"/>
                <a:ext cx="11894040" cy="6012360"/>
              </a:xfrm>
              <a:prstGeom prst="rect">
                <a:avLst/>
              </a:prstGeom>
            </p:spPr>
          </p:pic>
        </mc:Fallback>
      </mc:AlternateContent>
    </p:spTree>
    <p:custDataLst>
      <p:tags r:id="rId1"/>
    </p:custDataLst>
    <p:extLst>
      <p:ext uri="{BB962C8B-B14F-4D97-AF65-F5344CB8AC3E}">
        <p14:creationId xmlns:p14="http://schemas.microsoft.com/office/powerpoint/2010/main" val="1704406134"/>
      </p:ext>
    </p:extLst>
  </p:cSld>
  <p:clrMapOvr>
    <a:masterClrMapping/>
  </p:clrMapOvr>
  <mc:AlternateContent xmlns:mc="http://schemas.openxmlformats.org/markup-compatibility/2006" xmlns:p14="http://schemas.microsoft.com/office/powerpoint/2010/main">
    <mc:Choice Requires="p14">
      <p:transition spd="slow" p14:dur="2000" advTm="48217"/>
    </mc:Choice>
    <mc:Fallback xmlns="">
      <p:transition spd="slow" advTm="48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uiExpand="1" build="p"/>
      <p:bldP spid="44" grpId="0" animBg="1"/>
      <p:bldP spid="2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5EA8C3E-2E34-460F-93C3-757E2D91599F}"/>
              </a:ext>
            </a:extLst>
          </p:cNvPr>
          <p:cNvGrpSpPr/>
          <p:nvPr/>
        </p:nvGrpSpPr>
        <p:grpSpPr>
          <a:xfrm>
            <a:off x="9622367" y="16588"/>
            <a:ext cx="2569633" cy="2616072"/>
            <a:chOff x="4438650" y="2247900"/>
            <a:chExt cx="3162300" cy="3219450"/>
          </a:xfrm>
        </p:grpSpPr>
        <p:pic>
          <p:nvPicPr>
            <p:cNvPr id="15" name="Picture 14">
              <a:extLst>
                <a:ext uri="{FF2B5EF4-FFF2-40B4-BE49-F238E27FC236}">
                  <a16:creationId xmlns:a16="http://schemas.microsoft.com/office/drawing/2014/main" id="{72F6F634-EBB7-4767-A431-00D20FFCC409}"/>
                </a:ext>
              </a:extLst>
            </p:cNvPr>
            <p:cNvPicPr>
              <a:picLocks noChangeAspect="1"/>
            </p:cNvPicPr>
            <p:nvPr/>
          </p:nvPicPr>
          <p:blipFill rotWithShape="1">
            <a:blip r:embed="rId4"/>
            <a:srcRect l="28080" t="57302" r="48216" b="1395"/>
            <a:stretch/>
          </p:blipFill>
          <p:spPr>
            <a:xfrm>
              <a:off x="4438650" y="2247900"/>
              <a:ext cx="3162300" cy="3219450"/>
            </a:xfrm>
            <a:prstGeom prst="rect">
              <a:avLst/>
            </a:prstGeom>
          </p:spPr>
        </p:pic>
        <p:grpSp>
          <p:nvGrpSpPr>
            <p:cNvPr id="17" name="Group 16">
              <a:extLst>
                <a:ext uri="{FF2B5EF4-FFF2-40B4-BE49-F238E27FC236}">
                  <a16:creationId xmlns:a16="http://schemas.microsoft.com/office/drawing/2014/main" id="{77BDB1CC-98EF-47B1-AF5B-C04BFC01F18E}"/>
                </a:ext>
              </a:extLst>
            </p:cNvPr>
            <p:cNvGrpSpPr/>
            <p:nvPr/>
          </p:nvGrpSpPr>
          <p:grpSpPr>
            <a:xfrm>
              <a:off x="4772243" y="2484770"/>
              <a:ext cx="2669634" cy="2421772"/>
              <a:chOff x="6643932" y="2992770"/>
              <a:chExt cx="2669634" cy="2421772"/>
            </a:xfrm>
          </p:grpSpPr>
          <mc:AlternateContent xmlns:mc="http://schemas.openxmlformats.org/markup-compatibility/2006" xmlns:a14="http://schemas.microsoft.com/office/drawing/2010/main">
            <mc:Choice Requires="a14">
              <p:sp>
                <p:nvSpPr>
                  <p:cNvPr id="19" name="Subtitle 2">
                    <a:extLst>
                      <a:ext uri="{FF2B5EF4-FFF2-40B4-BE49-F238E27FC236}">
                        <a16:creationId xmlns:a16="http://schemas.microsoft.com/office/drawing/2014/main" id="{509E3EEE-4064-4DD0-81CB-30384EFF3FA4}"/>
                      </a:ext>
                    </a:extLst>
                  </p:cNvPr>
                  <p:cNvSpPr txBox="1">
                    <a:spLocks/>
                  </p:cNvSpPr>
                  <p:nvPr/>
                </p:nvSpPr>
                <p:spPr>
                  <a:xfrm>
                    <a:off x="8379045" y="4697444"/>
                    <a:ext cx="934521"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19" name="Subtitle 2">
                    <a:extLst>
                      <a:ext uri="{FF2B5EF4-FFF2-40B4-BE49-F238E27FC236}">
                        <a16:creationId xmlns:a16="http://schemas.microsoft.com/office/drawing/2014/main" id="{509E3EEE-4064-4DD0-81CB-30384EFF3FA4}"/>
                      </a:ext>
                    </a:extLst>
                  </p:cNvPr>
                  <p:cNvSpPr txBox="1">
                    <a:spLocks noRot="1" noChangeAspect="1" noMove="1" noResize="1" noEditPoints="1" noAdjustHandles="1" noChangeArrowheads="1" noChangeShapeType="1" noTextEdit="1"/>
                  </p:cNvSpPr>
                  <p:nvPr/>
                </p:nvSpPr>
                <p:spPr>
                  <a:xfrm>
                    <a:off x="8379045" y="4697444"/>
                    <a:ext cx="934521" cy="717098"/>
                  </a:xfrm>
                  <a:prstGeom prst="rect">
                    <a:avLst/>
                  </a:prstGeom>
                  <a:blipFill>
                    <a:blip r:embed="rId5"/>
                    <a:stretch>
                      <a:fillRect b="-3157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E49E01CA-F19C-4E59-AEE8-4001E98E1296}"/>
                      </a:ext>
                    </a:extLst>
                  </p:cNvPr>
                  <p:cNvSpPr txBox="1">
                    <a:spLocks/>
                  </p:cNvSpPr>
                  <p:nvPr/>
                </p:nvSpPr>
                <p:spPr>
                  <a:xfrm>
                    <a:off x="6643932" y="2992770"/>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US" sz="4800" dirty="0">
                      <a:solidFill>
                        <a:srgbClr val="C00000"/>
                      </a:solidFill>
                    </a:endParaRPr>
                  </a:p>
                </p:txBody>
              </p:sp>
            </mc:Choice>
            <mc:Fallback xmlns="">
              <p:sp>
                <p:nvSpPr>
                  <p:cNvPr id="21" name="Subtitle 2">
                    <a:extLst>
                      <a:ext uri="{FF2B5EF4-FFF2-40B4-BE49-F238E27FC236}">
                        <a16:creationId xmlns:a16="http://schemas.microsoft.com/office/drawing/2014/main" id="{E49E01CA-F19C-4E59-AEE8-4001E98E1296}"/>
                      </a:ext>
                    </a:extLst>
                  </p:cNvPr>
                  <p:cNvSpPr txBox="1">
                    <a:spLocks noRot="1" noChangeAspect="1" noMove="1" noResize="1" noEditPoints="1" noAdjustHandles="1" noChangeArrowheads="1" noChangeShapeType="1" noTextEdit="1"/>
                  </p:cNvSpPr>
                  <p:nvPr/>
                </p:nvSpPr>
                <p:spPr>
                  <a:xfrm>
                    <a:off x="6643932" y="2992770"/>
                    <a:ext cx="934522" cy="717098"/>
                  </a:xfrm>
                  <a:prstGeom prst="rect">
                    <a:avLst/>
                  </a:prstGeom>
                  <a:blipFill>
                    <a:blip r:embed="rId6"/>
                    <a:stretch>
                      <a:fillRect b="-30208"/>
                    </a:stretch>
                  </a:blipFill>
                </p:spPr>
                <p:txBody>
                  <a:bodyPr/>
                  <a:lstStyle/>
                  <a:p>
                    <a:r>
                      <a:rPr lang="en-CA">
                        <a:noFill/>
                      </a:rPr>
                      <a:t> </a:t>
                    </a:r>
                  </a:p>
                </p:txBody>
              </p:sp>
            </mc:Fallback>
          </mc:AlternateContent>
        </p:grpSp>
      </p:grpSp>
      <p:sp>
        <p:nvSpPr>
          <p:cNvPr id="22" name="TextBox 21">
            <a:extLst>
              <a:ext uri="{FF2B5EF4-FFF2-40B4-BE49-F238E27FC236}">
                <a16:creationId xmlns:a16="http://schemas.microsoft.com/office/drawing/2014/main" id="{0C50B8FC-C532-4A10-9E27-D5BE62155E92}"/>
              </a:ext>
            </a:extLst>
          </p:cNvPr>
          <p:cNvSpPr txBox="1"/>
          <p:nvPr/>
        </p:nvSpPr>
        <p:spPr>
          <a:xfrm>
            <a:off x="5715000" y="38100"/>
            <a:ext cx="4076700" cy="523220"/>
          </a:xfrm>
          <a:prstGeom prst="rect">
            <a:avLst/>
          </a:prstGeom>
          <a:noFill/>
          <a:ln w="57150">
            <a:noFill/>
          </a:ln>
        </p:spPr>
        <p:txBody>
          <a:bodyPr wrap="square" rtlCol="0">
            <a:spAutoFit/>
          </a:bodyPr>
          <a:lstStyle/>
          <a:p>
            <a:pPr algn="ctr"/>
            <a:r>
              <a:rPr lang="en-US" sz="2800" dirty="0"/>
              <a:t>Lorentz-Transformed Basis</a:t>
            </a:r>
          </a:p>
        </p:txBody>
      </p:sp>
      <p:cxnSp>
        <p:nvCxnSpPr>
          <p:cNvPr id="23" name="Straight Connector 22">
            <a:extLst>
              <a:ext uri="{FF2B5EF4-FFF2-40B4-BE49-F238E27FC236}">
                <a16:creationId xmlns:a16="http://schemas.microsoft.com/office/drawing/2014/main" id="{DEFB9908-BD03-426E-9C1D-C32A42A5B5E3}"/>
              </a:ext>
            </a:extLst>
          </p:cNvPr>
          <p:cNvCxnSpPr>
            <a:cxnSpLocks/>
          </p:cNvCxnSpPr>
          <p:nvPr/>
        </p:nvCxnSpPr>
        <p:spPr>
          <a:xfrm flipV="1">
            <a:off x="5324929" y="0"/>
            <a:ext cx="0" cy="2607734"/>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E286B6-7331-4FDA-9976-FF4635C784BE}"/>
              </a:ext>
            </a:extLst>
          </p:cNvPr>
          <p:cNvCxnSpPr>
            <a:cxnSpLocks/>
          </p:cNvCxnSpPr>
          <p:nvPr/>
        </p:nvCxnSpPr>
        <p:spPr>
          <a:xfrm flipH="1">
            <a:off x="5299398" y="2607735"/>
            <a:ext cx="6892602"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EB6C17B9-A791-40C8-940B-7B80BAA5ABF9}"/>
              </a:ext>
            </a:extLst>
          </p:cNvPr>
          <p:cNvGrpSpPr/>
          <p:nvPr/>
        </p:nvGrpSpPr>
        <p:grpSpPr>
          <a:xfrm>
            <a:off x="9906624" y="1038225"/>
            <a:ext cx="1324938" cy="1342339"/>
            <a:chOff x="375139" y="3399692"/>
            <a:chExt cx="3124200" cy="3165231"/>
          </a:xfrm>
        </p:grpSpPr>
        <p:cxnSp>
          <p:nvCxnSpPr>
            <p:cNvPr id="33" name="Straight Arrow Connector 32">
              <a:extLst>
                <a:ext uri="{FF2B5EF4-FFF2-40B4-BE49-F238E27FC236}">
                  <a16:creationId xmlns:a16="http://schemas.microsoft.com/office/drawing/2014/main" id="{63E81332-C837-4717-8239-409FFCE3BCC9}"/>
                </a:ext>
              </a:extLst>
            </p:cNvPr>
            <p:cNvCxnSpPr>
              <a:cxnSpLocks/>
            </p:cNvCxnSpPr>
            <p:nvPr/>
          </p:nvCxnSpPr>
          <p:spPr>
            <a:xfrm flipV="1">
              <a:off x="375139" y="5799992"/>
              <a:ext cx="3124200" cy="720084"/>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29510F25-6245-42F7-83BB-4181D24505E2}"/>
                </a:ext>
              </a:extLst>
            </p:cNvPr>
            <p:cNvCxnSpPr>
              <a:cxnSpLocks/>
            </p:cNvCxnSpPr>
            <p:nvPr/>
          </p:nvCxnSpPr>
          <p:spPr>
            <a:xfrm flipV="1">
              <a:off x="408708" y="3399692"/>
              <a:ext cx="747481" cy="3165231"/>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78DC424-51E5-4CCB-BC18-79B14F303A40}"/>
                  </a:ext>
                </a:extLst>
              </p:cNvPr>
              <p:cNvSpPr txBox="1"/>
              <p:nvPr/>
            </p:nvSpPr>
            <p:spPr>
              <a:xfrm>
                <a:off x="5372242" y="626172"/>
                <a:ext cx="4633151" cy="1620059"/>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r>
                        <a:rPr lang="en-US" sz="4400" b="0" i="1" smtClean="0">
                          <a:latin typeface="Cambria Math" panose="02040503050406030204" pitchFamily="18" charset="0"/>
                        </a:rPr>
                        <m:t>=</m:t>
                      </m:r>
                      <m:r>
                        <a:rPr lang="en-US" sz="4400" b="0" i="1" smtClean="0">
                          <a:latin typeface="Cambria Math" panose="02040503050406030204" pitchFamily="18" charset="0"/>
                        </a:rPr>
                        <m:t>𝛾</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   </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r>
                            <a:rPr lang="en-US" sz="4400" b="0" i="1" smtClean="0">
                              <a:latin typeface="Cambria Math" panose="02040503050406030204" pitchFamily="18" charset="0"/>
                            </a:rPr>
                            <m:t>+</m:t>
                          </m:r>
                          <m:r>
                            <a:rPr lang="en-US" sz="4400" i="1">
                              <a:solidFill>
                                <a:srgbClr val="7030A0"/>
                              </a:solidFill>
                              <a:latin typeface="Cambria Math" panose="02040503050406030204" pitchFamily="18" charset="0"/>
                            </a:rPr>
                            <m:t>𝛽</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e>
                      </m:d>
                    </m:oMath>
                  </m:oMathPara>
                </a14:m>
                <a:endParaRPr lang="en-US" sz="4400" b="0" dirty="0"/>
              </a:p>
              <a:p>
                <a:pPr/>
                <a14:m>
                  <m:oMathPara xmlns:m="http://schemas.openxmlformats.org/officeDocument/2006/math">
                    <m:oMathParaPr>
                      <m:jc m:val="left"/>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r>
                        <a:rPr lang="en-US" sz="4400" b="0" i="1" smtClean="0">
                          <a:latin typeface="Cambria Math" panose="02040503050406030204" pitchFamily="18" charset="0"/>
                        </a:rPr>
                        <m:t>=</m:t>
                      </m:r>
                      <m:r>
                        <a:rPr lang="en-US" sz="4400" i="1">
                          <a:latin typeface="Cambria Math" panose="02040503050406030204" pitchFamily="18" charset="0"/>
                        </a:rPr>
                        <m:t>𝛾</m:t>
                      </m:r>
                      <m:d>
                        <m:dPr>
                          <m:ctrlPr>
                            <a:rPr lang="en-US" sz="4400" i="1">
                              <a:latin typeface="Cambria Math" panose="02040503050406030204" pitchFamily="18" charset="0"/>
                            </a:rPr>
                          </m:ctrlPr>
                        </m:dPr>
                        <m:e>
                          <m:r>
                            <a:rPr lang="en-US" sz="4400" i="1">
                              <a:solidFill>
                                <a:srgbClr val="7030A0"/>
                              </a:solidFill>
                              <a:latin typeface="Cambria Math" panose="02040503050406030204" pitchFamily="18" charset="0"/>
                            </a:rPr>
                            <m:t>𝛽</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r>
                            <a:rPr lang="en-US" sz="4400" i="1">
                              <a:latin typeface="Cambria Math" panose="02040503050406030204" pitchFamily="18" charset="0"/>
                            </a:rPr>
                            <m:t>+</m:t>
                          </m:r>
                          <m:r>
                            <a:rPr lang="en-US" sz="4400" b="0" i="1" smtClean="0">
                              <a:latin typeface="Cambria Math" panose="02040503050406030204" pitchFamily="18" charset="0"/>
                            </a:rPr>
                            <m:t>   </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e>
                      </m:d>
                    </m:oMath>
                  </m:oMathPara>
                </a14:m>
                <a:endParaRPr lang="en-CA" sz="4400" dirty="0"/>
              </a:p>
            </p:txBody>
          </p:sp>
        </mc:Choice>
        <mc:Fallback xmlns="">
          <p:sp>
            <p:nvSpPr>
              <p:cNvPr id="39" name="TextBox 38">
                <a:extLst>
                  <a:ext uri="{FF2B5EF4-FFF2-40B4-BE49-F238E27FC236}">
                    <a16:creationId xmlns:a16="http://schemas.microsoft.com/office/drawing/2014/main" id="{078DC424-51E5-4CCB-BC18-79B14F303A40}"/>
                  </a:ext>
                </a:extLst>
              </p:cNvPr>
              <p:cNvSpPr txBox="1">
                <a:spLocks noRot="1" noChangeAspect="1" noMove="1" noResize="1" noEditPoints="1" noAdjustHandles="1" noChangeArrowheads="1" noChangeShapeType="1" noTextEdit="1"/>
              </p:cNvSpPr>
              <p:nvPr/>
            </p:nvSpPr>
            <p:spPr>
              <a:xfrm>
                <a:off x="5372242" y="626172"/>
                <a:ext cx="4633151" cy="1620059"/>
              </a:xfrm>
              <a:prstGeom prst="rect">
                <a:avLst/>
              </a:prstGeom>
              <a:blipFill>
                <a:blip r:embed="rId7"/>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91C219D-4840-4E30-8BFD-9622E8EBFC5A}"/>
                  </a:ext>
                </a:extLst>
              </p:cNvPr>
              <p:cNvSpPr txBox="1"/>
              <p:nvPr/>
            </p:nvSpPr>
            <p:spPr>
              <a:xfrm>
                <a:off x="1" y="2802465"/>
                <a:ext cx="12192000" cy="1647952"/>
              </a:xfrm>
              <a:prstGeom prst="rect">
                <a:avLst/>
              </a:prstGeom>
              <a:noFill/>
            </p:spPr>
            <p:txBody>
              <a:bodyPr wrap="square" rtlCol="0">
                <a:spAutoFit/>
              </a:bodyPr>
              <a:lstStyle/>
              <a:p>
                <a:pPr>
                  <a:spcAft>
                    <a:spcPts val="800"/>
                  </a:spcAft>
                </a:pPr>
                <a14:m>
                  <m:oMathPara xmlns:m="http://schemas.openxmlformats.org/officeDocument/2006/math">
                    <m:oMathParaPr>
                      <m:jc m:val="left"/>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r>
                        <a:rPr lang="en-US" sz="4400" i="1">
                          <a:latin typeface="Cambria Math" panose="02040503050406030204" pitchFamily="18" charset="0"/>
                        </a:rPr>
                        <m:t>⋅</m:t>
                      </m:r>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r>
                        <a:rPr lang="en-US" sz="4400" i="1">
                          <a:latin typeface="Cambria Math" panose="02040503050406030204" pitchFamily="18" charset="0"/>
                        </a:rPr>
                        <m:t>=</m:t>
                      </m:r>
                      <m:r>
                        <a:rPr lang="en-US" sz="4400" b="0" i="1" smtClean="0">
                          <a:latin typeface="Cambria Math" panose="02040503050406030204" pitchFamily="18" charset="0"/>
                        </a:rPr>
                        <m:t>𝛾</m:t>
                      </m:r>
                      <m:d>
                        <m:dPr>
                          <m:ctrlPr>
                            <a:rPr lang="en-US" sz="4400" b="0" i="1" smtClean="0">
                              <a:latin typeface="Cambria Math" panose="02040503050406030204" pitchFamily="18" charset="0"/>
                            </a:rPr>
                          </m:ctrlPr>
                        </m:dPr>
                        <m:e>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r>
                            <a:rPr lang="en-US" sz="4400" b="0" i="1" smtClean="0">
                              <a:latin typeface="Cambria Math" panose="02040503050406030204" pitchFamily="18" charset="0"/>
                            </a:rPr>
                            <m:t>+</m:t>
                          </m:r>
                          <m:r>
                            <a:rPr lang="en-US" sz="4400" i="1">
                              <a:solidFill>
                                <a:srgbClr val="7030A0"/>
                              </a:solidFill>
                              <a:latin typeface="Cambria Math" panose="02040503050406030204" pitchFamily="18" charset="0"/>
                            </a:rPr>
                            <m:t>𝛽</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e>
                      </m:d>
                      <m:r>
                        <a:rPr lang="en-US" sz="4400" i="1">
                          <a:latin typeface="Cambria Math" panose="02040503050406030204" pitchFamily="18" charset="0"/>
                        </a:rPr>
                        <m:t>⋅</m:t>
                      </m:r>
                      <m:r>
                        <a:rPr lang="en-US" sz="4400" i="1" smtClean="0">
                          <a:latin typeface="Cambria Math" panose="02040503050406030204" pitchFamily="18" charset="0"/>
                        </a:rPr>
                        <m:t>𝛾</m:t>
                      </m:r>
                      <m:d>
                        <m:dPr>
                          <m:ctrlPr>
                            <a:rPr lang="en-US" sz="4400" i="1">
                              <a:latin typeface="Cambria Math" panose="02040503050406030204" pitchFamily="18" charset="0"/>
                            </a:rPr>
                          </m:ctrlPr>
                        </m:dPr>
                        <m:e>
                          <m:r>
                            <a:rPr lang="en-US" sz="4400" i="1">
                              <a:solidFill>
                                <a:srgbClr val="7030A0"/>
                              </a:solidFill>
                              <a:latin typeface="Cambria Math" panose="02040503050406030204" pitchFamily="18" charset="0"/>
                            </a:rPr>
                            <m:t>𝛽</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r>
                            <a:rPr lang="en-US" sz="4400" i="1">
                              <a:latin typeface="Cambria Math" panose="02040503050406030204" pitchFamily="18" charset="0"/>
                            </a:rPr>
                            <m:t>+</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e>
                      </m:d>
                    </m:oMath>
                  </m:oMathPara>
                </a14:m>
                <a:endParaRPr lang="en-US" sz="4400" dirty="0">
                  <a:solidFill>
                    <a:srgbClr val="7030A0"/>
                  </a:solidFill>
                </a:endParaRPr>
              </a:p>
              <a:p>
                <a:pPr>
                  <a:spcAft>
                    <a:spcPts val="800"/>
                  </a:spcAft>
                </a:pPr>
                <a14:m>
                  <m:oMathPara xmlns:m="http://schemas.openxmlformats.org/officeDocument/2006/math">
                    <m:oMathParaPr>
                      <m:jc m:val="left"/>
                    </m:oMathParaPr>
                    <m:oMath xmlns:m="http://schemas.openxmlformats.org/officeDocument/2006/math">
                      <m:r>
                        <a:rPr lang="en-US" sz="3800" i="1">
                          <a:latin typeface="Cambria Math" panose="02040503050406030204" pitchFamily="18" charset="0"/>
                        </a:rPr>
                        <m:t>=</m:t>
                      </m:r>
                      <m:sSup>
                        <m:sSupPr>
                          <m:ctrlPr>
                            <a:rPr lang="en-US" sz="3800" b="0" i="1" smtClean="0">
                              <a:solidFill>
                                <a:srgbClr val="C00000"/>
                              </a:solidFill>
                              <a:latin typeface="Cambria Math" panose="02040503050406030204" pitchFamily="18" charset="0"/>
                            </a:rPr>
                          </m:ctrlPr>
                        </m:sSupPr>
                        <m:e>
                          <m:r>
                            <a:rPr lang="en-US" sz="3800" b="0" i="1" smtClean="0">
                              <a:latin typeface="Cambria Math" panose="02040503050406030204" pitchFamily="18" charset="0"/>
                            </a:rPr>
                            <m:t>𝛾</m:t>
                          </m:r>
                        </m:e>
                        <m:sup>
                          <m:r>
                            <a:rPr lang="en-US" sz="3800" b="0" i="1" smtClean="0">
                              <a:latin typeface="Cambria Math" panose="02040503050406030204" pitchFamily="18" charset="0"/>
                            </a:rPr>
                            <m:t>2</m:t>
                          </m:r>
                        </m:sup>
                      </m:sSup>
                      <m:r>
                        <a:rPr lang="en-US" sz="3800" i="1" smtClean="0">
                          <a:solidFill>
                            <a:srgbClr val="7030A0"/>
                          </a:solidFill>
                          <a:latin typeface="Cambria Math" panose="02040503050406030204" pitchFamily="18" charset="0"/>
                        </a:rPr>
                        <m:t>𝛽</m:t>
                      </m:r>
                      <m:d>
                        <m:dPr>
                          <m:ctrlPr>
                            <a:rPr lang="en-US" sz="3800" b="0" i="1" smtClean="0">
                              <a:latin typeface="Cambria Math" panose="02040503050406030204" pitchFamily="18" charset="0"/>
                            </a:rPr>
                          </m:ctrlPr>
                        </m:dPr>
                        <m:e>
                          <m:acc>
                            <m:accPr>
                              <m:chr m:val="⃗"/>
                              <m:ctrlPr>
                                <a:rPr lang="en-US" sz="3800" b="0" i="1" smtClean="0">
                                  <a:solidFill>
                                    <a:srgbClr val="002060"/>
                                  </a:solidFill>
                                  <a:latin typeface="Cambria Math" panose="02040503050406030204" pitchFamily="18" charset="0"/>
                                </a:rPr>
                              </m:ctrlPr>
                            </m:accPr>
                            <m:e>
                              <m:sSub>
                                <m:sSubPr>
                                  <m:ctrlPr>
                                    <a:rPr lang="en-US" sz="3800" b="0" i="1" smtClean="0">
                                      <a:solidFill>
                                        <a:srgbClr val="002060"/>
                                      </a:solidFill>
                                      <a:latin typeface="Cambria Math" panose="02040503050406030204" pitchFamily="18" charset="0"/>
                                    </a:rPr>
                                  </m:ctrlPr>
                                </m:sSubPr>
                                <m:e>
                                  <m:r>
                                    <a:rPr lang="en-US" sz="3800" b="0" i="1" smtClean="0">
                                      <a:solidFill>
                                        <a:srgbClr val="002060"/>
                                      </a:solidFill>
                                      <a:latin typeface="Cambria Math" panose="02040503050406030204" pitchFamily="18" charset="0"/>
                                    </a:rPr>
                                    <m:t>𝑒</m:t>
                                  </m:r>
                                </m:e>
                                <m:sub>
                                  <m:r>
                                    <a:rPr lang="en-US" sz="3800" b="0" i="1" smtClean="0">
                                      <a:solidFill>
                                        <a:srgbClr val="002060"/>
                                      </a:solidFill>
                                      <a:latin typeface="Cambria Math" panose="02040503050406030204" pitchFamily="18" charset="0"/>
                                    </a:rPr>
                                    <m:t>𝑡</m:t>
                                  </m:r>
                                </m:sub>
                              </m:sSub>
                            </m:e>
                          </m:acc>
                          <m:r>
                            <a:rPr lang="en-US" sz="3800" i="1" smtClean="0">
                              <a:latin typeface="Cambria Math" panose="02040503050406030204" pitchFamily="18" charset="0"/>
                            </a:rPr>
                            <m:t>⋅</m:t>
                          </m:r>
                          <m:acc>
                            <m:accPr>
                              <m:chr m:val="⃗"/>
                              <m:ctrlPr>
                                <a:rPr lang="en-US" sz="3800" b="0" i="1" smtClean="0">
                                  <a:solidFill>
                                    <a:srgbClr val="002060"/>
                                  </a:solidFill>
                                  <a:latin typeface="Cambria Math" panose="02040503050406030204" pitchFamily="18" charset="0"/>
                                </a:rPr>
                              </m:ctrlPr>
                            </m:accPr>
                            <m:e>
                              <m:sSub>
                                <m:sSubPr>
                                  <m:ctrlPr>
                                    <a:rPr lang="en-US" sz="3800" b="0" i="1" smtClean="0">
                                      <a:solidFill>
                                        <a:srgbClr val="002060"/>
                                      </a:solidFill>
                                      <a:latin typeface="Cambria Math" panose="02040503050406030204" pitchFamily="18" charset="0"/>
                                    </a:rPr>
                                  </m:ctrlPr>
                                </m:sSubPr>
                                <m:e>
                                  <m:r>
                                    <a:rPr lang="en-US" sz="3800" b="0" i="1" smtClean="0">
                                      <a:solidFill>
                                        <a:srgbClr val="002060"/>
                                      </a:solidFill>
                                      <a:latin typeface="Cambria Math" panose="02040503050406030204" pitchFamily="18" charset="0"/>
                                    </a:rPr>
                                    <m:t>𝑒</m:t>
                                  </m:r>
                                </m:e>
                                <m:sub>
                                  <m:r>
                                    <a:rPr lang="en-US" sz="3800" b="0" i="1" smtClean="0">
                                      <a:solidFill>
                                        <a:srgbClr val="002060"/>
                                      </a:solidFill>
                                      <a:latin typeface="Cambria Math" panose="02040503050406030204" pitchFamily="18" charset="0"/>
                                    </a:rPr>
                                    <m:t>𝑡</m:t>
                                  </m:r>
                                </m:sub>
                              </m:sSub>
                            </m:e>
                          </m:acc>
                        </m:e>
                      </m:d>
                      <m:r>
                        <a:rPr lang="en-US" sz="3800" b="0" i="1" smtClean="0">
                          <a:solidFill>
                            <a:schemeClr val="tx1"/>
                          </a:solidFill>
                          <a:latin typeface="Cambria Math" panose="02040503050406030204" pitchFamily="18" charset="0"/>
                        </a:rPr>
                        <m:t>+</m:t>
                      </m:r>
                      <m:sSup>
                        <m:sSupPr>
                          <m:ctrlPr>
                            <a:rPr lang="en-US" sz="3800" b="0" i="1" smtClean="0">
                              <a:solidFill>
                                <a:srgbClr val="C00000"/>
                              </a:solidFill>
                              <a:latin typeface="Cambria Math" panose="02040503050406030204" pitchFamily="18" charset="0"/>
                            </a:rPr>
                          </m:ctrlPr>
                        </m:sSupPr>
                        <m:e>
                          <m:r>
                            <a:rPr lang="en-US" sz="3800" b="0" i="1" smtClean="0">
                              <a:latin typeface="Cambria Math" panose="02040503050406030204" pitchFamily="18" charset="0"/>
                            </a:rPr>
                            <m:t>𝛾</m:t>
                          </m:r>
                        </m:e>
                        <m:sup>
                          <m:r>
                            <a:rPr lang="en-US" sz="3800" b="0" i="1" smtClean="0">
                              <a:latin typeface="Cambria Math" panose="02040503050406030204" pitchFamily="18" charset="0"/>
                            </a:rPr>
                            <m:t>2</m:t>
                          </m:r>
                        </m:sup>
                      </m:sSup>
                      <m:r>
                        <a:rPr lang="en-US" sz="3800" i="1" smtClean="0">
                          <a:solidFill>
                            <a:srgbClr val="7030A0"/>
                          </a:solidFill>
                          <a:latin typeface="Cambria Math" panose="02040503050406030204" pitchFamily="18" charset="0"/>
                        </a:rPr>
                        <m:t>𝛽</m:t>
                      </m:r>
                      <m:d>
                        <m:dPr>
                          <m:ctrlPr>
                            <a:rPr lang="en-US" sz="3800" b="0" i="1" smtClean="0">
                              <a:latin typeface="Cambria Math" panose="02040503050406030204" pitchFamily="18" charset="0"/>
                            </a:rPr>
                          </m:ctrlPr>
                        </m:dPr>
                        <m:e>
                          <m:acc>
                            <m:accPr>
                              <m:chr m:val="⃗"/>
                              <m:ctrlPr>
                                <a:rPr lang="en-US" sz="3800" b="0" i="1" smtClean="0">
                                  <a:solidFill>
                                    <a:srgbClr val="002060"/>
                                  </a:solidFill>
                                  <a:latin typeface="Cambria Math" panose="02040503050406030204" pitchFamily="18" charset="0"/>
                                </a:rPr>
                              </m:ctrlPr>
                            </m:accPr>
                            <m:e>
                              <m:sSub>
                                <m:sSubPr>
                                  <m:ctrlPr>
                                    <a:rPr lang="en-US" sz="3800" b="0" i="1" smtClean="0">
                                      <a:solidFill>
                                        <a:srgbClr val="002060"/>
                                      </a:solidFill>
                                      <a:latin typeface="Cambria Math" panose="02040503050406030204" pitchFamily="18" charset="0"/>
                                    </a:rPr>
                                  </m:ctrlPr>
                                </m:sSubPr>
                                <m:e>
                                  <m:r>
                                    <a:rPr lang="en-US" sz="3800" b="0" i="1" smtClean="0">
                                      <a:solidFill>
                                        <a:srgbClr val="002060"/>
                                      </a:solidFill>
                                      <a:latin typeface="Cambria Math" panose="02040503050406030204" pitchFamily="18" charset="0"/>
                                    </a:rPr>
                                    <m:t>𝑒</m:t>
                                  </m:r>
                                </m:e>
                                <m:sub>
                                  <m:r>
                                    <a:rPr lang="en-US" sz="3800" b="0" i="1" smtClean="0">
                                      <a:solidFill>
                                        <a:srgbClr val="002060"/>
                                      </a:solidFill>
                                      <a:latin typeface="Cambria Math" panose="02040503050406030204" pitchFamily="18" charset="0"/>
                                    </a:rPr>
                                    <m:t>𝑥</m:t>
                                  </m:r>
                                </m:sub>
                              </m:sSub>
                            </m:e>
                          </m:acc>
                          <m:r>
                            <a:rPr lang="en-US" sz="3800" i="1" smtClean="0">
                              <a:latin typeface="Cambria Math" panose="02040503050406030204" pitchFamily="18" charset="0"/>
                            </a:rPr>
                            <m:t>⋅</m:t>
                          </m:r>
                          <m:acc>
                            <m:accPr>
                              <m:chr m:val="⃗"/>
                              <m:ctrlPr>
                                <a:rPr lang="en-US" sz="3800" b="0" i="1" smtClean="0">
                                  <a:solidFill>
                                    <a:srgbClr val="002060"/>
                                  </a:solidFill>
                                  <a:latin typeface="Cambria Math" panose="02040503050406030204" pitchFamily="18" charset="0"/>
                                </a:rPr>
                              </m:ctrlPr>
                            </m:accPr>
                            <m:e>
                              <m:sSub>
                                <m:sSubPr>
                                  <m:ctrlPr>
                                    <a:rPr lang="en-US" sz="3800" b="0" i="1" smtClean="0">
                                      <a:solidFill>
                                        <a:srgbClr val="002060"/>
                                      </a:solidFill>
                                      <a:latin typeface="Cambria Math" panose="02040503050406030204" pitchFamily="18" charset="0"/>
                                    </a:rPr>
                                  </m:ctrlPr>
                                </m:sSubPr>
                                <m:e>
                                  <m:r>
                                    <a:rPr lang="en-US" sz="3800" b="0" i="1" smtClean="0">
                                      <a:solidFill>
                                        <a:srgbClr val="002060"/>
                                      </a:solidFill>
                                      <a:latin typeface="Cambria Math" panose="02040503050406030204" pitchFamily="18" charset="0"/>
                                    </a:rPr>
                                    <m:t>𝑒</m:t>
                                  </m:r>
                                </m:e>
                                <m:sub>
                                  <m:r>
                                    <a:rPr lang="en-US" sz="3800" b="0" i="1" smtClean="0">
                                      <a:solidFill>
                                        <a:srgbClr val="002060"/>
                                      </a:solidFill>
                                      <a:latin typeface="Cambria Math" panose="02040503050406030204" pitchFamily="18" charset="0"/>
                                    </a:rPr>
                                    <m:t>𝑥</m:t>
                                  </m:r>
                                </m:sub>
                              </m:sSub>
                            </m:e>
                          </m:acc>
                        </m:e>
                      </m:d>
                      <m:r>
                        <a:rPr lang="en-US" sz="3800" b="0" i="1" smtClean="0">
                          <a:solidFill>
                            <a:schemeClr val="tx1"/>
                          </a:solidFill>
                          <a:latin typeface="Cambria Math" panose="02040503050406030204" pitchFamily="18" charset="0"/>
                        </a:rPr>
                        <m:t>=</m:t>
                      </m:r>
                      <m:sSup>
                        <m:sSupPr>
                          <m:ctrlPr>
                            <a:rPr lang="en-US" sz="3800" b="0" i="1" smtClean="0">
                              <a:solidFill>
                                <a:srgbClr val="C00000"/>
                              </a:solidFill>
                              <a:latin typeface="Cambria Math" panose="02040503050406030204" pitchFamily="18" charset="0"/>
                            </a:rPr>
                          </m:ctrlPr>
                        </m:sSupPr>
                        <m:e>
                          <m:r>
                            <a:rPr lang="en-US" sz="3800" b="0" i="1" smtClean="0">
                              <a:latin typeface="Cambria Math" panose="02040503050406030204" pitchFamily="18" charset="0"/>
                            </a:rPr>
                            <m:t>𝛾</m:t>
                          </m:r>
                        </m:e>
                        <m:sup>
                          <m:r>
                            <a:rPr lang="en-US" sz="3800" b="0" i="1" smtClean="0">
                              <a:latin typeface="Cambria Math" panose="02040503050406030204" pitchFamily="18" charset="0"/>
                            </a:rPr>
                            <m:t>2</m:t>
                          </m:r>
                        </m:sup>
                      </m:sSup>
                      <m:r>
                        <a:rPr lang="en-US" sz="3800" i="1" smtClean="0">
                          <a:solidFill>
                            <a:srgbClr val="7030A0"/>
                          </a:solidFill>
                          <a:latin typeface="Cambria Math" panose="02040503050406030204" pitchFamily="18" charset="0"/>
                        </a:rPr>
                        <m:t>𝛽</m:t>
                      </m:r>
                      <m:r>
                        <a:rPr lang="en-US" sz="3800" b="0" i="1" smtClean="0">
                          <a:solidFill>
                            <a:schemeClr val="tx1"/>
                          </a:solidFill>
                          <a:latin typeface="Cambria Math" panose="02040503050406030204" pitchFamily="18" charset="0"/>
                        </a:rPr>
                        <m:t>−</m:t>
                      </m:r>
                      <m:sSup>
                        <m:sSupPr>
                          <m:ctrlPr>
                            <a:rPr lang="en-US" sz="3800" b="0" i="1" smtClean="0">
                              <a:solidFill>
                                <a:srgbClr val="C00000"/>
                              </a:solidFill>
                              <a:latin typeface="Cambria Math" panose="02040503050406030204" pitchFamily="18" charset="0"/>
                            </a:rPr>
                          </m:ctrlPr>
                        </m:sSupPr>
                        <m:e>
                          <m:r>
                            <a:rPr lang="en-US" sz="3800" b="0" i="1" smtClean="0">
                              <a:latin typeface="Cambria Math" panose="02040503050406030204" pitchFamily="18" charset="0"/>
                            </a:rPr>
                            <m:t>𝛾</m:t>
                          </m:r>
                        </m:e>
                        <m:sup>
                          <m:r>
                            <a:rPr lang="en-US" sz="3800" b="0" i="1" smtClean="0">
                              <a:latin typeface="Cambria Math" panose="02040503050406030204" pitchFamily="18" charset="0"/>
                            </a:rPr>
                            <m:t>2</m:t>
                          </m:r>
                        </m:sup>
                      </m:sSup>
                      <m:r>
                        <a:rPr lang="en-US" sz="3800" i="1" smtClean="0">
                          <a:solidFill>
                            <a:srgbClr val="7030A0"/>
                          </a:solidFill>
                          <a:latin typeface="Cambria Math" panose="02040503050406030204" pitchFamily="18" charset="0"/>
                        </a:rPr>
                        <m:t>𝛽</m:t>
                      </m:r>
                      <m:r>
                        <a:rPr lang="en-US" sz="3800" b="0" i="1" smtClean="0">
                          <a:solidFill>
                            <a:schemeClr val="tx1"/>
                          </a:solidFill>
                          <a:latin typeface="Cambria Math" panose="02040503050406030204" pitchFamily="18" charset="0"/>
                        </a:rPr>
                        <m:t>=0</m:t>
                      </m:r>
                    </m:oMath>
                  </m:oMathPara>
                </a14:m>
                <a:endParaRPr lang="en-US" sz="3800" dirty="0">
                  <a:solidFill>
                    <a:srgbClr val="7030A0"/>
                  </a:solidFill>
                </a:endParaRPr>
              </a:p>
            </p:txBody>
          </p:sp>
        </mc:Choice>
        <mc:Fallback xmlns="">
          <p:sp>
            <p:nvSpPr>
              <p:cNvPr id="43" name="TextBox 42">
                <a:extLst>
                  <a:ext uri="{FF2B5EF4-FFF2-40B4-BE49-F238E27FC236}">
                    <a16:creationId xmlns:a16="http://schemas.microsoft.com/office/drawing/2014/main" id="{191C219D-4840-4E30-8BFD-9622E8EBFC5A}"/>
                  </a:ext>
                </a:extLst>
              </p:cNvPr>
              <p:cNvSpPr txBox="1">
                <a:spLocks noRot="1" noChangeAspect="1" noMove="1" noResize="1" noEditPoints="1" noAdjustHandles="1" noChangeArrowheads="1" noChangeShapeType="1" noTextEdit="1"/>
              </p:cNvSpPr>
              <p:nvPr/>
            </p:nvSpPr>
            <p:spPr>
              <a:xfrm>
                <a:off x="1" y="2802465"/>
                <a:ext cx="12192000" cy="1647952"/>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E89E768-BD25-45B8-8E54-6E14975C8DCC}"/>
                  </a:ext>
                </a:extLst>
              </p:cNvPr>
              <p:cNvSpPr txBox="1"/>
              <p:nvPr/>
            </p:nvSpPr>
            <p:spPr>
              <a:xfrm>
                <a:off x="0" y="4899779"/>
                <a:ext cx="12192000" cy="1647952"/>
              </a:xfrm>
              <a:prstGeom prst="rect">
                <a:avLst/>
              </a:prstGeom>
              <a:noFill/>
            </p:spPr>
            <p:txBody>
              <a:bodyPr wrap="square" rtlCol="0">
                <a:spAutoFit/>
              </a:bodyPr>
              <a:lstStyle/>
              <a:p>
                <a:pPr>
                  <a:spcAft>
                    <a:spcPts val="800"/>
                  </a:spcAft>
                </a:pPr>
                <a14:m>
                  <m:oMathPara xmlns:m="http://schemas.openxmlformats.org/officeDocument/2006/math">
                    <m:oMathParaPr>
                      <m:jc m:val="left"/>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r>
                        <a:rPr lang="en-US" sz="4400" i="1">
                          <a:latin typeface="Cambria Math" panose="02040503050406030204" pitchFamily="18" charset="0"/>
                        </a:rPr>
                        <m:t>⋅</m:t>
                      </m:r>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r>
                        <a:rPr lang="en-US" sz="4400" i="1">
                          <a:latin typeface="Cambria Math" panose="02040503050406030204" pitchFamily="18" charset="0"/>
                        </a:rPr>
                        <m:t>=</m:t>
                      </m:r>
                      <m:r>
                        <a:rPr lang="en-US" sz="4400" b="0" i="1" smtClean="0">
                          <a:latin typeface="Cambria Math" panose="02040503050406030204" pitchFamily="18" charset="0"/>
                        </a:rPr>
                        <m:t>𝛾</m:t>
                      </m:r>
                      <m:d>
                        <m:dPr>
                          <m:ctrlPr>
                            <a:rPr lang="en-US" sz="4400" b="0" i="1" smtClean="0">
                              <a:latin typeface="Cambria Math" panose="02040503050406030204" pitchFamily="18" charset="0"/>
                            </a:rPr>
                          </m:ctrlPr>
                        </m:dPr>
                        <m:e>
                          <m:r>
                            <a:rPr lang="en-US" sz="4400" i="1" smtClean="0">
                              <a:solidFill>
                                <a:srgbClr val="7030A0"/>
                              </a:solidFill>
                              <a:latin typeface="Cambria Math" panose="02040503050406030204" pitchFamily="18" charset="0"/>
                            </a:rPr>
                            <m:t>𝛽</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r>
                            <a:rPr lang="en-US" sz="4400" i="1">
                              <a:latin typeface="Cambria Math" panose="02040503050406030204" pitchFamily="18" charset="0"/>
                            </a:rPr>
                            <m:t>+</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e>
                      </m:d>
                      <m:r>
                        <a:rPr lang="en-US" sz="4400" i="1">
                          <a:latin typeface="Cambria Math" panose="02040503050406030204" pitchFamily="18" charset="0"/>
                        </a:rPr>
                        <m:t>⋅</m:t>
                      </m:r>
                      <m:r>
                        <a:rPr lang="en-US" sz="4400" i="1" smtClean="0">
                          <a:latin typeface="Cambria Math" panose="02040503050406030204" pitchFamily="18" charset="0"/>
                        </a:rPr>
                        <m:t>𝛾</m:t>
                      </m:r>
                      <m:d>
                        <m:dPr>
                          <m:ctrlPr>
                            <a:rPr lang="en-US" sz="4400" i="1">
                              <a:latin typeface="Cambria Math" panose="02040503050406030204" pitchFamily="18" charset="0"/>
                            </a:rPr>
                          </m:ctrlPr>
                        </m:dPr>
                        <m:e>
                          <m:r>
                            <a:rPr lang="en-US" sz="4400" i="1">
                              <a:solidFill>
                                <a:srgbClr val="7030A0"/>
                              </a:solidFill>
                              <a:latin typeface="Cambria Math" panose="02040503050406030204" pitchFamily="18" charset="0"/>
                            </a:rPr>
                            <m:t>𝛽</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r>
                            <a:rPr lang="en-US" sz="4400" i="1">
                              <a:latin typeface="Cambria Math" panose="02040503050406030204" pitchFamily="18" charset="0"/>
                            </a:rPr>
                            <m:t>+</m:t>
                          </m:r>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e>
                      </m:d>
                    </m:oMath>
                  </m:oMathPara>
                </a14:m>
                <a:endParaRPr lang="en-US" sz="4400" dirty="0">
                  <a:solidFill>
                    <a:srgbClr val="7030A0"/>
                  </a:solidFill>
                </a:endParaRPr>
              </a:p>
              <a:p>
                <a:pPr>
                  <a:spcAft>
                    <a:spcPts val="800"/>
                  </a:spcAft>
                </a:pPr>
                <a14:m>
                  <m:oMathPara xmlns:m="http://schemas.openxmlformats.org/officeDocument/2006/math">
                    <m:oMathParaPr>
                      <m:jc m:val="left"/>
                    </m:oMathParaPr>
                    <m:oMath xmlns:m="http://schemas.openxmlformats.org/officeDocument/2006/math">
                      <m:r>
                        <a:rPr lang="en-US" sz="3800" i="1">
                          <a:latin typeface="Cambria Math" panose="02040503050406030204" pitchFamily="18" charset="0"/>
                        </a:rPr>
                        <m:t>=</m:t>
                      </m:r>
                      <m:sSup>
                        <m:sSupPr>
                          <m:ctrlPr>
                            <a:rPr lang="en-US" sz="3800" b="0" i="1" smtClean="0">
                              <a:solidFill>
                                <a:srgbClr val="C00000"/>
                              </a:solidFill>
                              <a:latin typeface="Cambria Math" panose="02040503050406030204" pitchFamily="18" charset="0"/>
                            </a:rPr>
                          </m:ctrlPr>
                        </m:sSupPr>
                        <m:e>
                          <m:r>
                            <a:rPr lang="en-US" sz="3800" b="0" i="1" smtClean="0">
                              <a:latin typeface="Cambria Math" panose="02040503050406030204" pitchFamily="18" charset="0"/>
                            </a:rPr>
                            <m:t>𝛾</m:t>
                          </m:r>
                        </m:e>
                        <m:sup>
                          <m:r>
                            <a:rPr lang="en-US" sz="3800" b="0" i="1" smtClean="0">
                              <a:latin typeface="Cambria Math" panose="02040503050406030204" pitchFamily="18" charset="0"/>
                            </a:rPr>
                            <m:t>2</m:t>
                          </m:r>
                        </m:sup>
                      </m:sSup>
                      <m:sSup>
                        <m:sSupPr>
                          <m:ctrlPr>
                            <a:rPr lang="en-US" sz="3800" b="0" i="1" smtClean="0">
                              <a:solidFill>
                                <a:srgbClr val="7030A0"/>
                              </a:solidFill>
                              <a:latin typeface="Cambria Math" panose="02040503050406030204" pitchFamily="18" charset="0"/>
                            </a:rPr>
                          </m:ctrlPr>
                        </m:sSupPr>
                        <m:e>
                          <m:r>
                            <a:rPr lang="en-US" sz="3800" i="1" smtClean="0">
                              <a:solidFill>
                                <a:srgbClr val="7030A0"/>
                              </a:solidFill>
                              <a:latin typeface="Cambria Math" panose="02040503050406030204" pitchFamily="18" charset="0"/>
                            </a:rPr>
                            <m:t>𝛽</m:t>
                          </m:r>
                        </m:e>
                        <m:sup>
                          <m:r>
                            <a:rPr lang="en-US" sz="3800" b="0" i="1" smtClean="0">
                              <a:solidFill>
                                <a:schemeClr val="tx1"/>
                              </a:solidFill>
                              <a:latin typeface="Cambria Math" panose="02040503050406030204" pitchFamily="18" charset="0"/>
                            </a:rPr>
                            <m:t>2</m:t>
                          </m:r>
                        </m:sup>
                      </m:sSup>
                      <m:d>
                        <m:dPr>
                          <m:ctrlPr>
                            <a:rPr lang="en-US" sz="3800" b="0" i="1" smtClean="0">
                              <a:latin typeface="Cambria Math" panose="02040503050406030204" pitchFamily="18" charset="0"/>
                            </a:rPr>
                          </m:ctrlPr>
                        </m:dPr>
                        <m:e>
                          <m:acc>
                            <m:accPr>
                              <m:chr m:val="⃗"/>
                              <m:ctrlPr>
                                <a:rPr lang="en-US" sz="3800" b="0" i="1" smtClean="0">
                                  <a:solidFill>
                                    <a:srgbClr val="002060"/>
                                  </a:solidFill>
                                  <a:latin typeface="Cambria Math" panose="02040503050406030204" pitchFamily="18" charset="0"/>
                                </a:rPr>
                              </m:ctrlPr>
                            </m:accPr>
                            <m:e>
                              <m:sSub>
                                <m:sSubPr>
                                  <m:ctrlPr>
                                    <a:rPr lang="en-US" sz="3800" b="0" i="1" smtClean="0">
                                      <a:solidFill>
                                        <a:srgbClr val="002060"/>
                                      </a:solidFill>
                                      <a:latin typeface="Cambria Math" panose="02040503050406030204" pitchFamily="18" charset="0"/>
                                    </a:rPr>
                                  </m:ctrlPr>
                                </m:sSubPr>
                                <m:e>
                                  <m:r>
                                    <a:rPr lang="en-US" sz="3800" b="0" i="1" smtClean="0">
                                      <a:solidFill>
                                        <a:srgbClr val="002060"/>
                                      </a:solidFill>
                                      <a:latin typeface="Cambria Math" panose="02040503050406030204" pitchFamily="18" charset="0"/>
                                    </a:rPr>
                                    <m:t>𝑒</m:t>
                                  </m:r>
                                </m:e>
                                <m:sub>
                                  <m:r>
                                    <a:rPr lang="en-US" sz="3800" b="0" i="1" smtClean="0">
                                      <a:solidFill>
                                        <a:srgbClr val="002060"/>
                                      </a:solidFill>
                                      <a:latin typeface="Cambria Math" panose="02040503050406030204" pitchFamily="18" charset="0"/>
                                    </a:rPr>
                                    <m:t>𝑡</m:t>
                                  </m:r>
                                </m:sub>
                              </m:sSub>
                            </m:e>
                          </m:acc>
                          <m:r>
                            <a:rPr lang="en-US" sz="3800" i="1" smtClean="0">
                              <a:latin typeface="Cambria Math" panose="02040503050406030204" pitchFamily="18" charset="0"/>
                            </a:rPr>
                            <m:t>⋅</m:t>
                          </m:r>
                          <m:acc>
                            <m:accPr>
                              <m:chr m:val="⃗"/>
                              <m:ctrlPr>
                                <a:rPr lang="en-US" sz="3800" b="0" i="1" smtClean="0">
                                  <a:solidFill>
                                    <a:srgbClr val="002060"/>
                                  </a:solidFill>
                                  <a:latin typeface="Cambria Math" panose="02040503050406030204" pitchFamily="18" charset="0"/>
                                </a:rPr>
                              </m:ctrlPr>
                            </m:accPr>
                            <m:e>
                              <m:sSub>
                                <m:sSubPr>
                                  <m:ctrlPr>
                                    <a:rPr lang="en-US" sz="3800" b="0" i="1" smtClean="0">
                                      <a:solidFill>
                                        <a:srgbClr val="002060"/>
                                      </a:solidFill>
                                      <a:latin typeface="Cambria Math" panose="02040503050406030204" pitchFamily="18" charset="0"/>
                                    </a:rPr>
                                  </m:ctrlPr>
                                </m:sSubPr>
                                <m:e>
                                  <m:r>
                                    <a:rPr lang="en-US" sz="3800" b="0" i="1" smtClean="0">
                                      <a:solidFill>
                                        <a:srgbClr val="002060"/>
                                      </a:solidFill>
                                      <a:latin typeface="Cambria Math" panose="02040503050406030204" pitchFamily="18" charset="0"/>
                                    </a:rPr>
                                    <m:t>𝑒</m:t>
                                  </m:r>
                                </m:e>
                                <m:sub>
                                  <m:r>
                                    <a:rPr lang="en-US" sz="3800" b="0" i="1" smtClean="0">
                                      <a:solidFill>
                                        <a:srgbClr val="002060"/>
                                      </a:solidFill>
                                      <a:latin typeface="Cambria Math" panose="02040503050406030204" pitchFamily="18" charset="0"/>
                                    </a:rPr>
                                    <m:t>𝑡</m:t>
                                  </m:r>
                                </m:sub>
                              </m:sSub>
                            </m:e>
                          </m:acc>
                        </m:e>
                      </m:d>
                      <m:r>
                        <a:rPr lang="en-US" sz="3800" b="0" i="1" smtClean="0">
                          <a:solidFill>
                            <a:schemeClr val="tx1"/>
                          </a:solidFill>
                          <a:latin typeface="Cambria Math" panose="02040503050406030204" pitchFamily="18" charset="0"/>
                        </a:rPr>
                        <m:t>+</m:t>
                      </m:r>
                      <m:sSup>
                        <m:sSupPr>
                          <m:ctrlPr>
                            <a:rPr lang="en-US" sz="3800" b="0" i="1" smtClean="0">
                              <a:solidFill>
                                <a:srgbClr val="C00000"/>
                              </a:solidFill>
                              <a:latin typeface="Cambria Math" panose="02040503050406030204" pitchFamily="18" charset="0"/>
                            </a:rPr>
                          </m:ctrlPr>
                        </m:sSupPr>
                        <m:e>
                          <m:r>
                            <a:rPr lang="en-US" sz="3800" b="0" i="1" smtClean="0">
                              <a:latin typeface="Cambria Math" panose="02040503050406030204" pitchFamily="18" charset="0"/>
                            </a:rPr>
                            <m:t>𝛾</m:t>
                          </m:r>
                        </m:e>
                        <m:sup>
                          <m:r>
                            <a:rPr lang="en-US" sz="3800" b="0" i="1" smtClean="0">
                              <a:latin typeface="Cambria Math" panose="02040503050406030204" pitchFamily="18" charset="0"/>
                            </a:rPr>
                            <m:t>2</m:t>
                          </m:r>
                        </m:sup>
                      </m:sSup>
                      <m:d>
                        <m:dPr>
                          <m:ctrlPr>
                            <a:rPr lang="en-US" sz="3800" b="0" i="1" smtClean="0">
                              <a:latin typeface="Cambria Math" panose="02040503050406030204" pitchFamily="18" charset="0"/>
                            </a:rPr>
                          </m:ctrlPr>
                        </m:dPr>
                        <m:e>
                          <m:acc>
                            <m:accPr>
                              <m:chr m:val="⃗"/>
                              <m:ctrlPr>
                                <a:rPr lang="en-US" sz="3800" b="0" i="1" smtClean="0">
                                  <a:solidFill>
                                    <a:srgbClr val="002060"/>
                                  </a:solidFill>
                                  <a:latin typeface="Cambria Math" panose="02040503050406030204" pitchFamily="18" charset="0"/>
                                </a:rPr>
                              </m:ctrlPr>
                            </m:accPr>
                            <m:e>
                              <m:sSub>
                                <m:sSubPr>
                                  <m:ctrlPr>
                                    <a:rPr lang="en-US" sz="3800" b="0" i="1" smtClean="0">
                                      <a:solidFill>
                                        <a:srgbClr val="002060"/>
                                      </a:solidFill>
                                      <a:latin typeface="Cambria Math" panose="02040503050406030204" pitchFamily="18" charset="0"/>
                                    </a:rPr>
                                  </m:ctrlPr>
                                </m:sSubPr>
                                <m:e>
                                  <m:r>
                                    <a:rPr lang="en-US" sz="3800" b="0" i="1" smtClean="0">
                                      <a:solidFill>
                                        <a:srgbClr val="002060"/>
                                      </a:solidFill>
                                      <a:latin typeface="Cambria Math" panose="02040503050406030204" pitchFamily="18" charset="0"/>
                                    </a:rPr>
                                    <m:t>𝑒</m:t>
                                  </m:r>
                                </m:e>
                                <m:sub>
                                  <m:r>
                                    <a:rPr lang="en-US" sz="3800" b="0" i="1" smtClean="0">
                                      <a:solidFill>
                                        <a:srgbClr val="002060"/>
                                      </a:solidFill>
                                      <a:latin typeface="Cambria Math" panose="02040503050406030204" pitchFamily="18" charset="0"/>
                                    </a:rPr>
                                    <m:t>𝑥</m:t>
                                  </m:r>
                                </m:sub>
                              </m:sSub>
                            </m:e>
                          </m:acc>
                          <m:r>
                            <a:rPr lang="en-US" sz="3800" i="1" smtClean="0">
                              <a:latin typeface="Cambria Math" panose="02040503050406030204" pitchFamily="18" charset="0"/>
                            </a:rPr>
                            <m:t>⋅</m:t>
                          </m:r>
                          <m:acc>
                            <m:accPr>
                              <m:chr m:val="⃗"/>
                              <m:ctrlPr>
                                <a:rPr lang="en-US" sz="3800" b="0" i="1" smtClean="0">
                                  <a:solidFill>
                                    <a:srgbClr val="002060"/>
                                  </a:solidFill>
                                  <a:latin typeface="Cambria Math" panose="02040503050406030204" pitchFamily="18" charset="0"/>
                                </a:rPr>
                              </m:ctrlPr>
                            </m:accPr>
                            <m:e>
                              <m:sSub>
                                <m:sSubPr>
                                  <m:ctrlPr>
                                    <a:rPr lang="en-US" sz="3800" b="0" i="1" smtClean="0">
                                      <a:solidFill>
                                        <a:srgbClr val="002060"/>
                                      </a:solidFill>
                                      <a:latin typeface="Cambria Math" panose="02040503050406030204" pitchFamily="18" charset="0"/>
                                    </a:rPr>
                                  </m:ctrlPr>
                                </m:sSubPr>
                                <m:e>
                                  <m:r>
                                    <a:rPr lang="en-US" sz="3800" b="0" i="1" smtClean="0">
                                      <a:solidFill>
                                        <a:srgbClr val="002060"/>
                                      </a:solidFill>
                                      <a:latin typeface="Cambria Math" panose="02040503050406030204" pitchFamily="18" charset="0"/>
                                    </a:rPr>
                                    <m:t>𝑒</m:t>
                                  </m:r>
                                </m:e>
                                <m:sub>
                                  <m:r>
                                    <a:rPr lang="en-US" sz="3800" b="0" i="1" smtClean="0">
                                      <a:solidFill>
                                        <a:srgbClr val="002060"/>
                                      </a:solidFill>
                                      <a:latin typeface="Cambria Math" panose="02040503050406030204" pitchFamily="18" charset="0"/>
                                    </a:rPr>
                                    <m:t>𝑥</m:t>
                                  </m:r>
                                </m:sub>
                              </m:sSub>
                            </m:e>
                          </m:acc>
                        </m:e>
                      </m:d>
                      <m:r>
                        <a:rPr lang="en-US" sz="3800" b="0" i="1" smtClean="0">
                          <a:solidFill>
                            <a:schemeClr val="tx1"/>
                          </a:solidFill>
                          <a:latin typeface="Cambria Math" panose="02040503050406030204" pitchFamily="18" charset="0"/>
                        </a:rPr>
                        <m:t>=−</m:t>
                      </m:r>
                      <m:sSup>
                        <m:sSupPr>
                          <m:ctrlPr>
                            <a:rPr lang="en-US" sz="3800" b="0" i="1" smtClean="0">
                              <a:solidFill>
                                <a:schemeClr val="tx1"/>
                              </a:solidFill>
                              <a:latin typeface="Cambria Math" panose="02040503050406030204" pitchFamily="18" charset="0"/>
                            </a:rPr>
                          </m:ctrlPr>
                        </m:sSupPr>
                        <m:e>
                          <m:r>
                            <a:rPr lang="en-US" sz="3800" b="0" i="1" smtClean="0">
                              <a:solidFill>
                                <a:schemeClr val="tx1"/>
                              </a:solidFill>
                              <a:latin typeface="Cambria Math" panose="02040503050406030204" pitchFamily="18" charset="0"/>
                            </a:rPr>
                            <m:t>𝛾</m:t>
                          </m:r>
                        </m:e>
                        <m:sup>
                          <m:r>
                            <a:rPr lang="en-US" sz="3800" b="0" i="1" smtClean="0">
                              <a:solidFill>
                                <a:schemeClr val="tx1"/>
                              </a:solidFill>
                              <a:latin typeface="Cambria Math" panose="02040503050406030204" pitchFamily="18" charset="0"/>
                            </a:rPr>
                            <m:t>2</m:t>
                          </m:r>
                        </m:sup>
                      </m:sSup>
                      <m:d>
                        <m:dPr>
                          <m:ctrlPr>
                            <a:rPr lang="en-US" sz="3800" b="0" i="1" smtClean="0">
                              <a:solidFill>
                                <a:schemeClr val="tx1"/>
                              </a:solidFill>
                              <a:latin typeface="Cambria Math" panose="02040503050406030204" pitchFamily="18" charset="0"/>
                            </a:rPr>
                          </m:ctrlPr>
                        </m:dPr>
                        <m:e>
                          <m:r>
                            <a:rPr lang="en-US" sz="3800" b="0" i="1" smtClean="0">
                              <a:solidFill>
                                <a:schemeClr val="tx1"/>
                              </a:solidFill>
                              <a:latin typeface="Cambria Math" panose="02040503050406030204" pitchFamily="18" charset="0"/>
                            </a:rPr>
                            <m:t>1−</m:t>
                          </m:r>
                          <m:sSup>
                            <m:sSupPr>
                              <m:ctrlPr>
                                <a:rPr lang="en-US" sz="3800" b="0" i="1" smtClean="0">
                                  <a:solidFill>
                                    <a:srgbClr val="7030A0"/>
                                  </a:solidFill>
                                  <a:latin typeface="Cambria Math" panose="02040503050406030204" pitchFamily="18" charset="0"/>
                                </a:rPr>
                              </m:ctrlPr>
                            </m:sSupPr>
                            <m:e>
                              <m:r>
                                <a:rPr lang="en-US" sz="3800" i="1" smtClean="0">
                                  <a:solidFill>
                                    <a:srgbClr val="7030A0"/>
                                  </a:solidFill>
                                  <a:latin typeface="Cambria Math" panose="02040503050406030204" pitchFamily="18" charset="0"/>
                                </a:rPr>
                                <m:t>𝛽</m:t>
                              </m:r>
                            </m:e>
                            <m:sup>
                              <m:r>
                                <a:rPr lang="en-US" sz="3800" b="0" i="1" smtClean="0">
                                  <a:solidFill>
                                    <a:schemeClr val="tx1"/>
                                  </a:solidFill>
                                  <a:latin typeface="Cambria Math" panose="02040503050406030204" pitchFamily="18" charset="0"/>
                                </a:rPr>
                                <m:t>2</m:t>
                              </m:r>
                            </m:sup>
                          </m:sSup>
                        </m:e>
                      </m:d>
                      <m:r>
                        <a:rPr lang="en-US" sz="3800" b="0" i="1" smtClean="0">
                          <a:solidFill>
                            <a:schemeClr val="tx1"/>
                          </a:solidFill>
                          <a:latin typeface="Cambria Math" panose="02040503050406030204" pitchFamily="18" charset="0"/>
                        </a:rPr>
                        <m:t>=−1</m:t>
                      </m:r>
                    </m:oMath>
                  </m:oMathPara>
                </a14:m>
                <a:endParaRPr lang="en-US" sz="3800" dirty="0">
                  <a:solidFill>
                    <a:srgbClr val="7030A0"/>
                  </a:solidFill>
                </a:endParaRPr>
              </a:p>
            </p:txBody>
          </p:sp>
        </mc:Choice>
        <mc:Fallback xmlns="">
          <p:sp>
            <p:nvSpPr>
              <p:cNvPr id="20" name="TextBox 19">
                <a:extLst>
                  <a:ext uri="{FF2B5EF4-FFF2-40B4-BE49-F238E27FC236}">
                    <a16:creationId xmlns:a16="http://schemas.microsoft.com/office/drawing/2014/main" id="{9E89E768-BD25-45B8-8E54-6E14975C8DCC}"/>
                  </a:ext>
                </a:extLst>
              </p:cNvPr>
              <p:cNvSpPr txBox="1">
                <a:spLocks noRot="1" noChangeAspect="1" noMove="1" noResize="1" noEditPoints="1" noAdjustHandles="1" noChangeArrowheads="1" noChangeShapeType="1" noTextEdit="1"/>
              </p:cNvSpPr>
              <p:nvPr/>
            </p:nvSpPr>
            <p:spPr>
              <a:xfrm>
                <a:off x="0" y="4899779"/>
                <a:ext cx="12192000" cy="164795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D71B5C5-C859-4CA1-A322-026215A79ADA}"/>
                  </a:ext>
                </a:extLst>
              </p:cNvPr>
              <p:cNvSpPr txBox="1"/>
              <p:nvPr/>
            </p:nvSpPr>
            <p:spPr>
              <a:xfrm>
                <a:off x="1284338" y="660765"/>
                <a:ext cx="2904204" cy="1297022"/>
              </a:xfrm>
              <a:prstGeom prst="rect">
                <a:avLst/>
              </a:prstGeom>
              <a:noFill/>
              <a:ln w="38100">
                <a:solidFill>
                  <a:schemeClr val="tx1"/>
                </a:solidFill>
              </a:ln>
            </p:spPr>
            <p:txBody>
              <a:bodyPr wrap="square" rtlCol="0">
                <a:spAutoFit/>
              </a:bodyPr>
              <a:lstStyle/>
              <a:p>
                <a14:m>
                  <m:oMath xmlns:m="http://schemas.openxmlformats.org/officeDocument/2006/math">
                    <m:r>
                      <a:rPr lang="en-US" sz="4800" i="1" smtClean="0">
                        <a:latin typeface="Cambria Math" panose="02040503050406030204" pitchFamily="18" charset="0"/>
                      </a:rPr>
                      <m:t>𝛾</m:t>
                    </m:r>
                    <m:r>
                      <a:rPr lang="en-US" sz="480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1</m:t>
                        </m:r>
                      </m:num>
                      <m:den>
                        <m:rad>
                          <m:radPr>
                            <m:degHide m:val="on"/>
                            <m:ctrlPr>
                              <a:rPr lang="en-US" sz="4800" b="0" i="1" smtClean="0">
                                <a:latin typeface="Cambria Math" panose="02040503050406030204" pitchFamily="18" charset="0"/>
                              </a:rPr>
                            </m:ctrlPr>
                          </m:radPr>
                          <m:deg/>
                          <m:e>
                            <m:r>
                              <a:rPr lang="en-US" sz="4800" i="1">
                                <a:latin typeface="Cambria Math" panose="02040503050406030204" pitchFamily="18" charset="0"/>
                              </a:rPr>
                              <m:t>1−</m:t>
                            </m:r>
                            <m:sSup>
                              <m:sSupPr>
                                <m:ctrlPr>
                                  <a:rPr lang="en-US" sz="4800" i="1">
                                    <a:solidFill>
                                      <a:srgbClr val="7030A0"/>
                                    </a:solidFill>
                                    <a:latin typeface="Cambria Math" panose="02040503050406030204" pitchFamily="18" charset="0"/>
                                  </a:rPr>
                                </m:ctrlPr>
                              </m:sSupPr>
                              <m:e>
                                <m:r>
                                  <a:rPr lang="en-US" sz="4800" i="1">
                                    <a:solidFill>
                                      <a:srgbClr val="7030A0"/>
                                    </a:solidFill>
                                    <a:latin typeface="Cambria Math" panose="02040503050406030204" pitchFamily="18" charset="0"/>
                                  </a:rPr>
                                  <m:t>𝛽</m:t>
                                </m:r>
                              </m:e>
                              <m:sup>
                                <m:r>
                                  <a:rPr lang="en-US" sz="4800" i="1">
                                    <a:latin typeface="Cambria Math" panose="02040503050406030204" pitchFamily="18" charset="0"/>
                                  </a:rPr>
                                  <m:t>2</m:t>
                                </m:r>
                              </m:sup>
                            </m:sSup>
                          </m:e>
                        </m:rad>
                      </m:den>
                    </m:f>
                  </m:oMath>
                </a14:m>
                <a:r>
                  <a:rPr lang="en-CA" sz="4800" dirty="0"/>
                  <a:t> </a:t>
                </a:r>
              </a:p>
            </p:txBody>
          </p:sp>
        </mc:Choice>
        <mc:Fallback xmlns="">
          <p:sp>
            <p:nvSpPr>
              <p:cNvPr id="26" name="TextBox 25">
                <a:extLst>
                  <a:ext uri="{FF2B5EF4-FFF2-40B4-BE49-F238E27FC236}">
                    <a16:creationId xmlns:a16="http://schemas.microsoft.com/office/drawing/2014/main" id="{CD71B5C5-C859-4CA1-A322-026215A79ADA}"/>
                  </a:ext>
                </a:extLst>
              </p:cNvPr>
              <p:cNvSpPr txBox="1">
                <a:spLocks noRot="1" noChangeAspect="1" noMove="1" noResize="1" noEditPoints="1" noAdjustHandles="1" noChangeArrowheads="1" noChangeShapeType="1" noTextEdit="1"/>
              </p:cNvSpPr>
              <p:nvPr/>
            </p:nvSpPr>
            <p:spPr>
              <a:xfrm>
                <a:off x="1284338" y="660765"/>
                <a:ext cx="2904204" cy="1297022"/>
              </a:xfrm>
              <a:prstGeom prst="rect">
                <a:avLst/>
              </a:prstGeom>
              <a:blipFill>
                <a:blip r:embed="rId10"/>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2" name="Ink 1">
                <a:extLst>
                  <a:ext uri="{FF2B5EF4-FFF2-40B4-BE49-F238E27FC236}">
                    <a16:creationId xmlns:a16="http://schemas.microsoft.com/office/drawing/2014/main" id="{60DE5EB3-638D-40B9-BCD9-7E6BFBEFC6C0}"/>
                  </a:ext>
                </a:extLst>
              </p14:cNvPr>
              <p14:cNvContentPartPr/>
              <p14:nvPr>
                <p:extLst>
                  <p:ext uri="{42D2F446-02D8-4167-A562-619A0277C38B}">
                    <p15:isNarration xmlns:p15="http://schemas.microsoft.com/office/powerpoint/2012/main" val="1"/>
                  </p:ext>
                </p:extLst>
              </p14:nvPr>
            </p14:nvContentPartPr>
            <p14:xfrm>
              <a:off x="9262080" y="3390840"/>
              <a:ext cx="1488240" cy="2959920"/>
            </p14:xfrm>
          </p:contentPart>
        </mc:Choice>
        <mc:Fallback xmlns="">
          <p:pic>
            <p:nvPicPr>
              <p:cNvPr id="2" name="Ink 1">
                <a:extLst>
                  <a:ext uri="{FF2B5EF4-FFF2-40B4-BE49-F238E27FC236}">
                    <a16:creationId xmlns:a16="http://schemas.microsoft.com/office/drawing/2014/main" id="{60DE5EB3-638D-40B9-BCD9-7E6BFBEFC6C0}"/>
                  </a:ext>
                </a:extLst>
              </p:cNvPr>
              <p:cNvPicPr>
                <a:picLocks noGrp="1" noRot="1" noChangeAspect="1" noMove="1" noResize="1" noEditPoints="1" noAdjustHandles="1" noChangeArrowheads="1" noChangeShapeType="1"/>
              </p:cNvPicPr>
              <p:nvPr/>
            </p:nvPicPr>
            <p:blipFill>
              <a:blip r:embed="rId12"/>
              <a:stretch>
                <a:fillRect/>
              </a:stretch>
            </p:blipFill>
            <p:spPr>
              <a:xfrm>
                <a:off x="9252720" y="3381480"/>
                <a:ext cx="1506960" cy="2978640"/>
              </a:xfrm>
              <a:prstGeom prst="rect">
                <a:avLst/>
              </a:prstGeom>
            </p:spPr>
          </p:pic>
        </mc:Fallback>
      </mc:AlternateContent>
    </p:spTree>
    <p:custDataLst>
      <p:tags r:id="rId1"/>
    </p:custDataLst>
    <p:extLst>
      <p:ext uri="{BB962C8B-B14F-4D97-AF65-F5344CB8AC3E}">
        <p14:creationId xmlns:p14="http://schemas.microsoft.com/office/powerpoint/2010/main" val="81997152"/>
      </p:ext>
    </p:extLst>
  </p:cSld>
  <p:clrMapOvr>
    <a:masterClrMapping/>
  </p:clrMapOvr>
  <mc:AlternateContent xmlns:mc="http://schemas.openxmlformats.org/markup-compatibility/2006" xmlns:p14="http://schemas.microsoft.com/office/powerpoint/2010/main">
    <mc:Choice Requires="p14">
      <p:transition spd="med" p14:dur="700" advTm="8816">
        <p:fade/>
      </p:transition>
    </mc:Choice>
    <mc:Fallback xmlns="">
      <p:transition spd="med" advTm="88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uiExpand="1" build="p"/>
      <p:bldP spid="20"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6F00805-C063-4EE0-AB40-FEAF1CCAA112}"/>
              </a:ext>
            </a:extLst>
          </p:cNvPr>
          <p:cNvGrpSpPr/>
          <p:nvPr/>
        </p:nvGrpSpPr>
        <p:grpSpPr>
          <a:xfrm>
            <a:off x="6568226" y="1885298"/>
            <a:ext cx="5260507" cy="2459882"/>
            <a:chOff x="314383" y="-76653"/>
            <a:chExt cx="5260507" cy="245988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6C7B8FF-9076-4B8B-85BB-5F2E0945BEC7}"/>
                    </a:ext>
                  </a:extLst>
                </p:cNvPr>
                <p:cNvSpPr txBox="1"/>
                <p:nvPr/>
              </p:nvSpPr>
              <p:spPr>
                <a:xfrm>
                  <a:off x="314383" y="624350"/>
                  <a:ext cx="5260507" cy="1758879"/>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r>
                          <a:rPr lang="en-US" sz="4800" i="1">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i="1">
                                <a:latin typeface="Cambria Math" panose="02040503050406030204" pitchFamily="18" charset="0"/>
                              </a:rPr>
                              <m:t>   </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r>
                              <a:rPr lang="en-US" sz="4800" i="1">
                                <a:solidFill>
                                  <a:srgbClr val="7030A0"/>
                                </a:solidFill>
                                <a:latin typeface="Cambria Math" panose="02040503050406030204" pitchFamily="18" charset="0"/>
                              </a:rPr>
                              <m:t>𝛽</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e>
                        </m:d>
                      </m:oMath>
                    </m:oMathPara>
                  </a14:m>
                  <a:endParaRPr lang="en-US" sz="4800" dirty="0"/>
                </a:p>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r>
                          <a:rPr lang="en-US" sz="4800" i="1">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i="1">
                                <a:solidFill>
                                  <a:srgbClr val="7030A0"/>
                                </a:solidFill>
                                <a:latin typeface="Cambria Math" panose="02040503050406030204" pitchFamily="18" charset="0"/>
                              </a:rPr>
                              <m:t>𝛽</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   </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e>
                        </m:d>
                      </m:oMath>
                    </m:oMathPara>
                  </a14:m>
                  <a:endParaRPr lang="en-CA" sz="4800" dirty="0"/>
                </a:p>
              </p:txBody>
            </p:sp>
          </mc:Choice>
          <mc:Fallback xmlns="">
            <p:sp>
              <p:nvSpPr>
                <p:cNvPr id="7" name="TextBox 6">
                  <a:extLst>
                    <a:ext uri="{FF2B5EF4-FFF2-40B4-BE49-F238E27FC236}">
                      <a16:creationId xmlns:a16="http://schemas.microsoft.com/office/drawing/2014/main" id="{46C7B8FF-9076-4B8B-85BB-5F2E0945BEC7}"/>
                    </a:ext>
                  </a:extLst>
                </p:cNvPr>
                <p:cNvSpPr txBox="1">
                  <a:spLocks noRot="1" noChangeAspect="1" noMove="1" noResize="1" noEditPoints="1" noAdjustHandles="1" noChangeArrowheads="1" noChangeShapeType="1" noTextEdit="1"/>
                </p:cNvSpPr>
                <p:nvPr/>
              </p:nvSpPr>
              <p:spPr>
                <a:xfrm>
                  <a:off x="314383" y="624350"/>
                  <a:ext cx="5260507" cy="1758879"/>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p:sp>
          <p:nvSpPr>
            <p:cNvPr id="8" name="TextBox 7">
              <a:extLst>
                <a:ext uri="{FF2B5EF4-FFF2-40B4-BE49-F238E27FC236}">
                  <a16:creationId xmlns:a16="http://schemas.microsoft.com/office/drawing/2014/main" id="{4D9BFB74-0447-48F4-92DC-E2B9294B85C0}"/>
                </a:ext>
              </a:extLst>
            </p:cNvPr>
            <p:cNvSpPr txBox="1"/>
            <p:nvPr/>
          </p:nvSpPr>
          <p:spPr>
            <a:xfrm>
              <a:off x="314939" y="-76653"/>
              <a:ext cx="5027017" cy="707886"/>
            </a:xfrm>
            <a:prstGeom prst="rect">
              <a:avLst/>
            </a:prstGeom>
            <a:noFill/>
            <a:ln w="38100">
              <a:solidFill>
                <a:schemeClr val="tx1"/>
              </a:solidFill>
            </a:ln>
          </p:spPr>
          <p:txBody>
            <a:bodyPr wrap="none" rtlCol="0">
              <a:spAutoFit/>
            </a:bodyPr>
            <a:lstStyle/>
            <a:p>
              <a:r>
                <a:rPr lang="en-US" sz="4000" dirty="0"/>
                <a:t>Lorentz Transformation</a:t>
              </a:r>
              <a:endParaRPr lang="en-CA" sz="4000" dirty="0"/>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19D728-321B-410C-BA01-8305800AFB40}"/>
                  </a:ext>
                </a:extLst>
              </p:cNvPr>
              <p:cNvSpPr txBox="1"/>
              <p:nvPr/>
            </p:nvSpPr>
            <p:spPr>
              <a:xfrm>
                <a:off x="1940892" y="167951"/>
                <a:ext cx="3352800" cy="2616101"/>
              </a:xfrm>
              <a:prstGeom prst="rect">
                <a:avLst/>
              </a:prstGeom>
              <a:noFill/>
              <a:ln w="57150">
                <a:solidFill>
                  <a:schemeClr val="tx1"/>
                </a:solidFill>
              </a:ln>
            </p:spPr>
            <p:txBody>
              <a:bodyPr wrap="square" rtlCol="0">
                <a:spAutoFit/>
              </a:bodyPr>
              <a:lstStyle/>
              <a:p>
                <a:pPr algn="ctr"/>
                <a:r>
                  <a:rPr lang="en-US" sz="2800" dirty="0"/>
                  <a:t>Minkowski-</a:t>
                </a:r>
                <a:br>
                  <a:rPr lang="en-US" sz="2800" dirty="0"/>
                </a:br>
                <a:r>
                  <a:rPr lang="en-US" sz="2800" dirty="0"/>
                  <a:t>Orthonormal Basis</a:t>
                </a: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solidFill>
                            <a:schemeClr val="tx1"/>
                          </a:solidFill>
                          <a:latin typeface="Cambria Math" panose="02040503050406030204" pitchFamily="18" charset="0"/>
                        </a:rPr>
                        <m:t>=+1</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r>
                        <a:rPr lang="en-US" sz="3600" i="1">
                          <a:latin typeface="Cambria Math" panose="02040503050406030204" pitchFamily="18" charset="0"/>
                        </a:rPr>
                        <m:t>=0</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r>
                        <a:rPr lang="en-US" sz="3600" i="1">
                          <a:latin typeface="Cambria Math" panose="02040503050406030204" pitchFamily="18" charset="0"/>
                        </a:rPr>
                        <m:t>=</m:t>
                      </m:r>
                      <m:r>
                        <a:rPr lang="en-US" sz="3600" b="0" i="1" smtClean="0">
                          <a:latin typeface="Cambria Math" panose="02040503050406030204" pitchFamily="18" charset="0"/>
                        </a:rPr>
                        <m:t>−</m:t>
                      </m:r>
                      <m:r>
                        <a:rPr lang="en-US" sz="3600" b="0" i="1" smtClean="0">
                          <a:solidFill>
                            <a:schemeClr val="tx1"/>
                          </a:solidFill>
                          <a:latin typeface="Cambria Math" panose="02040503050406030204" pitchFamily="18" charset="0"/>
                        </a:rPr>
                        <m:t>1</m:t>
                      </m:r>
                    </m:oMath>
                  </m:oMathPara>
                </a14:m>
                <a:endParaRPr lang="en-CA" sz="3600" dirty="0"/>
              </a:p>
            </p:txBody>
          </p:sp>
        </mc:Choice>
        <mc:Fallback xmlns="">
          <p:sp>
            <p:nvSpPr>
              <p:cNvPr id="10" name="TextBox 9">
                <a:extLst>
                  <a:ext uri="{FF2B5EF4-FFF2-40B4-BE49-F238E27FC236}">
                    <a16:creationId xmlns:a16="http://schemas.microsoft.com/office/drawing/2014/main" id="{2119D728-321B-410C-BA01-8305800AFB40}"/>
                  </a:ext>
                </a:extLst>
              </p:cNvPr>
              <p:cNvSpPr txBox="1">
                <a:spLocks noRot="1" noChangeAspect="1" noMove="1" noResize="1" noEditPoints="1" noAdjustHandles="1" noChangeArrowheads="1" noChangeShapeType="1" noTextEdit="1"/>
              </p:cNvSpPr>
              <p:nvPr/>
            </p:nvSpPr>
            <p:spPr>
              <a:xfrm>
                <a:off x="1940892" y="167951"/>
                <a:ext cx="3352800" cy="2616101"/>
              </a:xfrm>
              <a:prstGeom prst="rect">
                <a:avLst/>
              </a:prstGeom>
              <a:blipFill>
                <a:blip r:embed="rId4"/>
                <a:stretch>
                  <a:fillRect t="-1370"/>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84F290-2DFD-4339-888B-A7CE12A430C3}"/>
                  </a:ext>
                </a:extLst>
              </p:cNvPr>
              <p:cNvSpPr txBox="1"/>
              <p:nvPr/>
            </p:nvSpPr>
            <p:spPr>
              <a:xfrm>
                <a:off x="1946988" y="3831647"/>
                <a:ext cx="3352800" cy="2830711"/>
              </a:xfrm>
              <a:prstGeom prst="rect">
                <a:avLst/>
              </a:prstGeom>
              <a:noFill/>
              <a:ln w="57150">
                <a:solidFill>
                  <a:schemeClr val="tx1"/>
                </a:solidFill>
              </a:ln>
            </p:spPr>
            <p:txBody>
              <a:bodyPr wrap="square" rtlCol="0">
                <a:spAutoFit/>
              </a:bodyPr>
              <a:lstStyle/>
              <a:p>
                <a:pPr algn="ctr"/>
                <a:r>
                  <a:rPr lang="en-US" sz="2800" dirty="0"/>
                  <a:t>Minkowski-</a:t>
                </a:r>
                <a:br>
                  <a:rPr lang="en-US" sz="2800" dirty="0"/>
                </a:br>
                <a:r>
                  <a:rPr lang="en-US" sz="2800" dirty="0"/>
                  <a:t>Orthonormal Basis</a:t>
                </a: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𝑡</m:t>
                                  </m:r>
                                </m:sub>
                              </m:sSub>
                            </m:e>
                          </m:acc>
                        </m:e>
                      </m:acc>
                      <m:r>
                        <a:rPr lang="en-US" sz="3600" i="1">
                          <a:latin typeface="Cambria Math" panose="02040503050406030204" pitchFamily="18" charset="0"/>
                        </a:rPr>
                        <m:t>⋅</m:t>
                      </m:r>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𝑡</m:t>
                                  </m:r>
                                </m:sub>
                              </m:sSub>
                            </m:e>
                          </m:acc>
                        </m:e>
                      </m:acc>
                      <m:r>
                        <a:rPr lang="en-US" sz="3600" b="0" i="1" smtClean="0">
                          <a:solidFill>
                            <a:schemeClr val="tx1"/>
                          </a:solidFill>
                          <a:latin typeface="Cambria Math" panose="02040503050406030204" pitchFamily="18" charset="0"/>
                        </a:rPr>
                        <m:t>=+1</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𝑡</m:t>
                                  </m:r>
                                </m:sub>
                              </m:sSub>
                            </m:e>
                          </m:acc>
                        </m:e>
                      </m:acc>
                      <m:r>
                        <a:rPr lang="en-US" sz="3600" i="1">
                          <a:latin typeface="Cambria Math" panose="02040503050406030204" pitchFamily="18" charset="0"/>
                        </a:rPr>
                        <m:t>⋅</m:t>
                      </m:r>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r>
                        <a:rPr lang="en-US" sz="3600" i="1">
                          <a:latin typeface="Cambria Math" panose="02040503050406030204" pitchFamily="18" charset="0"/>
                        </a:rPr>
                        <m:t>=0</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r>
                        <a:rPr lang="en-US" sz="3600" i="1">
                          <a:latin typeface="Cambria Math" panose="02040503050406030204" pitchFamily="18" charset="0"/>
                        </a:rPr>
                        <m:t>⋅</m:t>
                      </m:r>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r>
                        <a:rPr lang="en-US" sz="3600" i="1">
                          <a:latin typeface="Cambria Math" panose="02040503050406030204" pitchFamily="18" charset="0"/>
                        </a:rPr>
                        <m:t>=</m:t>
                      </m:r>
                      <m:r>
                        <a:rPr lang="en-US" sz="3600" b="0" i="1" smtClean="0">
                          <a:latin typeface="Cambria Math" panose="02040503050406030204" pitchFamily="18" charset="0"/>
                        </a:rPr>
                        <m:t>−</m:t>
                      </m:r>
                      <m:r>
                        <a:rPr lang="en-US" sz="3600" b="0" i="1" smtClean="0">
                          <a:solidFill>
                            <a:schemeClr val="tx1"/>
                          </a:solidFill>
                          <a:latin typeface="Cambria Math" panose="02040503050406030204" pitchFamily="18" charset="0"/>
                        </a:rPr>
                        <m:t>1</m:t>
                      </m:r>
                    </m:oMath>
                  </m:oMathPara>
                </a14:m>
                <a:endParaRPr lang="en-CA" sz="3600" dirty="0"/>
              </a:p>
            </p:txBody>
          </p:sp>
        </mc:Choice>
        <mc:Fallback xmlns="">
          <p:sp>
            <p:nvSpPr>
              <p:cNvPr id="11" name="TextBox 10">
                <a:extLst>
                  <a:ext uri="{FF2B5EF4-FFF2-40B4-BE49-F238E27FC236}">
                    <a16:creationId xmlns:a16="http://schemas.microsoft.com/office/drawing/2014/main" id="{A484F290-2DFD-4339-888B-A7CE12A430C3}"/>
                  </a:ext>
                </a:extLst>
              </p:cNvPr>
              <p:cNvSpPr txBox="1">
                <a:spLocks noRot="1" noChangeAspect="1" noMove="1" noResize="1" noEditPoints="1" noAdjustHandles="1" noChangeArrowheads="1" noChangeShapeType="1" noTextEdit="1"/>
              </p:cNvSpPr>
              <p:nvPr/>
            </p:nvSpPr>
            <p:spPr>
              <a:xfrm>
                <a:off x="1946988" y="3831647"/>
                <a:ext cx="3352800" cy="2830711"/>
              </a:xfrm>
              <a:prstGeom prst="rect">
                <a:avLst/>
              </a:prstGeom>
              <a:blipFill>
                <a:blip r:embed="rId5"/>
                <a:stretch>
                  <a:fillRect t="-1268"/>
                </a:stretch>
              </a:blipFill>
              <a:ln w="5715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993AD08B-299C-467C-AE8F-B44267DD75EA}"/>
                  </a:ext>
                </a:extLst>
              </p14:cNvPr>
              <p14:cNvContentPartPr/>
              <p14:nvPr>
                <p:extLst>
                  <p:ext uri="{42D2F446-02D8-4167-A562-619A0277C38B}">
                    <p15:isNarration xmlns:p15="http://schemas.microsoft.com/office/powerpoint/2012/main" val="1"/>
                  </p:ext>
                </p:extLst>
              </p14:nvPr>
            </p14:nvContentPartPr>
            <p14:xfrm>
              <a:off x="5330520" y="823320"/>
              <a:ext cx="1886760" cy="5165280"/>
            </p14:xfrm>
          </p:contentPart>
        </mc:Choice>
        <mc:Fallback xmlns="">
          <p:pic>
            <p:nvPicPr>
              <p:cNvPr id="2" name="Ink 1">
                <a:extLst>
                  <a:ext uri="{FF2B5EF4-FFF2-40B4-BE49-F238E27FC236}">
                    <a16:creationId xmlns:a16="http://schemas.microsoft.com/office/drawing/2014/main" id="{993AD08B-299C-467C-AE8F-B44267DD75EA}"/>
                  </a:ext>
                </a:extLst>
              </p:cNvPr>
              <p:cNvPicPr>
                <a:picLocks noGrp="1" noRot="1" noChangeAspect="1" noMove="1" noResize="1" noEditPoints="1" noAdjustHandles="1" noChangeArrowheads="1" noChangeShapeType="1"/>
              </p:cNvPicPr>
              <p:nvPr/>
            </p:nvPicPr>
            <p:blipFill>
              <a:blip r:embed="rId7"/>
              <a:stretch>
                <a:fillRect/>
              </a:stretch>
            </p:blipFill>
            <p:spPr>
              <a:xfrm>
                <a:off x="5321160" y="813960"/>
                <a:ext cx="1905480" cy="5184000"/>
              </a:xfrm>
              <a:prstGeom prst="rect">
                <a:avLst/>
              </a:prstGeom>
            </p:spPr>
          </p:pic>
        </mc:Fallback>
      </mc:AlternateContent>
    </p:spTree>
    <p:custDataLst>
      <p:tags r:id="rId1"/>
    </p:custDataLst>
    <p:extLst>
      <p:ext uri="{BB962C8B-B14F-4D97-AF65-F5344CB8AC3E}">
        <p14:creationId xmlns:p14="http://schemas.microsoft.com/office/powerpoint/2010/main" val="3313832096"/>
      </p:ext>
    </p:extLst>
  </p:cSld>
  <p:clrMapOvr>
    <a:masterClrMapping/>
  </p:clrMapOvr>
  <mc:AlternateContent xmlns:mc="http://schemas.openxmlformats.org/markup-compatibility/2006" xmlns:p14="http://schemas.microsoft.com/office/powerpoint/2010/main">
    <mc:Choice Requires="p14">
      <p:transition spd="slow" p14:dur="2000" advTm="10365"/>
    </mc:Choice>
    <mc:Fallback xmlns="">
      <p:transition spd="slow" advTm="10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DC7263-E391-4435-B774-D9D7541D3DD4}"/>
                  </a:ext>
                </a:extLst>
              </p:cNvPr>
              <p:cNvSpPr txBox="1"/>
              <p:nvPr/>
            </p:nvSpPr>
            <p:spPr>
              <a:xfrm>
                <a:off x="0" y="76200"/>
                <a:ext cx="5310877"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𝑐𝑡</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7030A0"/>
                  </a:solidFill>
                </a:endParaRPr>
              </a:p>
            </p:txBody>
          </p:sp>
        </mc:Choice>
        <mc:Fallback xmlns="">
          <p:sp>
            <p:nvSpPr>
              <p:cNvPr id="40" name="TextBox 39">
                <a:extLst>
                  <a:ext uri="{FF2B5EF4-FFF2-40B4-BE49-F238E27FC236}">
                    <a16:creationId xmlns:a16="http://schemas.microsoft.com/office/drawing/2014/main" id="{03DC7263-E391-4435-B774-D9D7541D3DD4}"/>
                  </a:ext>
                </a:extLst>
              </p:cNvPr>
              <p:cNvSpPr txBox="1">
                <a:spLocks noRot="1" noChangeAspect="1" noMove="1" noResize="1" noEditPoints="1" noAdjustHandles="1" noChangeArrowheads="1" noChangeShapeType="1" noTextEdit="1"/>
              </p:cNvSpPr>
              <p:nvPr/>
            </p:nvSpPr>
            <p:spPr>
              <a:xfrm>
                <a:off x="0" y="76200"/>
                <a:ext cx="5310877" cy="113377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2ED39B-03B0-44E1-B726-5247FD760F33}"/>
                  </a:ext>
                </a:extLst>
              </p:cNvPr>
              <p:cNvSpPr txBox="1"/>
              <p:nvPr/>
            </p:nvSpPr>
            <p:spPr>
              <a:xfrm>
                <a:off x="-76200" y="1295400"/>
                <a:ext cx="12420600" cy="522745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begChr m:val="‖"/>
                              <m:endChr m:val="‖"/>
                              <m:ctrlPr>
                                <a:rPr lang="en-US" sz="6000" b="0" i="1" smtClean="0">
                                  <a:solidFill>
                                    <a:schemeClr val="tx1"/>
                                  </a:solidFill>
                                  <a:latin typeface="Cambria Math" panose="02040503050406030204" pitchFamily="18" charset="0"/>
                                </a:rPr>
                              </m:ctrlPr>
                            </m:dPr>
                            <m:e>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US" sz="6000" b="0" i="1" dirty="0">
                  <a:solidFill>
                    <a:schemeClr val="tx1"/>
                  </a:solidFill>
                  <a:latin typeface="Cambria Math" panose="02040503050406030204" pitchFamily="18" charset="0"/>
                </a:endParaRPr>
              </a:p>
              <a:p>
                <a:r>
                  <a:rPr lang="en-US" sz="6000" dirty="0"/>
                  <a:t>     </a:t>
                </a:r>
                <a14:m>
                  <m:oMath xmlns:m="http://schemas.openxmlformats.org/officeDocument/2006/math">
                    <m:r>
                      <a:rPr lang="en-US" sz="6000" i="1">
                        <a:latin typeface="Cambria Math" panose="02040503050406030204" pitchFamily="18" charset="0"/>
                      </a:rPr>
                      <m:t>=</m:t>
                    </m:r>
                    <m:d>
                      <m:dPr>
                        <m:ctrlPr>
                          <a:rPr lang="en-US" sz="6000" b="0" i="1" smtClean="0">
                            <a:latin typeface="Cambria Math" panose="02040503050406030204" pitchFamily="18" charset="0"/>
                          </a:rPr>
                        </m:ctrlPr>
                      </m:dPr>
                      <m:e>
                        <m:r>
                          <a:rPr lang="en-US" sz="6000" b="0" i="1" smtClean="0">
                            <a:solidFill>
                              <a:schemeClr val="tx1"/>
                            </a:solidFill>
                            <a:latin typeface="Cambria Math" panose="02040503050406030204" pitchFamily="18" charset="0"/>
                          </a:rPr>
                          <m:t>𝑐</m:t>
                        </m:r>
                        <m:r>
                          <a:rPr lang="en-US" sz="6000" b="0" i="1" smtClean="0">
                            <a:solidFill>
                              <a:srgbClr val="0070C0"/>
                            </a:solidFill>
                            <a:latin typeface="Cambria Math" panose="02040503050406030204" pitchFamily="18" charset="0"/>
                          </a:rPr>
                          <m:t>𝑡</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e>
                    </m:d>
                    <m:r>
                      <a:rPr lang="en-US" sz="6000" i="1">
                        <a:latin typeface="Cambria Math" panose="02040503050406030204" pitchFamily="18" charset="0"/>
                      </a:rPr>
                      <m:t>⋅</m:t>
                    </m:r>
                    <m:d>
                      <m:dPr>
                        <m:ctrlPr>
                          <a:rPr lang="en-US" sz="6000" i="1">
                            <a:latin typeface="Cambria Math" panose="02040503050406030204" pitchFamily="18" charset="0"/>
                          </a:rPr>
                        </m:ctrlPr>
                      </m:dPr>
                      <m:e>
                        <m:r>
                          <a:rPr lang="en-US" sz="6000" b="0" i="1" smtClean="0">
                            <a:solidFill>
                              <a:schemeClr val="tx1"/>
                            </a:solidFill>
                            <a:latin typeface="Cambria Math" panose="02040503050406030204" pitchFamily="18" charset="0"/>
                          </a:rPr>
                          <m:t>𝑐</m:t>
                        </m:r>
                        <m:r>
                          <a:rPr lang="en-US" sz="6000" b="0" i="1" smtClean="0">
                            <a:solidFill>
                              <a:srgbClr val="0070C0"/>
                            </a:solidFill>
                            <a:latin typeface="Cambria Math" panose="02040503050406030204" pitchFamily="18" charset="0"/>
                          </a:rPr>
                          <m:t>𝑡</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e>
                    </m:d>
                  </m:oMath>
                </a14:m>
                <a:br>
                  <a:rPr lang="en-US" sz="6000" dirty="0">
                    <a:solidFill>
                      <a:srgbClr val="7030A0"/>
                    </a:solidFill>
                  </a:rPr>
                </a:br>
                <a:endParaRPr lang="en-US" sz="2000" dirty="0">
                  <a:solidFill>
                    <a:srgbClr val="7030A0"/>
                  </a:solidFill>
                </a:endParaRPr>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d>
                        <m:dPr>
                          <m:ctrlPr>
                            <a:rPr lang="en-US" sz="4000" i="1">
                              <a:latin typeface="Cambria Math" panose="02040503050406030204" pitchFamily="18" charset="0"/>
                            </a:rPr>
                          </m:ctrlPr>
                        </m:dPr>
                        <m:e>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e>
                      </m:d>
                      <m:r>
                        <a:rPr lang="en-US" sz="4000" b="0" i="1" smtClean="0">
                          <a:latin typeface="Cambria Math" panose="02040503050406030204" pitchFamily="18" charset="0"/>
                        </a:rPr>
                        <m:t>+</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𝑡𝑥</m:t>
                      </m:r>
                      <m:d>
                        <m:dPr>
                          <m:ctrlPr>
                            <a:rPr lang="en-US" sz="4000" i="1">
                              <a:latin typeface="Cambria Math" panose="02040503050406030204" pitchFamily="18" charset="0"/>
                            </a:rPr>
                          </m:ctrlPr>
                        </m:dPr>
                        <m:e>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e>
                      </m:d>
                      <m:r>
                        <a:rPr lang="en-US" sz="4000" i="1">
                          <a:latin typeface="Cambria Math" panose="02040503050406030204" pitchFamily="18" charset="0"/>
                        </a:rPr>
                        <m:t>+</m:t>
                      </m:r>
                      <m:r>
                        <a:rPr lang="en-US" sz="4000" i="1">
                          <a:solidFill>
                            <a:srgbClr val="0070C0"/>
                          </a:solidFill>
                          <a:latin typeface="Cambria Math" panose="02040503050406030204" pitchFamily="18" charset="0"/>
                        </a:rPr>
                        <m:t>𝑥</m:t>
                      </m:r>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d>
                        <m:dPr>
                          <m:ctrlPr>
                            <a:rPr lang="en-US" sz="4000" i="1">
                              <a:latin typeface="Cambria Math" panose="02040503050406030204" pitchFamily="18" charset="0"/>
                            </a:rPr>
                          </m:ctrlPr>
                        </m:dPr>
                        <m:e>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e>
                      </m:d>
                      <m:r>
                        <a:rPr lang="en-US" sz="4000" b="0" i="1" smtClean="0">
                          <a:latin typeface="Cambria Math" panose="02040503050406030204" pitchFamily="18" charset="0"/>
                        </a:rPr>
                        <m:t>+</m:t>
                      </m:r>
                      <m:r>
                        <a:rPr lang="en-US" sz="4000" i="1" smtClean="0">
                          <a:solidFill>
                            <a:srgbClr val="0070C0"/>
                          </a:solidFill>
                          <a:latin typeface="Cambria Math" panose="02040503050406030204" pitchFamily="18" charset="0"/>
                        </a:rPr>
                        <m:t>𝑥𝑥</m:t>
                      </m:r>
                      <m:d>
                        <m:dPr>
                          <m:ctrlPr>
                            <a:rPr lang="en-US" sz="4000" i="1">
                              <a:latin typeface="Cambria Math" panose="02040503050406030204" pitchFamily="18" charset="0"/>
                            </a:rPr>
                          </m:ctrlPr>
                        </m:d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e>
                      </m:d>
                    </m:oMath>
                  </m:oMathPara>
                </a14:m>
                <a:endParaRPr lang="en-US" sz="4000" dirty="0">
                  <a:solidFill>
                    <a:srgbClr val="7030A0"/>
                  </a:solidFill>
                </a:endParaRPr>
              </a:p>
              <a:p>
                <a:endParaRPr lang="en-US" sz="3200" i="1" dirty="0">
                  <a:latin typeface="Cambria Math" panose="02040503050406030204" pitchFamily="18" charset="0"/>
                </a:endParaRPr>
              </a:p>
              <a:p>
                <a14:m>
                  <m:oMath xmlns:m="http://schemas.openxmlformats.org/officeDocument/2006/math">
                    <m:r>
                      <a:rPr lang="en-US" sz="4000" i="1">
                        <a:latin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e>
                            <m:e>
                              <m:r>
                                <a:rPr lang="en-US" sz="4000" b="0" i="1" smtClean="0">
                                  <a:solidFill>
                                    <a:srgbClr val="0070C0"/>
                                  </a:solidFill>
                                  <a:latin typeface="Cambria Math" panose="02040503050406030204" pitchFamily="18" charset="0"/>
                                </a:rPr>
                                <m:t>𝑥</m:t>
                              </m:r>
                            </m:e>
                          </m:mr>
                        </m:m>
                      </m:e>
                    </m:d>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e>
                            <m:e>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e>
                          </m:mr>
                          <m:mr>
                            <m:e>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e>
                            <m:e>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e>
                          </m:mr>
                        </m:m>
                      </m:e>
                    </m:d>
                    <m:d>
                      <m:dPr>
                        <m:begChr m:val="["/>
                        <m:endChr m:val="]"/>
                        <m:ctrlPr>
                          <a:rPr lang="en-US" sz="4000" b="0" i="1" smtClean="0">
                            <a:solidFill>
                              <a:schemeClr val="tx1"/>
                            </a:solidFill>
                            <a:latin typeface="Cambria Math" panose="02040503050406030204" pitchFamily="18" charset="0"/>
                          </a:rPr>
                        </m:ctrlPr>
                      </m:dPr>
                      <m:e>
                        <m:eqArr>
                          <m:eqArrPr>
                            <m:ctrlPr>
                              <a:rPr lang="en-US" sz="4000" b="0" i="1" smtClean="0">
                                <a:solidFill>
                                  <a:schemeClr val="tx1"/>
                                </a:solidFill>
                                <a:latin typeface="Cambria Math" panose="02040503050406030204" pitchFamily="18" charset="0"/>
                              </a:rPr>
                            </m:ctrlPr>
                          </m:eqArrPr>
                          <m:e>
                            <m:r>
                              <a:rPr lang="en-US"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e>
                          <m:e>
                            <m:r>
                              <a:rPr lang="en-US" sz="4000" b="0" i="1" smtClean="0">
                                <a:solidFill>
                                  <a:srgbClr val="0070C0"/>
                                </a:solidFill>
                                <a:latin typeface="Cambria Math" panose="02040503050406030204" pitchFamily="18" charset="0"/>
                              </a:rPr>
                              <m:t>𝑥</m:t>
                            </m:r>
                          </m:e>
                        </m:eqArr>
                      </m:e>
                    </m:d>
                    <m:r>
                      <a:rPr lang="en-US" sz="4000" b="0" i="1" smtClean="0">
                        <a:solidFill>
                          <a:schemeClr val="tx1"/>
                        </a:solidFill>
                        <a:latin typeface="Cambria Math" panose="02040503050406030204" pitchFamily="18" charset="0"/>
                      </a:rPr>
                      <m:t>=</m:t>
                    </m:r>
                  </m:oMath>
                </a14:m>
                <a:r>
                  <a:rPr lang="en-US" sz="4000" b="0" i="0" dirty="0">
                    <a:solidFill>
                      <a:schemeClr val="tx1"/>
                    </a:solidFill>
                    <a:latin typeface="+mj-lt"/>
                  </a:rPr>
                  <a:t> </a:t>
                </a:r>
                <a14:m>
                  <m:oMath xmlns:m="http://schemas.openxmlformats.org/officeDocument/2006/math">
                    <m:d>
                      <m:dPr>
                        <m:begChr m:val="["/>
                        <m:endChr m:val="]"/>
                        <m:ctrlPr>
                          <a:rPr lang="en-US" sz="4400" b="0" i="1" smtClean="0">
                            <a:solidFill>
                              <a:schemeClr val="tx1"/>
                            </a:solidFill>
                            <a:latin typeface="Cambria Math" panose="02040503050406030204" pitchFamily="18" charset="0"/>
                          </a:rPr>
                        </m:ctrlPr>
                      </m:dPr>
                      <m:e>
                        <m:m>
                          <m:mPr>
                            <m:mcs>
                              <m:mc>
                                <m:mcPr>
                                  <m:count m:val="2"/>
                                  <m:mcJc m:val="center"/>
                                </m:mcPr>
                              </m:mc>
                            </m:mcs>
                            <m:ctrlPr>
                              <a:rPr lang="en-US" sz="4400" b="0" i="1" smtClean="0">
                                <a:solidFill>
                                  <a:schemeClr val="tx1"/>
                                </a:solidFill>
                                <a:latin typeface="Cambria Math" panose="02040503050406030204" pitchFamily="18" charset="0"/>
                              </a:rPr>
                            </m:ctrlPr>
                          </m:mPr>
                          <m:mr>
                            <m:e>
                              <m:r>
                                <a:rPr lang="en-US" sz="4400" b="0" i="1" smtClean="0">
                                  <a:solidFill>
                                    <a:schemeClr val="tx1"/>
                                  </a:solidFill>
                                  <a:latin typeface="Cambria Math" panose="02040503050406030204" pitchFamily="18" charset="0"/>
                                </a:rPr>
                                <m:t>𝑐</m:t>
                              </m:r>
                              <m:r>
                                <a:rPr lang="en-US" sz="4400" b="0" i="1" smtClean="0">
                                  <a:solidFill>
                                    <a:srgbClr val="0070C0"/>
                                  </a:solidFill>
                                  <a:latin typeface="Cambria Math" panose="02040503050406030204" pitchFamily="18" charset="0"/>
                                </a:rPr>
                                <m:t>𝑡</m:t>
                              </m:r>
                            </m:e>
                            <m:e>
                              <m:r>
                                <a:rPr lang="en-US" sz="4400" b="0" i="1" smtClean="0">
                                  <a:solidFill>
                                    <a:srgbClr val="0070C0"/>
                                  </a:solidFill>
                                  <a:latin typeface="Cambria Math" panose="02040503050406030204" pitchFamily="18" charset="0"/>
                                </a:rPr>
                                <m:t>𝑥</m:t>
                              </m:r>
                            </m:e>
                          </m:mr>
                        </m:m>
                      </m:e>
                    </m:d>
                    <m:d>
                      <m:dPr>
                        <m:begChr m:val="["/>
                        <m:endChr m:val="]"/>
                        <m:ctrlPr>
                          <a:rPr lang="en-US" sz="4400" i="1">
                            <a:latin typeface="Cambria Math" panose="02040503050406030204" pitchFamily="18" charset="0"/>
                          </a:rPr>
                        </m:ctrlPr>
                      </m:dPr>
                      <m:e>
                        <m:m>
                          <m:mPr>
                            <m:mcs>
                              <m:mc>
                                <m:mcPr>
                                  <m:count m:val="2"/>
                                  <m:mcJc m:val="center"/>
                                </m:mcPr>
                              </m:mc>
                            </m:mcs>
                            <m:ctrlPr>
                              <a:rPr lang="en-US" sz="4400" i="1" smtClean="0">
                                <a:solidFill>
                                  <a:schemeClr val="tx1"/>
                                </a:solidFill>
                                <a:latin typeface="Cambria Math" panose="02040503050406030204" pitchFamily="18" charset="0"/>
                              </a:rPr>
                            </m:ctrlPr>
                          </m:mPr>
                          <m:mr>
                            <m:e>
                              <m:r>
                                <a:rPr lang="en-US" sz="4400" b="0" i="1" smtClean="0">
                                  <a:solidFill>
                                    <a:schemeClr val="tx1"/>
                                  </a:solidFill>
                                  <a:latin typeface="Cambria Math" panose="02040503050406030204" pitchFamily="18" charset="0"/>
                                </a:rPr>
                                <m:t>1</m:t>
                              </m:r>
                            </m:e>
                            <m:e>
                              <m:r>
                                <a:rPr lang="en-US" sz="4400" b="0" i="1" smtClean="0">
                                  <a:solidFill>
                                    <a:schemeClr val="tx1"/>
                                  </a:solidFill>
                                  <a:latin typeface="Cambria Math" panose="02040503050406030204" pitchFamily="18" charset="0"/>
                                </a:rPr>
                                <m:t>0</m:t>
                              </m:r>
                            </m:e>
                          </m:mr>
                          <m:mr>
                            <m:e>
                              <m:r>
                                <a:rPr lang="en-US" sz="4400" b="0" i="1" smtClean="0">
                                  <a:solidFill>
                                    <a:schemeClr val="tx1"/>
                                  </a:solidFill>
                                  <a:latin typeface="Cambria Math" panose="02040503050406030204" pitchFamily="18" charset="0"/>
                                </a:rPr>
                                <m:t>0</m:t>
                              </m:r>
                            </m:e>
                            <m:e>
                              <m:r>
                                <a:rPr lang="en-US" sz="4400" b="0" i="1" smtClean="0">
                                  <a:solidFill>
                                    <a:schemeClr val="tx1"/>
                                  </a:solidFill>
                                  <a:latin typeface="Cambria Math" panose="02040503050406030204" pitchFamily="18" charset="0"/>
                                </a:rPr>
                                <m:t>−1</m:t>
                              </m:r>
                            </m:e>
                          </m:mr>
                        </m:m>
                      </m:e>
                    </m:d>
                    <m:d>
                      <m:dPr>
                        <m:begChr m:val="["/>
                        <m:endChr m:val="]"/>
                        <m:ctrlPr>
                          <a:rPr lang="en-US" sz="4400" i="1">
                            <a:latin typeface="Cambria Math" panose="02040503050406030204" pitchFamily="18" charset="0"/>
                          </a:rPr>
                        </m:ctrlPr>
                      </m:dPr>
                      <m:e>
                        <m:eqArr>
                          <m:eqArrPr>
                            <m:ctrlPr>
                              <a:rPr lang="en-US" sz="4400" b="0" i="1" smtClean="0">
                                <a:solidFill>
                                  <a:schemeClr val="tx1"/>
                                </a:solidFill>
                                <a:latin typeface="Cambria Math" panose="02040503050406030204" pitchFamily="18" charset="0"/>
                              </a:rPr>
                            </m:ctrlPr>
                          </m:eqArrPr>
                          <m:e>
                            <m:r>
                              <a:rPr lang="en-US" sz="4400" b="0" i="1" smtClean="0">
                                <a:solidFill>
                                  <a:schemeClr val="tx1"/>
                                </a:solidFill>
                                <a:latin typeface="Cambria Math" panose="02040503050406030204" pitchFamily="18" charset="0"/>
                              </a:rPr>
                              <m:t>𝑐</m:t>
                            </m:r>
                            <m:r>
                              <a:rPr lang="en-US" sz="4400" b="0" i="1" smtClean="0">
                                <a:solidFill>
                                  <a:srgbClr val="0070C0"/>
                                </a:solidFill>
                                <a:latin typeface="Cambria Math" panose="02040503050406030204" pitchFamily="18" charset="0"/>
                              </a:rPr>
                              <m:t>𝑡</m:t>
                            </m:r>
                          </m:e>
                          <m:e>
                            <m:r>
                              <a:rPr lang="en-US" sz="4400" b="0" i="1" smtClean="0">
                                <a:solidFill>
                                  <a:srgbClr val="0070C0"/>
                                </a:solidFill>
                                <a:latin typeface="Cambria Math" panose="02040503050406030204" pitchFamily="18" charset="0"/>
                              </a:rPr>
                              <m:t>𝑥</m:t>
                            </m:r>
                          </m:e>
                        </m:eqArr>
                      </m:e>
                    </m:d>
                  </m:oMath>
                </a14:m>
                <a:endParaRPr lang="en-US" sz="4000" b="0" dirty="0">
                  <a:solidFill>
                    <a:schemeClr val="tx1"/>
                  </a:solidFill>
                </a:endParaRPr>
              </a:p>
            </p:txBody>
          </p:sp>
        </mc:Choice>
        <mc:Fallback xmlns="">
          <p:sp>
            <p:nvSpPr>
              <p:cNvPr id="11" name="TextBox 10">
                <a:extLst>
                  <a:ext uri="{FF2B5EF4-FFF2-40B4-BE49-F238E27FC236}">
                    <a16:creationId xmlns:a16="http://schemas.microsoft.com/office/drawing/2014/main" id="{292ED39B-03B0-44E1-B726-5247FD760F33}"/>
                  </a:ext>
                </a:extLst>
              </p:cNvPr>
              <p:cNvSpPr txBox="1">
                <a:spLocks noRot="1" noChangeAspect="1" noMove="1" noResize="1" noEditPoints="1" noAdjustHandles="1" noChangeArrowheads="1" noChangeShapeType="1" noTextEdit="1"/>
              </p:cNvSpPr>
              <p:nvPr/>
            </p:nvSpPr>
            <p:spPr>
              <a:xfrm>
                <a:off x="-76200" y="1295400"/>
                <a:ext cx="12420600" cy="5227457"/>
              </a:xfrm>
              <a:prstGeom prst="rect">
                <a:avLst/>
              </a:prstGeom>
              <a:blipFill>
                <a:blip r:embed="rId5"/>
                <a:stretch>
                  <a:fillRect/>
                </a:stretch>
              </a:blipFill>
            </p:spPr>
            <p:txBody>
              <a:bodyPr/>
              <a:lstStyle/>
              <a:p>
                <a:r>
                  <a:rPr lang="en-CA">
                    <a:noFill/>
                  </a:rPr>
                  <a:t> </a:t>
                </a:r>
              </a:p>
            </p:txBody>
          </p:sp>
        </mc:Fallback>
      </mc:AlternateContent>
      <p:grpSp>
        <p:nvGrpSpPr>
          <p:cNvPr id="10" name="Group 9">
            <a:extLst>
              <a:ext uri="{FF2B5EF4-FFF2-40B4-BE49-F238E27FC236}">
                <a16:creationId xmlns:a16="http://schemas.microsoft.com/office/drawing/2014/main" id="{05EA8C3E-2E34-460F-93C3-757E2D91599F}"/>
              </a:ext>
            </a:extLst>
          </p:cNvPr>
          <p:cNvGrpSpPr/>
          <p:nvPr/>
        </p:nvGrpSpPr>
        <p:grpSpPr>
          <a:xfrm>
            <a:off x="9607690" y="16588"/>
            <a:ext cx="2584311" cy="2616072"/>
            <a:chOff x="4420587" y="2247900"/>
            <a:chExt cx="3180363" cy="3219450"/>
          </a:xfrm>
        </p:grpSpPr>
        <p:pic>
          <p:nvPicPr>
            <p:cNvPr id="15" name="Picture 14">
              <a:extLst>
                <a:ext uri="{FF2B5EF4-FFF2-40B4-BE49-F238E27FC236}">
                  <a16:creationId xmlns:a16="http://schemas.microsoft.com/office/drawing/2014/main" id="{72F6F634-EBB7-4767-A431-00D20FFCC409}"/>
                </a:ext>
              </a:extLst>
            </p:cNvPr>
            <p:cNvPicPr>
              <a:picLocks noChangeAspect="1"/>
            </p:cNvPicPr>
            <p:nvPr/>
          </p:nvPicPr>
          <p:blipFill rotWithShape="1">
            <a:blip r:embed="rId6"/>
            <a:srcRect l="28080" t="57302" r="48216" b="1395"/>
            <a:stretch/>
          </p:blipFill>
          <p:spPr>
            <a:xfrm>
              <a:off x="4438650" y="2247900"/>
              <a:ext cx="3162300" cy="3219450"/>
            </a:xfrm>
            <a:prstGeom prst="rect">
              <a:avLst/>
            </a:prstGeom>
          </p:spPr>
        </p:pic>
        <p:grpSp>
          <p:nvGrpSpPr>
            <p:cNvPr id="17" name="Group 16">
              <a:extLst>
                <a:ext uri="{FF2B5EF4-FFF2-40B4-BE49-F238E27FC236}">
                  <a16:creationId xmlns:a16="http://schemas.microsoft.com/office/drawing/2014/main" id="{77BDB1CC-98EF-47B1-AF5B-C04BFC01F18E}"/>
                </a:ext>
              </a:extLst>
            </p:cNvPr>
            <p:cNvGrpSpPr/>
            <p:nvPr/>
          </p:nvGrpSpPr>
          <p:grpSpPr>
            <a:xfrm>
              <a:off x="4420587" y="2859870"/>
              <a:ext cx="2739965" cy="2386606"/>
              <a:chOff x="6292276" y="3367870"/>
              <a:chExt cx="2739965" cy="2386606"/>
            </a:xfrm>
          </p:grpSpPr>
          <p:cxnSp>
            <p:nvCxnSpPr>
              <p:cNvPr id="18" name="Straight Arrow Connector 17">
                <a:extLst>
                  <a:ext uri="{FF2B5EF4-FFF2-40B4-BE49-F238E27FC236}">
                    <a16:creationId xmlns:a16="http://schemas.microsoft.com/office/drawing/2014/main" id="{41465DEB-B243-46BE-9B4D-076A0D2948F0}"/>
                  </a:ext>
                </a:extLst>
              </p:cNvPr>
              <p:cNvCxnSpPr>
                <a:cxnSpLocks/>
              </p:cNvCxnSpPr>
              <p:nvPr/>
            </p:nvCxnSpPr>
            <p:spPr>
              <a:xfrm>
                <a:off x="6706847" y="5647215"/>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9" name="Subtitle 2">
                    <a:extLst>
                      <a:ext uri="{FF2B5EF4-FFF2-40B4-BE49-F238E27FC236}">
                        <a16:creationId xmlns:a16="http://schemas.microsoft.com/office/drawing/2014/main" id="{509E3EEE-4064-4DD0-81CB-30384EFF3FA4}"/>
                      </a:ext>
                    </a:extLst>
                  </p:cNvPr>
                  <p:cNvSpPr txBox="1">
                    <a:spLocks/>
                  </p:cNvSpPr>
                  <p:nvPr/>
                </p:nvSpPr>
                <p:spPr>
                  <a:xfrm>
                    <a:off x="8097721" y="5037378"/>
                    <a:ext cx="934520"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19" name="Subtitle 2">
                    <a:extLst>
                      <a:ext uri="{FF2B5EF4-FFF2-40B4-BE49-F238E27FC236}">
                        <a16:creationId xmlns:a16="http://schemas.microsoft.com/office/drawing/2014/main" id="{509E3EEE-4064-4DD0-81CB-30384EFF3FA4}"/>
                      </a:ext>
                    </a:extLst>
                  </p:cNvPr>
                  <p:cNvSpPr txBox="1">
                    <a:spLocks noRot="1" noChangeAspect="1" noMove="1" noResize="1" noEditPoints="1" noAdjustHandles="1" noChangeArrowheads="1" noChangeShapeType="1" noTextEdit="1"/>
                  </p:cNvSpPr>
                  <p:nvPr/>
                </p:nvSpPr>
                <p:spPr>
                  <a:xfrm>
                    <a:off x="8097721" y="5037378"/>
                    <a:ext cx="934520" cy="717098"/>
                  </a:xfrm>
                  <a:prstGeom prst="rect">
                    <a:avLst/>
                  </a:prstGeom>
                  <a:blipFill>
                    <a:blip r:embed="rId7"/>
                    <a:stretch>
                      <a:fillRect b="-15789"/>
                    </a:stretch>
                  </a:blipFill>
                </p:spPr>
                <p:txBody>
                  <a:bodyPr/>
                  <a:lstStyle/>
                  <a:p>
                    <a:r>
                      <a:rPr lang="en-CA">
                        <a:noFill/>
                      </a:rPr>
                      <a:t> </a:t>
                    </a:r>
                  </a:p>
                </p:txBody>
              </p:sp>
            </mc:Fallback>
          </mc:AlternateContent>
          <p:cxnSp>
            <p:nvCxnSpPr>
              <p:cNvPr id="20" name="Straight Arrow Connector 19">
                <a:extLst>
                  <a:ext uri="{FF2B5EF4-FFF2-40B4-BE49-F238E27FC236}">
                    <a16:creationId xmlns:a16="http://schemas.microsoft.com/office/drawing/2014/main" id="{213E184C-D9AF-411B-8834-7F03ADDB1AE7}"/>
                  </a:ext>
                </a:extLst>
              </p:cNvPr>
              <p:cNvCxnSpPr>
                <a:cxnSpLocks/>
              </p:cNvCxnSpPr>
              <p:nvPr/>
            </p:nvCxnSpPr>
            <p:spPr>
              <a:xfrm rot="16200000">
                <a:off x="6058141" y="4998510"/>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E49E01CA-F19C-4E59-AEE8-4001E98E1296}"/>
                      </a:ext>
                    </a:extLst>
                  </p:cNvPr>
                  <p:cNvSpPr txBox="1">
                    <a:spLocks/>
                  </p:cNvSpPr>
                  <p:nvPr/>
                </p:nvSpPr>
                <p:spPr>
                  <a:xfrm>
                    <a:off x="6292276" y="3367870"/>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US" sz="4800" dirty="0">
                      <a:solidFill>
                        <a:srgbClr val="002060"/>
                      </a:solidFill>
                    </a:endParaRPr>
                  </a:p>
                </p:txBody>
              </p:sp>
            </mc:Choice>
            <mc:Fallback xmlns="">
              <p:sp>
                <p:nvSpPr>
                  <p:cNvPr id="21" name="Subtitle 2">
                    <a:extLst>
                      <a:ext uri="{FF2B5EF4-FFF2-40B4-BE49-F238E27FC236}">
                        <a16:creationId xmlns:a16="http://schemas.microsoft.com/office/drawing/2014/main" id="{E49E01CA-F19C-4E59-AEE8-4001E98E1296}"/>
                      </a:ext>
                    </a:extLst>
                  </p:cNvPr>
                  <p:cNvSpPr txBox="1">
                    <a:spLocks noRot="1" noChangeAspect="1" noMove="1" noResize="1" noEditPoints="1" noAdjustHandles="1" noChangeArrowheads="1" noChangeShapeType="1" noTextEdit="1"/>
                  </p:cNvSpPr>
                  <p:nvPr/>
                </p:nvSpPr>
                <p:spPr>
                  <a:xfrm>
                    <a:off x="6292276" y="3367870"/>
                    <a:ext cx="934522" cy="717098"/>
                  </a:xfrm>
                  <a:prstGeom prst="rect">
                    <a:avLst/>
                  </a:prstGeom>
                  <a:blipFill>
                    <a:blip r:embed="rId8"/>
                    <a:stretch>
                      <a:fillRect b="-15625"/>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50B8FC-C532-4A10-9E27-D5BE62155E92}"/>
                  </a:ext>
                </a:extLst>
              </p:cNvPr>
              <p:cNvSpPr txBox="1"/>
              <p:nvPr/>
            </p:nvSpPr>
            <p:spPr>
              <a:xfrm>
                <a:off x="5962650" y="23282"/>
                <a:ext cx="3352800" cy="2616101"/>
              </a:xfrm>
              <a:prstGeom prst="rect">
                <a:avLst/>
              </a:prstGeom>
              <a:noFill/>
              <a:ln w="57150">
                <a:noFill/>
              </a:ln>
            </p:spPr>
            <p:txBody>
              <a:bodyPr wrap="square" rtlCol="0">
                <a:spAutoFit/>
              </a:bodyPr>
              <a:lstStyle/>
              <a:p>
                <a:pPr algn="ctr"/>
                <a:r>
                  <a:rPr lang="en-US" sz="2800" dirty="0" err="1"/>
                  <a:t>Minkowski</a:t>
                </a:r>
                <a:r>
                  <a:rPr lang="en-US" sz="2800" dirty="0"/>
                  <a:t>-</a:t>
                </a:r>
                <a:br>
                  <a:rPr lang="en-US" sz="2800" dirty="0"/>
                </a:br>
                <a:r>
                  <a:rPr lang="en-US" sz="2800" dirty="0"/>
                  <a:t>Orthonormal Basis</a:t>
                </a: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solidFill>
                            <a:schemeClr val="tx1"/>
                          </a:solidFill>
                          <a:latin typeface="Cambria Math" panose="02040503050406030204" pitchFamily="18" charset="0"/>
                        </a:rPr>
                        <m:t>=1</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r>
                        <a:rPr lang="en-US" sz="3600" i="1">
                          <a:latin typeface="Cambria Math" panose="02040503050406030204" pitchFamily="18" charset="0"/>
                        </a:rPr>
                        <m:t>=0</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r>
                        <a:rPr lang="en-US" sz="3600" i="1">
                          <a:latin typeface="Cambria Math" panose="02040503050406030204" pitchFamily="18" charset="0"/>
                        </a:rPr>
                        <m:t>=</m:t>
                      </m:r>
                      <m:r>
                        <a:rPr lang="en-US" sz="3600" b="0" i="1" smtClean="0">
                          <a:latin typeface="Cambria Math" panose="02040503050406030204" pitchFamily="18" charset="0"/>
                        </a:rPr>
                        <m:t>−</m:t>
                      </m:r>
                      <m:r>
                        <a:rPr lang="en-US" sz="3600" b="0" i="1" smtClean="0">
                          <a:solidFill>
                            <a:schemeClr val="tx1"/>
                          </a:solidFill>
                          <a:latin typeface="Cambria Math" panose="02040503050406030204" pitchFamily="18" charset="0"/>
                        </a:rPr>
                        <m:t>1</m:t>
                      </m:r>
                    </m:oMath>
                  </m:oMathPara>
                </a14:m>
                <a:endParaRPr lang="en-CA" sz="3600" dirty="0"/>
              </a:p>
            </p:txBody>
          </p:sp>
        </mc:Choice>
        <mc:Fallback xmlns="">
          <p:sp>
            <p:nvSpPr>
              <p:cNvPr id="22" name="TextBox 21">
                <a:extLst>
                  <a:ext uri="{FF2B5EF4-FFF2-40B4-BE49-F238E27FC236}">
                    <a16:creationId xmlns:a16="http://schemas.microsoft.com/office/drawing/2014/main" id="{0C50B8FC-C532-4A10-9E27-D5BE62155E92}"/>
                  </a:ext>
                </a:extLst>
              </p:cNvPr>
              <p:cNvSpPr txBox="1">
                <a:spLocks noRot="1" noChangeAspect="1" noMove="1" noResize="1" noEditPoints="1" noAdjustHandles="1" noChangeArrowheads="1" noChangeShapeType="1" noTextEdit="1"/>
              </p:cNvSpPr>
              <p:nvPr/>
            </p:nvSpPr>
            <p:spPr>
              <a:xfrm>
                <a:off x="5962650" y="23282"/>
                <a:ext cx="3352800" cy="2616101"/>
              </a:xfrm>
              <a:prstGeom prst="rect">
                <a:avLst/>
              </a:prstGeom>
              <a:blipFill>
                <a:blip r:embed="rId9"/>
                <a:stretch>
                  <a:fillRect t="-2331"/>
                </a:stretch>
              </a:blipFill>
              <a:ln w="57150">
                <a:noFill/>
              </a:ln>
            </p:spPr>
            <p:txBody>
              <a:bodyPr/>
              <a:lstStyle/>
              <a:p>
                <a:r>
                  <a:rPr lang="en-CA">
                    <a:noFill/>
                  </a:rPr>
                  <a:t> </a:t>
                </a:r>
              </a:p>
            </p:txBody>
          </p:sp>
        </mc:Fallback>
      </mc:AlternateContent>
      <p:cxnSp>
        <p:nvCxnSpPr>
          <p:cNvPr id="23" name="Straight Connector 22">
            <a:extLst>
              <a:ext uri="{FF2B5EF4-FFF2-40B4-BE49-F238E27FC236}">
                <a16:creationId xmlns:a16="http://schemas.microsoft.com/office/drawing/2014/main" id="{DEFB9908-BD03-426E-9C1D-C32A42A5B5E3}"/>
              </a:ext>
            </a:extLst>
          </p:cNvPr>
          <p:cNvCxnSpPr>
            <a:cxnSpLocks/>
          </p:cNvCxnSpPr>
          <p:nvPr/>
        </p:nvCxnSpPr>
        <p:spPr>
          <a:xfrm flipV="1">
            <a:off x="5748999" y="0"/>
            <a:ext cx="0" cy="2607734"/>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E286B6-7331-4FDA-9976-FF4635C784BE}"/>
              </a:ext>
            </a:extLst>
          </p:cNvPr>
          <p:cNvCxnSpPr>
            <a:cxnSpLocks/>
          </p:cNvCxnSpPr>
          <p:nvPr/>
        </p:nvCxnSpPr>
        <p:spPr>
          <a:xfrm flipH="1">
            <a:off x="5723467" y="2607734"/>
            <a:ext cx="6468533" cy="1"/>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9A8B511-30A5-4DC4-8FAF-3BEA5BB4F145}"/>
              </a:ext>
            </a:extLst>
          </p:cNvPr>
          <p:cNvCxnSpPr>
            <a:cxnSpLocks/>
          </p:cNvCxnSpPr>
          <p:nvPr/>
        </p:nvCxnSpPr>
        <p:spPr>
          <a:xfrm flipV="1">
            <a:off x="9925050" y="304800"/>
            <a:ext cx="1028700" cy="2057401"/>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5C721A6-8902-4D94-9119-F4DB616CCA26}"/>
                  </a:ext>
                </a:extLst>
              </p:cNvPr>
              <p:cNvSpPr txBox="1"/>
              <p:nvPr/>
            </p:nvSpPr>
            <p:spPr>
              <a:xfrm>
                <a:off x="10610850" y="838200"/>
                <a:ext cx="661591" cy="925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oMath>
                  </m:oMathPara>
                </a14:m>
                <a:endParaRPr lang="en-US" sz="4800" dirty="0">
                  <a:solidFill>
                    <a:srgbClr val="7030A0"/>
                  </a:solidFill>
                </a:endParaRPr>
              </a:p>
            </p:txBody>
          </p:sp>
        </mc:Choice>
        <mc:Fallback xmlns="">
          <p:sp>
            <p:nvSpPr>
              <p:cNvPr id="25" name="TextBox 24">
                <a:extLst>
                  <a:ext uri="{FF2B5EF4-FFF2-40B4-BE49-F238E27FC236}">
                    <a16:creationId xmlns:a16="http://schemas.microsoft.com/office/drawing/2014/main" id="{15C721A6-8902-4D94-9119-F4DB616CCA26}"/>
                  </a:ext>
                </a:extLst>
              </p:cNvPr>
              <p:cNvSpPr txBox="1">
                <a:spLocks noRot="1" noChangeAspect="1" noMove="1" noResize="1" noEditPoints="1" noAdjustHandles="1" noChangeArrowheads="1" noChangeShapeType="1" noTextEdit="1"/>
              </p:cNvSpPr>
              <p:nvPr/>
            </p:nvSpPr>
            <p:spPr>
              <a:xfrm>
                <a:off x="10610850" y="838200"/>
                <a:ext cx="661591" cy="92544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mc:Choice xmlns:p14="http://schemas.microsoft.com/office/powerpoint/2010/main" xmlns:iact="http://schemas.microsoft.com/office/powerpoint/2014/inkAction" Requires="p14 iact">
          <p:contentPart p14:bwMode="auto" r:id="rId11">
            <p14:nvContentPartPr>
              <p14:cNvPr id="3" name="Ink 2">
                <a:extLst>
                  <a:ext uri="{FF2B5EF4-FFF2-40B4-BE49-F238E27FC236}">
                    <a16:creationId xmlns:a16="http://schemas.microsoft.com/office/drawing/2014/main" id="{542E680F-9B45-4A71-B6F9-87687B659230}"/>
                  </a:ext>
                </a:extLst>
              </p14:cNvPr>
              <p14:cNvContentPartPr/>
              <p14:nvPr>
                <p:extLst>
                  <p:ext uri="{42D2F446-02D8-4167-A562-619A0277C38B}">
                    <p15:isNarration xmlns:p15="http://schemas.microsoft.com/office/powerpoint/2012/main" val="1"/>
                  </p:ext>
                </p:extLst>
              </p14:nvPr>
            </p14:nvContentPartPr>
            <p14:xfrm>
              <a:off x="8894880" y="4369620"/>
              <a:ext cx="2566800" cy="2270880"/>
            </p14:xfrm>
          </p:contentPart>
        </mc:Choice>
        <mc:Fallback>
          <p:pic>
            <p:nvPicPr>
              <p:cNvPr id="3" name="Ink 2">
                <a:extLst>
                  <a:ext uri="{FF2B5EF4-FFF2-40B4-BE49-F238E27FC236}">
                    <a16:creationId xmlns:a16="http://schemas.microsoft.com/office/drawing/2014/main" id="{542E680F-9B45-4A71-B6F9-87687B659230}"/>
                  </a:ext>
                </a:extLst>
              </p:cNvPr>
              <p:cNvPicPr>
                <a:picLocks noGrp="1" noRot="1" noChangeAspect="1" noMove="1" noResize="1" noEditPoints="1" noAdjustHandles="1" noChangeArrowheads="1" noChangeShapeType="1"/>
              </p:cNvPicPr>
              <p:nvPr/>
            </p:nvPicPr>
            <p:blipFill>
              <a:blip r:embed="rId12"/>
              <a:stretch>
                <a:fillRect/>
              </a:stretch>
            </p:blipFill>
            <p:spPr>
              <a:xfrm>
                <a:off x="8885520" y="4360260"/>
                <a:ext cx="2585520" cy="2289600"/>
              </a:xfrm>
              <a:prstGeom prst="rect">
                <a:avLst/>
              </a:prstGeom>
            </p:spPr>
          </p:pic>
        </mc:Fallback>
      </mc:AlternateContent>
    </p:spTree>
    <p:custDataLst>
      <p:tags r:id="rId1"/>
    </p:custDataLst>
    <p:extLst>
      <p:ext uri="{BB962C8B-B14F-4D97-AF65-F5344CB8AC3E}">
        <p14:creationId xmlns:p14="http://schemas.microsoft.com/office/powerpoint/2010/main" val="2851099097"/>
      </p:ext>
    </p:extLst>
  </p:cSld>
  <p:clrMapOvr>
    <a:masterClrMapping/>
  </p:clrMapOvr>
  <mc:AlternateContent xmlns:mc="http://schemas.openxmlformats.org/markup-compatibility/2006" xmlns:p14="http://schemas.microsoft.com/office/powerpoint/2010/main">
    <mc:Choice Requires="p14">
      <p:transition spd="slow" p14:dur="2000" advTm="8725"/>
    </mc:Choice>
    <mc:Fallback xmlns="">
      <p:transition spd="slow" advTm="8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3DC7263-E391-4435-B774-D9D7541D3DD4}"/>
                  </a:ext>
                </a:extLst>
              </p:cNvPr>
              <p:cNvSpPr txBox="1"/>
              <p:nvPr/>
            </p:nvSpPr>
            <p:spPr>
              <a:xfrm>
                <a:off x="0" y="76200"/>
                <a:ext cx="5351721" cy="11404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𝑡</m:t>
                          </m:r>
                        </m:e>
                      </m:acc>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r>
                        <a:rPr lang="en-US" sz="6000" b="0" i="1" smtClean="0">
                          <a:solidFill>
                            <a:schemeClr val="tx1"/>
                          </a:solidFill>
                          <a:latin typeface="Cambria Math" panose="02040503050406030204" pitchFamily="18" charset="0"/>
                        </a:rPr>
                        <m:t>+</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𝑥</m:t>
                          </m:r>
                        </m:e>
                      </m:acc>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6000" dirty="0">
                  <a:solidFill>
                    <a:srgbClr val="7030A0"/>
                  </a:solidFill>
                </a:endParaRPr>
              </a:p>
            </p:txBody>
          </p:sp>
        </mc:Choice>
        <mc:Fallback xmlns="">
          <p:sp>
            <p:nvSpPr>
              <p:cNvPr id="40" name="TextBox 39">
                <a:extLst>
                  <a:ext uri="{FF2B5EF4-FFF2-40B4-BE49-F238E27FC236}">
                    <a16:creationId xmlns:a16="http://schemas.microsoft.com/office/drawing/2014/main" id="{03DC7263-E391-4435-B774-D9D7541D3DD4}"/>
                  </a:ext>
                </a:extLst>
              </p:cNvPr>
              <p:cNvSpPr txBox="1">
                <a:spLocks noRot="1" noChangeAspect="1" noMove="1" noResize="1" noEditPoints="1" noAdjustHandles="1" noChangeArrowheads="1" noChangeShapeType="1" noTextEdit="1"/>
              </p:cNvSpPr>
              <p:nvPr/>
            </p:nvSpPr>
            <p:spPr>
              <a:xfrm>
                <a:off x="0" y="76200"/>
                <a:ext cx="5351721" cy="1140440"/>
              </a:xfrm>
              <a:prstGeom prst="rect">
                <a:avLst/>
              </a:prstGeom>
              <a:blipFill>
                <a:blip r:embed="rId4"/>
                <a:stretch>
                  <a:fillRect/>
                </a:stretch>
              </a:blipFill>
            </p:spPr>
            <p:txBody>
              <a:bodyPr/>
              <a:lstStyle/>
              <a:p>
                <a:r>
                  <a:rPr lang="en-CA">
                    <a:noFill/>
                  </a:rPr>
                  <a:t> </a:t>
                </a:r>
              </a:p>
            </p:txBody>
          </p:sp>
        </mc:Fallback>
      </mc:AlternateContent>
      <p:grpSp>
        <p:nvGrpSpPr>
          <p:cNvPr id="10" name="Group 9">
            <a:extLst>
              <a:ext uri="{FF2B5EF4-FFF2-40B4-BE49-F238E27FC236}">
                <a16:creationId xmlns:a16="http://schemas.microsoft.com/office/drawing/2014/main" id="{05EA8C3E-2E34-460F-93C3-757E2D91599F}"/>
              </a:ext>
            </a:extLst>
          </p:cNvPr>
          <p:cNvGrpSpPr/>
          <p:nvPr/>
        </p:nvGrpSpPr>
        <p:grpSpPr>
          <a:xfrm>
            <a:off x="9622367" y="16588"/>
            <a:ext cx="2569633" cy="2616072"/>
            <a:chOff x="4438650" y="2247900"/>
            <a:chExt cx="3162300" cy="3219450"/>
          </a:xfrm>
        </p:grpSpPr>
        <p:pic>
          <p:nvPicPr>
            <p:cNvPr id="15" name="Picture 14">
              <a:extLst>
                <a:ext uri="{FF2B5EF4-FFF2-40B4-BE49-F238E27FC236}">
                  <a16:creationId xmlns:a16="http://schemas.microsoft.com/office/drawing/2014/main" id="{72F6F634-EBB7-4767-A431-00D20FFCC409}"/>
                </a:ext>
              </a:extLst>
            </p:cNvPr>
            <p:cNvPicPr>
              <a:picLocks noChangeAspect="1"/>
            </p:cNvPicPr>
            <p:nvPr/>
          </p:nvPicPr>
          <p:blipFill rotWithShape="1">
            <a:blip r:embed="rId5"/>
            <a:srcRect l="28080" t="57302" r="48216" b="1395"/>
            <a:stretch/>
          </p:blipFill>
          <p:spPr>
            <a:xfrm>
              <a:off x="4438650" y="2247900"/>
              <a:ext cx="3162300" cy="3219450"/>
            </a:xfrm>
            <a:prstGeom prst="rect">
              <a:avLst/>
            </a:prstGeom>
          </p:spPr>
        </p:pic>
        <p:grpSp>
          <p:nvGrpSpPr>
            <p:cNvPr id="17" name="Group 16">
              <a:extLst>
                <a:ext uri="{FF2B5EF4-FFF2-40B4-BE49-F238E27FC236}">
                  <a16:creationId xmlns:a16="http://schemas.microsoft.com/office/drawing/2014/main" id="{77BDB1CC-98EF-47B1-AF5B-C04BFC01F18E}"/>
                </a:ext>
              </a:extLst>
            </p:cNvPr>
            <p:cNvGrpSpPr/>
            <p:nvPr/>
          </p:nvGrpSpPr>
          <p:grpSpPr>
            <a:xfrm>
              <a:off x="4772243" y="2484770"/>
              <a:ext cx="2669634" cy="2421772"/>
              <a:chOff x="6643932" y="2992770"/>
              <a:chExt cx="2669634" cy="2421772"/>
            </a:xfrm>
          </p:grpSpPr>
          <mc:AlternateContent xmlns:mc="http://schemas.openxmlformats.org/markup-compatibility/2006" xmlns:a14="http://schemas.microsoft.com/office/drawing/2010/main">
            <mc:Choice Requires="a14">
              <p:sp>
                <p:nvSpPr>
                  <p:cNvPr id="19" name="Subtitle 2">
                    <a:extLst>
                      <a:ext uri="{FF2B5EF4-FFF2-40B4-BE49-F238E27FC236}">
                        <a16:creationId xmlns:a16="http://schemas.microsoft.com/office/drawing/2014/main" id="{509E3EEE-4064-4DD0-81CB-30384EFF3FA4}"/>
                      </a:ext>
                    </a:extLst>
                  </p:cNvPr>
                  <p:cNvSpPr txBox="1">
                    <a:spLocks/>
                  </p:cNvSpPr>
                  <p:nvPr/>
                </p:nvSpPr>
                <p:spPr>
                  <a:xfrm>
                    <a:off x="8379045" y="4697444"/>
                    <a:ext cx="934521"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19" name="Subtitle 2">
                    <a:extLst>
                      <a:ext uri="{FF2B5EF4-FFF2-40B4-BE49-F238E27FC236}">
                        <a16:creationId xmlns:a16="http://schemas.microsoft.com/office/drawing/2014/main" id="{509E3EEE-4064-4DD0-81CB-30384EFF3FA4}"/>
                      </a:ext>
                    </a:extLst>
                  </p:cNvPr>
                  <p:cNvSpPr txBox="1">
                    <a:spLocks noRot="1" noChangeAspect="1" noMove="1" noResize="1" noEditPoints="1" noAdjustHandles="1" noChangeArrowheads="1" noChangeShapeType="1" noTextEdit="1"/>
                  </p:cNvSpPr>
                  <p:nvPr/>
                </p:nvSpPr>
                <p:spPr>
                  <a:xfrm>
                    <a:off x="8379045" y="4697444"/>
                    <a:ext cx="934521" cy="717098"/>
                  </a:xfrm>
                  <a:prstGeom prst="rect">
                    <a:avLst/>
                  </a:prstGeom>
                  <a:blipFill>
                    <a:blip r:embed="rId6"/>
                    <a:stretch>
                      <a:fillRect b="-3157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E49E01CA-F19C-4E59-AEE8-4001E98E1296}"/>
                      </a:ext>
                    </a:extLst>
                  </p:cNvPr>
                  <p:cNvSpPr txBox="1">
                    <a:spLocks/>
                  </p:cNvSpPr>
                  <p:nvPr/>
                </p:nvSpPr>
                <p:spPr>
                  <a:xfrm>
                    <a:off x="6643932" y="2992770"/>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US" sz="4800" dirty="0">
                      <a:solidFill>
                        <a:srgbClr val="C00000"/>
                      </a:solidFill>
                    </a:endParaRPr>
                  </a:p>
                </p:txBody>
              </p:sp>
            </mc:Choice>
            <mc:Fallback xmlns="">
              <p:sp>
                <p:nvSpPr>
                  <p:cNvPr id="21" name="Subtitle 2">
                    <a:extLst>
                      <a:ext uri="{FF2B5EF4-FFF2-40B4-BE49-F238E27FC236}">
                        <a16:creationId xmlns:a16="http://schemas.microsoft.com/office/drawing/2014/main" id="{E49E01CA-F19C-4E59-AEE8-4001E98E1296}"/>
                      </a:ext>
                    </a:extLst>
                  </p:cNvPr>
                  <p:cNvSpPr txBox="1">
                    <a:spLocks noRot="1" noChangeAspect="1" noMove="1" noResize="1" noEditPoints="1" noAdjustHandles="1" noChangeArrowheads="1" noChangeShapeType="1" noTextEdit="1"/>
                  </p:cNvSpPr>
                  <p:nvPr/>
                </p:nvSpPr>
                <p:spPr>
                  <a:xfrm>
                    <a:off x="6643932" y="2992770"/>
                    <a:ext cx="934522" cy="717098"/>
                  </a:xfrm>
                  <a:prstGeom prst="rect">
                    <a:avLst/>
                  </a:prstGeom>
                  <a:blipFill>
                    <a:blip r:embed="rId7"/>
                    <a:stretch>
                      <a:fillRect b="-30208"/>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C50B8FC-C532-4A10-9E27-D5BE62155E92}"/>
                  </a:ext>
                </a:extLst>
              </p:cNvPr>
              <p:cNvSpPr txBox="1"/>
              <p:nvPr/>
            </p:nvSpPr>
            <p:spPr>
              <a:xfrm>
                <a:off x="5715000" y="38100"/>
                <a:ext cx="4386944" cy="2399824"/>
              </a:xfrm>
              <a:prstGeom prst="rect">
                <a:avLst/>
              </a:prstGeom>
              <a:noFill/>
              <a:ln w="57150">
                <a:noFill/>
              </a:ln>
            </p:spPr>
            <p:txBody>
              <a:bodyPr wrap="square" rtlCol="0">
                <a:spAutoFit/>
              </a:bodyPr>
              <a:lstStyle/>
              <a:p>
                <a:pPr algn="ctr"/>
                <a:r>
                  <a:rPr lang="en-US" sz="2800" dirty="0" err="1"/>
                  <a:t>Minkowski</a:t>
                </a:r>
                <a:r>
                  <a:rPr lang="en-US" sz="2800" dirty="0"/>
                  <a:t>-Orthonormal</a:t>
                </a:r>
              </a:p>
              <a:p>
                <a:pPr algn="ctr"/>
                <a14:m>
                  <m:oMathPara xmlns:m="http://schemas.openxmlformats.org/officeDocument/2006/math">
                    <m:oMathParaPr>
                      <m:jc m:val="centerGroup"/>
                    </m:oMathParaPr>
                    <m:oMath xmlns:m="http://schemas.openxmlformats.org/officeDocument/2006/math">
                      <m:acc>
                        <m:accPr>
                          <m:chr m:val="̃"/>
                          <m:ctrlPr>
                            <a:rPr lang="en-US" sz="3600" b="0" i="1" smtClean="0">
                              <a:solidFill>
                                <a:srgbClr val="C00000"/>
                              </a:solidFill>
                              <a:latin typeface="Cambria Math" panose="02040503050406030204" pitchFamily="18" charset="0"/>
                            </a:rPr>
                          </m:ctrlPr>
                        </m:accPr>
                        <m:e>
                          <m:acc>
                            <m:accPr>
                              <m:chr m:val="⃗"/>
                              <m:ctrlPr>
                                <a:rPr lang="en-US" sz="3600" b="0" i="1" smtClean="0">
                                  <a:solidFill>
                                    <a:srgbClr val="C00000"/>
                                  </a:solidFill>
                                  <a:latin typeface="Cambria Math" panose="02040503050406030204" pitchFamily="18" charset="0"/>
                                </a:rPr>
                              </m:ctrlPr>
                            </m:acc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𝑡</m:t>
                                  </m:r>
                                </m:sub>
                              </m:sSub>
                            </m:e>
                          </m:acc>
                        </m:e>
                      </m:acc>
                      <m:r>
                        <a:rPr lang="en-US" sz="3600" i="1">
                          <a:latin typeface="Cambria Math" panose="02040503050406030204" pitchFamily="18" charset="0"/>
                        </a:rPr>
                        <m:t>⋅</m:t>
                      </m:r>
                      <m:acc>
                        <m:accPr>
                          <m:chr m:val="̃"/>
                          <m:ctrlPr>
                            <a:rPr lang="en-US" sz="3600" b="0" i="1" smtClean="0">
                              <a:solidFill>
                                <a:srgbClr val="C00000"/>
                              </a:solidFill>
                              <a:latin typeface="Cambria Math" panose="02040503050406030204" pitchFamily="18" charset="0"/>
                            </a:rPr>
                          </m:ctrlPr>
                        </m:accPr>
                        <m:e>
                          <m:acc>
                            <m:accPr>
                              <m:chr m:val="⃗"/>
                              <m:ctrlPr>
                                <a:rPr lang="en-US" sz="3600" b="0" i="1" smtClean="0">
                                  <a:solidFill>
                                    <a:srgbClr val="C00000"/>
                                  </a:solidFill>
                                  <a:latin typeface="Cambria Math" panose="02040503050406030204" pitchFamily="18" charset="0"/>
                                </a:rPr>
                              </m:ctrlPr>
                            </m:acc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𝑡</m:t>
                                  </m:r>
                                </m:sub>
                              </m:sSub>
                            </m:e>
                          </m:acc>
                        </m:e>
                      </m:acc>
                      <m:r>
                        <a:rPr lang="en-US" sz="3600" b="0" i="1" smtClean="0">
                          <a:solidFill>
                            <a:schemeClr val="tx1"/>
                          </a:solidFill>
                          <a:latin typeface="Cambria Math" panose="02040503050406030204" pitchFamily="18" charset="0"/>
                        </a:rPr>
                        <m:t>=1</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b="0" i="1" smtClean="0">
                              <a:solidFill>
                                <a:srgbClr val="C00000"/>
                              </a:solidFill>
                              <a:latin typeface="Cambria Math" panose="02040503050406030204" pitchFamily="18" charset="0"/>
                            </a:rPr>
                          </m:ctrlPr>
                        </m:accPr>
                        <m:e>
                          <m:acc>
                            <m:accPr>
                              <m:chr m:val="⃗"/>
                              <m:ctrlPr>
                                <a:rPr lang="en-US" sz="3600" b="0" i="1" smtClean="0">
                                  <a:solidFill>
                                    <a:srgbClr val="C00000"/>
                                  </a:solidFill>
                                  <a:latin typeface="Cambria Math" panose="02040503050406030204" pitchFamily="18" charset="0"/>
                                </a:rPr>
                              </m:ctrlPr>
                            </m:acc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𝑡</m:t>
                                  </m:r>
                                </m:sub>
                              </m:sSub>
                            </m:e>
                          </m:acc>
                        </m:e>
                      </m:acc>
                      <m:r>
                        <a:rPr lang="en-US" sz="3600" i="1">
                          <a:latin typeface="Cambria Math" panose="02040503050406030204" pitchFamily="18" charset="0"/>
                        </a:rPr>
                        <m:t>⋅</m:t>
                      </m:r>
                      <m:acc>
                        <m:accPr>
                          <m:chr m:val="̃"/>
                          <m:ctrlPr>
                            <a:rPr lang="en-US" sz="3600" b="0" i="1" smtClean="0">
                              <a:solidFill>
                                <a:srgbClr val="C00000"/>
                              </a:solidFill>
                              <a:latin typeface="Cambria Math" panose="02040503050406030204" pitchFamily="18" charset="0"/>
                            </a:rPr>
                          </m:ctrlPr>
                        </m:accPr>
                        <m:e>
                          <m:acc>
                            <m:accPr>
                              <m:chr m:val="⃗"/>
                              <m:ctrlPr>
                                <a:rPr lang="en-US" sz="3600" b="0" i="1" smtClean="0">
                                  <a:solidFill>
                                    <a:srgbClr val="C00000"/>
                                  </a:solidFill>
                                  <a:latin typeface="Cambria Math" panose="02040503050406030204" pitchFamily="18" charset="0"/>
                                </a:rPr>
                              </m:ctrlPr>
                            </m:acc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𝑥</m:t>
                                  </m:r>
                                </m:sub>
                              </m:sSub>
                            </m:e>
                          </m:acc>
                        </m:e>
                      </m:acc>
                      <m:r>
                        <a:rPr lang="en-US" sz="3600" i="1">
                          <a:latin typeface="Cambria Math" panose="02040503050406030204" pitchFamily="18" charset="0"/>
                        </a:rPr>
                        <m:t>=0</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b="0" i="1" smtClean="0">
                              <a:solidFill>
                                <a:srgbClr val="C00000"/>
                              </a:solidFill>
                              <a:latin typeface="Cambria Math" panose="02040503050406030204" pitchFamily="18" charset="0"/>
                            </a:rPr>
                          </m:ctrlPr>
                        </m:accPr>
                        <m:e>
                          <m:acc>
                            <m:accPr>
                              <m:chr m:val="⃗"/>
                              <m:ctrlPr>
                                <a:rPr lang="en-US" sz="3600" b="0" i="1" smtClean="0">
                                  <a:solidFill>
                                    <a:srgbClr val="C00000"/>
                                  </a:solidFill>
                                  <a:latin typeface="Cambria Math" panose="02040503050406030204" pitchFamily="18" charset="0"/>
                                </a:rPr>
                              </m:ctrlPr>
                            </m:acc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𝑥</m:t>
                                  </m:r>
                                </m:sub>
                              </m:sSub>
                            </m:e>
                          </m:acc>
                        </m:e>
                      </m:acc>
                      <m:r>
                        <a:rPr lang="en-US" sz="3600" i="1">
                          <a:latin typeface="Cambria Math" panose="02040503050406030204" pitchFamily="18" charset="0"/>
                        </a:rPr>
                        <m:t>⋅</m:t>
                      </m:r>
                      <m:acc>
                        <m:accPr>
                          <m:chr m:val="̃"/>
                          <m:ctrlPr>
                            <a:rPr lang="en-US" sz="3600" b="0" i="1" smtClean="0">
                              <a:solidFill>
                                <a:srgbClr val="C00000"/>
                              </a:solidFill>
                              <a:latin typeface="Cambria Math" panose="02040503050406030204" pitchFamily="18" charset="0"/>
                            </a:rPr>
                          </m:ctrlPr>
                        </m:accPr>
                        <m:e>
                          <m:acc>
                            <m:accPr>
                              <m:chr m:val="⃗"/>
                              <m:ctrlPr>
                                <a:rPr lang="en-US" sz="3600" b="0" i="1" smtClean="0">
                                  <a:solidFill>
                                    <a:srgbClr val="C00000"/>
                                  </a:solidFill>
                                  <a:latin typeface="Cambria Math" panose="02040503050406030204" pitchFamily="18" charset="0"/>
                                </a:rPr>
                              </m:ctrlPr>
                            </m:acc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𝑥</m:t>
                                  </m:r>
                                </m:sub>
                              </m:sSub>
                            </m:e>
                          </m:acc>
                        </m:e>
                      </m:acc>
                      <m:r>
                        <a:rPr lang="en-US" sz="3600" i="1">
                          <a:latin typeface="Cambria Math" panose="02040503050406030204" pitchFamily="18" charset="0"/>
                        </a:rPr>
                        <m:t>=</m:t>
                      </m:r>
                      <m:r>
                        <a:rPr lang="en-US" sz="3600" b="0" i="1" smtClean="0">
                          <a:latin typeface="Cambria Math" panose="02040503050406030204" pitchFamily="18" charset="0"/>
                        </a:rPr>
                        <m:t>−</m:t>
                      </m:r>
                      <m:r>
                        <a:rPr lang="en-US" sz="3600" b="0" i="1" smtClean="0">
                          <a:solidFill>
                            <a:schemeClr val="tx1"/>
                          </a:solidFill>
                          <a:latin typeface="Cambria Math" panose="02040503050406030204" pitchFamily="18" charset="0"/>
                        </a:rPr>
                        <m:t>1</m:t>
                      </m:r>
                    </m:oMath>
                  </m:oMathPara>
                </a14:m>
                <a:endParaRPr lang="en-CA" sz="3600" dirty="0"/>
              </a:p>
            </p:txBody>
          </p:sp>
        </mc:Choice>
        <mc:Fallback xmlns="">
          <p:sp>
            <p:nvSpPr>
              <p:cNvPr id="22" name="TextBox 21">
                <a:extLst>
                  <a:ext uri="{FF2B5EF4-FFF2-40B4-BE49-F238E27FC236}">
                    <a16:creationId xmlns:a16="http://schemas.microsoft.com/office/drawing/2014/main" id="{0C50B8FC-C532-4A10-9E27-D5BE62155E92}"/>
                  </a:ext>
                </a:extLst>
              </p:cNvPr>
              <p:cNvSpPr txBox="1">
                <a:spLocks noRot="1" noChangeAspect="1" noMove="1" noResize="1" noEditPoints="1" noAdjustHandles="1" noChangeArrowheads="1" noChangeShapeType="1" noTextEdit="1"/>
              </p:cNvSpPr>
              <p:nvPr/>
            </p:nvSpPr>
            <p:spPr>
              <a:xfrm>
                <a:off x="5715000" y="38100"/>
                <a:ext cx="4386944" cy="2399824"/>
              </a:xfrm>
              <a:prstGeom prst="rect">
                <a:avLst/>
              </a:prstGeom>
              <a:blipFill>
                <a:blip r:embed="rId8"/>
                <a:stretch>
                  <a:fillRect t="-2284"/>
                </a:stretch>
              </a:blipFill>
              <a:ln w="57150">
                <a:noFill/>
              </a:ln>
            </p:spPr>
            <p:txBody>
              <a:bodyPr/>
              <a:lstStyle/>
              <a:p>
                <a:r>
                  <a:rPr lang="en-CA">
                    <a:noFill/>
                  </a:rPr>
                  <a:t> </a:t>
                </a:r>
              </a:p>
            </p:txBody>
          </p:sp>
        </mc:Fallback>
      </mc:AlternateContent>
      <p:cxnSp>
        <p:nvCxnSpPr>
          <p:cNvPr id="23" name="Straight Connector 22">
            <a:extLst>
              <a:ext uri="{FF2B5EF4-FFF2-40B4-BE49-F238E27FC236}">
                <a16:creationId xmlns:a16="http://schemas.microsoft.com/office/drawing/2014/main" id="{DEFB9908-BD03-426E-9C1D-C32A42A5B5E3}"/>
              </a:ext>
            </a:extLst>
          </p:cNvPr>
          <p:cNvCxnSpPr>
            <a:cxnSpLocks/>
          </p:cNvCxnSpPr>
          <p:nvPr/>
        </p:nvCxnSpPr>
        <p:spPr>
          <a:xfrm flipV="1">
            <a:off x="5748999" y="0"/>
            <a:ext cx="0" cy="2607734"/>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E286B6-7331-4FDA-9976-FF4635C784BE}"/>
              </a:ext>
            </a:extLst>
          </p:cNvPr>
          <p:cNvCxnSpPr>
            <a:cxnSpLocks/>
          </p:cNvCxnSpPr>
          <p:nvPr/>
        </p:nvCxnSpPr>
        <p:spPr>
          <a:xfrm flipH="1">
            <a:off x="5723467" y="2607734"/>
            <a:ext cx="6468533" cy="1"/>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9A8B511-30A5-4DC4-8FAF-3BEA5BB4F145}"/>
              </a:ext>
            </a:extLst>
          </p:cNvPr>
          <p:cNvCxnSpPr>
            <a:cxnSpLocks/>
          </p:cNvCxnSpPr>
          <p:nvPr/>
        </p:nvCxnSpPr>
        <p:spPr>
          <a:xfrm flipV="1">
            <a:off x="9944100" y="304800"/>
            <a:ext cx="1028700" cy="2057401"/>
          </a:xfrm>
          <a:prstGeom prst="straightConnector1">
            <a:avLst/>
          </a:prstGeom>
          <a:ln w="1016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5C721A6-8902-4D94-9119-F4DB616CCA26}"/>
                  </a:ext>
                </a:extLst>
              </p:cNvPr>
              <p:cNvSpPr txBox="1"/>
              <p:nvPr/>
            </p:nvSpPr>
            <p:spPr>
              <a:xfrm>
                <a:off x="10610850" y="838200"/>
                <a:ext cx="661591" cy="9254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oMath>
                  </m:oMathPara>
                </a14:m>
                <a:endParaRPr lang="en-US" sz="4800" dirty="0">
                  <a:solidFill>
                    <a:srgbClr val="7030A0"/>
                  </a:solidFill>
                </a:endParaRPr>
              </a:p>
            </p:txBody>
          </p:sp>
        </mc:Choice>
        <mc:Fallback xmlns="">
          <p:sp>
            <p:nvSpPr>
              <p:cNvPr id="25" name="TextBox 24">
                <a:extLst>
                  <a:ext uri="{FF2B5EF4-FFF2-40B4-BE49-F238E27FC236}">
                    <a16:creationId xmlns:a16="http://schemas.microsoft.com/office/drawing/2014/main" id="{15C721A6-8902-4D94-9119-F4DB616CCA26}"/>
                  </a:ext>
                </a:extLst>
              </p:cNvPr>
              <p:cNvSpPr txBox="1">
                <a:spLocks noRot="1" noChangeAspect="1" noMove="1" noResize="1" noEditPoints="1" noAdjustHandles="1" noChangeArrowheads="1" noChangeShapeType="1" noTextEdit="1"/>
              </p:cNvSpPr>
              <p:nvPr/>
            </p:nvSpPr>
            <p:spPr>
              <a:xfrm>
                <a:off x="10610850" y="838200"/>
                <a:ext cx="661591" cy="925446"/>
              </a:xfrm>
              <a:prstGeom prst="rect">
                <a:avLst/>
              </a:prstGeom>
              <a:blipFill>
                <a:blip r:embed="rId9"/>
                <a:stretch>
                  <a:fillRect/>
                </a:stretch>
              </a:blipFill>
            </p:spPr>
            <p:txBody>
              <a:bodyPr/>
              <a:lstStyle/>
              <a:p>
                <a:r>
                  <a:rPr lang="en-CA">
                    <a:noFill/>
                  </a:rPr>
                  <a:t> </a:t>
                </a:r>
              </a:p>
            </p:txBody>
          </p:sp>
        </mc:Fallback>
      </mc:AlternateContent>
      <p:grpSp>
        <p:nvGrpSpPr>
          <p:cNvPr id="29" name="Group 28">
            <a:extLst>
              <a:ext uri="{FF2B5EF4-FFF2-40B4-BE49-F238E27FC236}">
                <a16:creationId xmlns:a16="http://schemas.microsoft.com/office/drawing/2014/main" id="{EB6C17B9-A791-40C8-940B-7B80BAA5ABF9}"/>
              </a:ext>
            </a:extLst>
          </p:cNvPr>
          <p:cNvGrpSpPr/>
          <p:nvPr/>
        </p:nvGrpSpPr>
        <p:grpSpPr>
          <a:xfrm>
            <a:off x="9906624" y="1038225"/>
            <a:ext cx="1324938" cy="1342339"/>
            <a:chOff x="375139" y="3399692"/>
            <a:chExt cx="3124200" cy="3165231"/>
          </a:xfrm>
        </p:grpSpPr>
        <p:cxnSp>
          <p:nvCxnSpPr>
            <p:cNvPr id="33" name="Straight Arrow Connector 32">
              <a:extLst>
                <a:ext uri="{FF2B5EF4-FFF2-40B4-BE49-F238E27FC236}">
                  <a16:creationId xmlns:a16="http://schemas.microsoft.com/office/drawing/2014/main" id="{63E81332-C837-4717-8239-409FFCE3BCC9}"/>
                </a:ext>
              </a:extLst>
            </p:cNvPr>
            <p:cNvCxnSpPr>
              <a:cxnSpLocks/>
            </p:cNvCxnSpPr>
            <p:nvPr/>
          </p:nvCxnSpPr>
          <p:spPr>
            <a:xfrm flipV="1">
              <a:off x="375139" y="5799992"/>
              <a:ext cx="3124200" cy="720084"/>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29510F25-6245-42F7-83BB-4181D24505E2}"/>
                </a:ext>
              </a:extLst>
            </p:cNvPr>
            <p:cNvCxnSpPr>
              <a:cxnSpLocks/>
            </p:cNvCxnSpPr>
            <p:nvPr/>
          </p:nvCxnSpPr>
          <p:spPr>
            <a:xfrm flipV="1">
              <a:off x="408708" y="3399692"/>
              <a:ext cx="747481" cy="3165231"/>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ECD11F4-960D-468D-BC25-1DAA7A5C2ECE}"/>
                  </a:ext>
                </a:extLst>
              </p:cNvPr>
              <p:cNvSpPr txBox="1"/>
              <p:nvPr/>
            </p:nvSpPr>
            <p:spPr>
              <a:xfrm>
                <a:off x="-76200" y="1295400"/>
                <a:ext cx="12420600" cy="548522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begChr m:val="‖"/>
                              <m:endChr m:val="‖"/>
                              <m:ctrlPr>
                                <a:rPr lang="en-US" sz="6000" b="0" i="1" smtClean="0">
                                  <a:solidFill>
                                    <a:schemeClr val="tx1"/>
                                  </a:solidFill>
                                  <a:latin typeface="Cambria Math" panose="02040503050406030204" pitchFamily="18" charset="0"/>
                                </a:rPr>
                              </m:ctrlPr>
                            </m:dPr>
                            <m:e>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US" sz="6000" b="0" i="1" dirty="0">
                  <a:solidFill>
                    <a:schemeClr val="tx1"/>
                  </a:solidFill>
                  <a:latin typeface="Cambria Math" panose="02040503050406030204" pitchFamily="18" charset="0"/>
                </a:endParaRPr>
              </a:p>
              <a:p>
                <a:r>
                  <a:rPr lang="en-US" sz="6000" dirty="0"/>
                  <a:t>     </a:t>
                </a:r>
                <a14:m>
                  <m:oMath xmlns:m="http://schemas.openxmlformats.org/officeDocument/2006/math">
                    <m:r>
                      <a:rPr lang="en-US" sz="6000" i="1">
                        <a:latin typeface="Cambria Math" panose="02040503050406030204" pitchFamily="18" charset="0"/>
                      </a:rPr>
                      <m:t>=</m:t>
                    </m:r>
                    <m:d>
                      <m:dPr>
                        <m:ctrlPr>
                          <a:rPr lang="en-US" sz="6000" b="0" i="1" smtClean="0">
                            <a:latin typeface="Cambria Math" panose="02040503050406030204" pitchFamily="18" charset="0"/>
                          </a:rPr>
                        </m:ctrlPr>
                      </m:dPr>
                      <m:e>
                        <m:r>
                          <a:rPr lang="en-US" sz="6000" b="0" i="1" smtClean="0">
                            <a:solidFill>
                              <a:schemeClr val="tx1"/>
                            </a:solidFill>
                            <a:latin typeface="Cambria Math" panose="02040503050406030204" pitchFamily="18" charset="0"/>
                          </a:rPr>
                          <m:t>𝑐</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𝑡</m:t>
                            </m:r>
                          </m:e>
                        </m:acc>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r>
                          <a:rPr lang="en-US" sz="6000" b="0" i="1" smtClean="0">
                            <a:solidFill>
                              <a:schemeClr val="tx1"/>
                            </a:solidFill>
                            <a:latin typeface="Cambria Math" panose="02040503050406030204" pitchFamily="18" charset="0"/>
                          </a:rPr>
                          <m:t>+</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𝑥</m:t>
                            </m:r>
                          </m:e>
                        </m:acc>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e>
                    </m:d>
                    <m:r>
                      <a:rPr lang="en-US" sz="6000" i="1">
                        <a:latin typeface="Cambria Math" panose="02040503050406030204" pitchFamily="18" charset="0"/>
                      </a:rPr>
                      <m:t>⋅</m:t>
                    </m:r>
                    <m:d>
                      <m:dPr>
                        <m:ctrlPr>
                          <a:rPr lang="en-US" sz="6000" i="1">
                            <a:latin typeface="Cambria Math" panose="02040503050406030204" pitchFamily="18" charset="0"/>
                          </a:rPr>
                        </m:ctrlPr>
                      </m:dPr>
                      <m:e>
                        <m:r>
                          <a:rPr lang="en-US" sz="6000" b="0" i="1" smtClean="0">
                            <a:solidFill>
                              <a:schemeClr val="tx1"/>
                            </a:solidFill>
                            <a:latin typeface="Cambria Math" panose="02040503050406030204" pitchFamily="18" charset="0"/>
                          </a:rPr>
                          <m:t>𝑐</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𝑡</m:t>
                            </m:r>
                          </m:e>
                        </m:acc>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r>
                          <a:rPr lang="en-US" sz="6000" b="0" i="1" smtClean="0">
                            <a:solidFill>
                              <a:schemeClr val="tx1"/>
                            </a:solidFill>
                            <a:latin typeface="Cambria Math" panose="02040503050406030204" pitchFamily="18" charset="0"/>
                          </a:rPr>
                          <m:t>+</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𝑥</m:t>
                            </m:r>
                          </m:e>
                        </m:acc>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e>
                    </m:d>
                  </m:oMath>
                </a14:m>
                <a:br>
                  <a:rPr lang="en-US" sz="6000" dirty="0">
                    <a:solidFill>
                      <a:srgbClr val="7030A0"/>
                    </a:solidFill>
                  </a:rPr>
                </a:br>
                <a:endParaRPr lang="en-US" sz="2000" dirty="0">
                  <a:solidFill>
                    <a:srgbClr val="7030A0"/>
                  </a:solidFill>
                </a:endParaRPr>
              </a:p>
              <a:p>
                <a:pPr/>
                <a14:m>
                  <m:oMathPara xmlns:m="http://schemas.openxmlformats.org/officeDocument/2006/math">
                    <m:oMathParaPr>
                      <m:jc m:val="left"/>
                    </m:oMathParaPr>
                    <m:oMath xmlns:m="http://schemas.openxmlformats.org/officeDocument/2006/math">
                      <m:r>
                        <a:rPr lang="en-US" sz="3900" i="1">
                          <a:latin typeface="Cambria Math" panose="02040503050406030204" pitchFamily="18" charset="0"/>
                        </a:rPr>
                        <m:t>=</m:t>
                      </m:r>
                      <m:r>
                        <a:rPr lang="en-US" sz="3900" b="0" i="1" smtClean="0">
                          <a:solidFill>
                            <a:schemeClr val="tx1"/>
                          </a:solidFill>
                          <a:latin typeface="Cambria Math" panose="02040503050406030204" pitchFamily="18" charset="0"/>
                        </a:rPr>
                        <m:t>𝑐</m:t>
                      </m:r>
                      <m:acc>
                        <m:accPr>
                          <m:chr m:val="̃"/>
                          <m:ctrlPr>
                            <a:rPr lang="en-US" sz="3900" b="0" i="1" smtClean="0">
                              <a:solidFill>
                                <a:srgbClr val="FF0000"/>
                              </a:solidFill>
                              <a:latin typeface="Cambria Math" panose="02040503050406030204" pitchFamily="18" charset="0"/>
                            </a:rPr>
                          </m:ctrlPr>
                        </m:accPr>
                        <m:e>
                          <m:r>
                            <a:rPr lang="en-US" sz="3900" b="0" i="1" smtClean="0">
                              <a:solidFill>
                                <a:srgbClr val="FF0000"/>
                              </a:solidFill>
                              <a:latin typeface="Cambria Math" panose="02040503050406030204" pitchFamily="18" charset="0"/>
                            </a:rPr>
                            <m:t>𝑡</m:t>
                          </m:r>
                        </m:e>
                      </m:acc>
                      <m:r>
                        <a:rPr lang="en-US" sz="3900" i="1">
                          <a:latin typeface="Cambria Math" panose="02040503050406030204" pitchFamily="18" charset="0"/>
                        </a:rPr>
                        <m:t>𝑐</m:t>
                      </m:r>
                      <m:acc>
                        <m:accPr>
                          <m:chr m:val="̃"/>
                          <m:ctrlPr>
                            <a:rPr lang="en-US" sz="3900" i="1">
                              <a:solidFill>
                                <a:srgbClr val="FF0000"/>
                              </a:solidFill>
                              <a:latin typeface="Cambria Math" panose="02040503050406030204" pitchFamily="18" charset="0"/>
                            </a:rPr>
                          </m:ctrlPr>
                        </m:accPr>
                        <m:e>
                          <m:r>
                            <a:rPr lang="en-US" sz="3900" i="1">
                              <a:solidFill>
                                <a:srgbClr val="FF0000"/>
                              </a:solidFill>
                              <a:latin typeface="Cambria Math" panose="02040503050406030204" pitchFamily="18" charset="0"/>
                            </a:rPr>
                            <m:t>𝑡</m:t>
                          </m:r>
                        </m:e>
                      </m:acc>
                      <m:d>
                        <m:dPr>
                          <m:ctrlPr>
                            <a:rPr lang="en-US" sz="3900" i="1">
                              <a:latin typeface="Cambria Math" panose="02040503050406030204" pitchFamily="18" charset="0"/>
                            </a:rPr>
                          </m:ctrlPr>
                        </m:dPr>
                        <m:e>
                          <m:acc>
                            <m:accPr>
                              <m:chr m:val="̃"/>
                              <m:ctrlPr>
                                <a:rPr lang="en-US" sz="3900" i="1">
                                  <a:solidFill>
                                    <a:srgbClr val="C00000"/>
                                  </a:solidFill>
                                  <a:latin typeface="Cambria Math" panose="02040503050406030204" pitchFamily="18" charset="0"/>
                                </a:rPr>
                              </m:ctrlPr>
                            </m:accPr>
                            <m:e>
                              <m:acc>
                                <m:accPr>
                                  <m:chr m:val="⃗"/>
                                  <m:ctrlPr>
                                    <a:rPr lang="en-US" sz="3900" i="1">
                                      <a:solidFill>
                                        <a:srgbClr val="C00000"/>
                                      </a:solidFill>
                                      <a:latin typeface="Cambria Math" panose="02040503050406030204" pitchFamily="18" charset="0"/>
                                    </a:rPr>
                                  </m:ctrlPr>
                                </m:accPr>
                                <m:e>
                                  <m:sSub>
                                    <m:sSubPr>
                                      <m:ctrlPr>
                                        <a:rPr lang="en-US" sz="3900" i="1">
                                          <a:solidFill>
                                            <a:srgbClr val="C00000"/>
                                          </a:solidFill>
                                          <a:latin typeface="Cambria Math" panose="02040503050406030204" pitchFamily="18" charset="0"/>
                                        </a:rPr>
                                      </m:ctrlPr>
                                    </m:sSubPr>
                                    <m:e>
                                      <m:r>
                                        <a:rPr lang="en-US" sz="3900" i="1">
                                          <a:solidFill>
                                            <a:srgbClr val="C00000"/>
                                          </a:solidFill>
                                          <a:latin typeface="Cambria Math" panose="02040503050406030204" pitchFamily="18" charset="0"/>
                                        </a:rPr>
                                        <m:t>𝑒</m:t>
                                      </m:r>
                                    </m:e>
                                    <m:sub>
                                      <m:r>
                                        <a:rPr lang="en-US" sz="3900" i="1">
                                          <a:solidFill>
                                            <a:srgbClr val="C00000"/>
                                          </a:solidFill>
                                          <a:latin typeface="Cambria Math" panose="02040503050406030204" pitchFamily="18" charset="0"/>
                                        </a:rPr>
                                        <m:t>𝑡</m:t>
                                      </m:r>
                                    </m:sub>
                                  </m:sSub>
                                </m:e>
                              </m:acc>
                            </m:e>
                          </m:acc>
                          <m:r>
                            <a:rPr lang="en-US" sz="3900" i="1">
                              <a:latin typeface="Cambria Math" panose="02040503050406030204" pitchFamily="18" charset="0"/>
                            </a:rPr>
                            <m:t>⋅</m:t>
                          </m:r>
                          <m:acc>
                            <m:accPr>
                              <m:chr m:val="̃"/>
                              <m:ctrlPr>
                                <a:rPr lang="en-US" sz="3900" i="1">
                                  <a:solidFill>
                                    <a:srgbClr val="C00000"/>
                                  </a:solidFill>
                                  <a:latin typeface="Cambria Math" panose="02040503050406030204" pitchFamily="18" charset="0"/>
                                </a:rPr>
                              </m:ctrlPr>
                            </m:accPr>
                            <m:e>
                              <m:acc>
                                <m:accPr>
                                  <m:chr m:val="⃗"/>
                                  <m:ctrlPr>
                                    <a:rPr lang="en-US" sz="3900" i="1">
                                      <a:solidFill>
                                        <a:srgbClr val="C00000"/>
                                      </a:solidFill>
                                      <a:latin typeface="Cambria Math" panose="02040503050406030204" pitchFamily="18" charset="0"/>
                                    </a:rPr>
                                  </m:ctrlPr>
                                </m:accPr>
                                <m:e>
                                  <m:sSub>
                                    <m:sSubPr>
                                      <m:ctrlPr>
                                        <a:rPr lang="en-US" sz="3900" i="1">
                                          <a:solidFill>
                                            <a:srgbClr val="C00000"/>
                                          </a:solidFill>
                                          <a:latin typeface="Cambria Math" panose="02040503050406030204" pitchFamily="18" charset="0"/>
                                        </a:rPr>
                                      </m:ctrlPr>
                                    </m:sSubPr>
                                    <m:e>
                                      <m:r>
                                        <a:rPr lang="en-US" sz="3900" i="1">
                                          <a:solidFill>
                                            <a:srgbClr val="C00000"/>
                                          </a:solidFill>
                                          <a:latin typeface="Cambria Math" panose="02040503050406030204" pitchFamily="18" charset="0"/>
                                        </a:rPr>
                                        <m:t>𝑒</m:t>
                                      </m:r>
                                    </m:e>
                                    <m:sub>
                                      <m:r>
                                        <a:rPr lang="en-US" sz="3900" i="1">
                                          <a:solidFill>
                                            <a:srgbClr val="C00000"/>
                                          </a:solidFill>
                                          <a:latin typeface="Cambria Math" panose="02040503050406030204" pitchFamily="18" charset="0"/>
                                        </a:rPr>
                                        <m:t>𝑡</m:t>
                                      </m:r>
                                    </m:sub>
                                  </m:sSub>
                                </m:e>
                              </m:acc>
                            </m:e>
                          </m:acc>
                        </m:e>
                      </m:d>
                      <m:r>
                        <a:rPr lang="en-US" sz="3900" b="0" i="1" smtClean="0">
                          <a:latin typeface="Cambria Math" panose="02040503050406030204" pitchFamily="18" charset="0"/>
                        </a:rPr>
                        <m:t>+</m:t>
                      </m:r>
                      <m:r>
                        <a:rPr lang="en-US" sz="3900" i="1">
                          <a:latin typeface="Cambria Math" panose="02040503050406030204" pitchFamily="18" charset="0"/>
                        </a:rPr>
                        <m:t>𝑐</m:t>
                      </m:r>
                      <m:acc>
                        <m:accPr>
                          <m:chr m:val="̃"/>
                          <m:ctrlPr>
                            <a:rPr lang="en-US" sz="3900" i="1">
                              <a:solidFill>
                                <a:srgbClr val="FF0000"/>
                              </a:solidFill>
                              <a:latin typeface="Cambria Math" panose="02040503050406030204" pitchFamily="18" charset="0"/>
                            </a:rPr>
                          </m:ctrlPr>
                        </m:accPr>
                        <m:e>
                          <m:r>
                            <a:rPr lang="en-US" sz="3900" i="1">
                              <a:solidFill>
                                <a:srgbClr val="FF0000"/>
                              </a:solidFill>
                              <a:latin typeface="Cambria Math" panose="02040503050406030204" pitchFamily="18" charset="0"/>
                            </a:rPr>
                            <m:t>𝑡</m:t>
                          </m:r>
                        </m:e>
                      </m:acc>
                      <m:acc>
                        <m:accPr>
                          <m:chr m:val="̃"/>
                          <m:ctrlPr>
                            <a:rPr lang="en-US" sz="3900" i="1">
                              <a:solidFill>
                                <a:srgbClr val="FF0000"/>
                              </a:solidFill>
                              <a:latin typeface="Cambria Math" panose="02040503050406030204" pitchFamily="18" charset="0"/>
                            </a:rPr>
                          </m:ctrlPr>
                        </m:accPr>
                        <m:e>
                          <m:r>
                            <a:rPr lang="en-US" sz="3900" i="1">
                              <a:solidFill>
                                <a:srgbClr val="FF0000"/>
                              </a:solidFill>
                              <a:latin typeface="Cambria Math" panose="02040503050406030204" pitchFamily="18" charset="0"/>
                            </a:rPr>
                            <m:t>𝑥</m:t>
                          </m:r>
                        </m:e>
                      </m:acc>
                      <m:d>
                        <m:dPr>
                          <m:ctrlPr>
                            <a:rPr lang="en-US" sz="3900" i="1">
                              <a:latin typeface="Cambria Math" panose="02040503050406030204" pitchFamily="18" charset="0"/>
                            </a:rPr>
                          </m:ctrlPr>
                        </m:dPr>
                        <m:e>
                          <m:acc>
                            <m:accPr>
                              <m:chr m:val="̃"/>
                              <m:ctrlPr>
                                <a:rPr lang="en-US" sz="3900" i="1">
                                  <a:solidFill>
                                    <a:srgbClr val="C00000"/>
                                  </a:solidFill>
                                  <a:latin typeface="Cambria Math" panose="02040503050406030204" pitchFamily="18" charset="0"/>
                                </a:rPr>
                              </m:ctrlPr>
                            </m:accPr>
                            <m:e>
                              <m:acc>
                                <m:accPr>
                                  <m:chr m:val="⃗"/>
                                  <m:ctrlPr>
                                    <a:rPr lang="en-US" sz="3900" i="1">
                                      <a:solidFill>
                                        <a:srgbClr val="C00000"/>
                                      </a:solidFill>
                                      <a:latin typeface="Cambria Math" panose="02040503050406030204" pitchFamily="18" charset="0"/>
                                    </a:rPr>
                                  </m:ctrlPr>
                                </m:accPr>
                                <m:e>
                                  <m:sSub>
                                    <m:sSubPr>
                                      <m:ctrlPr>
                                        <a:rPr lang="en-US" sz="3900" i="1">
                                          <a:solidFill>
                                            <a:srgbClr val="C00000"/>
                                          </a:solidFill>
                                          <a:latin typeface="Cambria Math" panose="02040503050406030204" pitchFamily="18" charset="0"/>
                                        </a:rPr>
                                      </m:ctrlPr>
                                    </m:sSubPr>
                                    <m:e>
                                      <m:r>
                                        <a:rPr lang="en-US" sz="3900" i="1">
                                          <a:solidFill>
                                            <a:srgbClr val="C00000"/>
                                          </a:solidFill>
                                          <a:latin typeface="Cambria Math" panose="02040503050406030204" pitchFamily="18" charset="0"/>
                                        </a:rPr>
                                        <m:t>𝑒</m:t>
                                      </m:r>
                                    </m:e>
                                    <m:sub>
                                      <m:r>
                                        <a:rPr lang="en-US" sz="3900" i="1">
                                          <a:solidFill>
                                            <a:srgbClr val="C00000"/>
                                          </a:solidFill>
                                          <a:latin typeface="Cambria Math" panose="02040503050406030204" pitchFamily="18" charset="0"/>
                                        </a:rPr>
                                        <m:t>𝑡</m:t>
                                      </m:r>
                                    </m:sub>
                                  </m:sSub>
                                </m:e>
                              </m:acc>
                            </m:e>
                          </m:acc>
                          <m:r>
                            <a:rPr lang="en-US" sz="3900" i="1">
                              <a:latin typeface="Cambria Math" panose="02040503050406030204" pitchFamily="18" charset="0"/>
                            </a:rPr>
                            <m:t>⋅</m:t>
                          </m:r>
                          <m:acc>
                            <m:accPr>
                              <m:chr m:val="̃"/>
                              <m:ctrlPr>
                                <a:rPr lang="en-US" sz="3900" i="1">
                                  <a:solidFill>
                                    <a:srgbClr val="C00000"/>
                                  </a:solidFill>
                                  <a:latin typeface="Cambria Math" panose="02040503050406030204" pitchFamily="18" charset="0"/>
                                </a:rPr>
                              </m:ctrlPr>
                            </m:accPr>
                            <m:e>
                              <m:acc>
                                <m:accPr>
                                  <m:chr m:val="⃗"/>
                                  <m:ctrlPr>
                                    <a:rPr lang="en-US" sz="3900" i="1">
                                      <a:solidFill>
                                        <a:srgbClr val="C00000"/>
                                      </a:solidFill>
                                      <a:latin typeface="Cambria Math" panose="02040503050406030204" pitchFamily="18" charset="0"/>
                                    </a:rPr>
                                  </m:ctrlPr>
                                </m:accPr>
                                <m:e>
                                  <m:sSub>
                                    <m:sSubPr>
                                      <m:ctrlPr>
                                        <a:rPr lang="en-US" sz="3900" i="1">
                                          <a:solidFill>
                                            <a:srgbClr val="C00000"/>
                                          </a:solidFill>
                                          <a:latin typeface="Cambria Math" panose="02040503050406030204" pitchFamily="18" charset="0"/>
                                        </a:rPr>
                                      </m:ctrlPr>
                                    </m:sSubPr>
                                    <m:e>
                                      <m:r>
                                        <a:rPr lang="en-US" sz="3900" i="1">
                                          <a:solidFill>
                                            <a:srgbClr val="C00000"/>
                                          </a:solidFill>
                                          <a:latin typeface="Cambria Math" panose="02040503050406030204" pitchFamily="18" charset="0"/>
                                        </a:rPr>
                                        <m:t>𝑒</m:t>
                                      </m:r>
                                    </m:e>
                                    <m:sub>
                                      <m:r>
                                        <a:rPr lang="en-US" sz="3900" i="1">
                                          <a:solidFill>
                                            <a:srgbClr val="C00000"/>
                                          </a:solidFill>
                                          <a:latin typeface="Cambria Math" panose="02040503050406030204" pitchFamily="18" charset="0"/>
                                        </a:rPr>
                                        <m:t>𝑥</m:t>
                                      </m:r>
                                    </m:sub>
                                  </m:sSub>
                                </m:e>
                              </m:acc>
                            </m:e>
                          </m:acc>
                        </m:e>
                      </m:d>
                      <m:r>
                        <a:rPr lang="en-US" sz="3900" i="1">
                          <a:latin typeface="Cambria Math" panose="02040503050406030204" pitchFamily="18" charset="0"/>
                        </a:rPr>
                        <m:t>+</m:t>
                      </m:r>
                      <m:acc>
                        <m:accPr>
                          <m:chr m:val="̃"/>
                          <m:ctrlPr>
                            <a:rPr lang="en-US" sz="3900" i="1">
                              <a:solidFill>
                                <a:srgbClr val="FF0000"/>
                              </a:solidFill>
                              <a:latin typeface="Cambria Math" panose="02040503050406030204" pitchFamily="18" charset="0"/>
                            </a:rPr>
                          </m:ctrlPr>
                        </m:accPr>
                        <m:e>
                          <m:r>
                            <a:rPr lang="en-US" sz="3900" i="1">
                              <a:solidFill>
                                <a:srgbClr val="FF0000"/>
                              </a:solidFill>
                              <a:latin typeface="Cambria Math" panose="02040503050406030204" pitchFamily="18" charset="0"/>
                            </a:rPr>
                            <m:t>𝑥</m:t>
                          </m:r>
                        </m:e>
                      </m:acc>
                      <m:r>
                        <a:rPr lang="en-US" sz="3900" i="1">
                          <a:latin typeface="Cambria Math" panose="02040503050406030204" pitchFamily="18" charset="0"/>
                        </a:rPr>
                        <m:t>𝑐</m:t>
                      </m:r>
                      <m:acc>
                        <m:accPr>
                          <m:chr m:val="̃"/>
                          <m:ctrlPr>
                            <a:rPr lang="en-US" sz="3900" i="1">
                              <a:solidFill>
                                <a:srgbClr val="FF0000"/>
                              </a:solidFill>
                              <a:latin typeface="Cambria Math" panose="02040503050406030204" pitchFamily="18" charset="0"/>
                            </a:rPr>
                          </m:ctrlPr>
                        </m:accPr>
                        <m:e>
                          <m:r>
                            <a:rPr lang="en-US" sz="3900" i="1">
                              <a:solidFill>
                                <a:srgbClr val="FF0000"/>
                              </a:solidFill>
                              <a:latin typeface="Cambria Math" panose="02040503050406030204" pitchFamily="18" charset="0"/>
                            </a:rPr>
                            <m:t>𝑡</m:t>
                          </m:r>
                        </m:e>
                      </m:acc>
                      <m:d>
                        <m:dPr>
                          <m:ctrlPr>
                            <a:rPr lang="en-US" sz="3900" i="1">
                              <a:latin typeface="Cambria Math" panose="02040503050406030204" pitchFamily="18" charset="0"/>
                            </a:rPr>
                          </m:ctrlPr>
                        </m:dPr>
                        <m:e>
                          <m:acc>
                            <m:accPr>
                              <m:chr m:val="̃"/>
                              <m:ctrlPr>
                                <a:rPr lang="en-US" sz="3900" i="1">
                                  <a:solidFill>
                                    <a:srgbClr val="C00000"/>
                                  </a:solidFill>
                                  <a:latin typeface="Cambria Math" panose="02040503050406030204" pitchFamily="18" charset="0"/>
                                </a:rPr>
                              </m:ctrlPr>
                            </m:accPr>
                            <m:e>
                              <m:acc>
                                <m:accPr>
                                  <m:chr m:val="⃗"/>
                                  <m:ctrlPr>
                                    <a:rPr lang="en-US" sz="3900" i="1">
                                      <a:solidFill>
                                        <a:srgbClr val="C00000"/>
                                      </a:solidFill>
                                      <a:latin typeface="Cambria Math" panose="02040503050406030204" pitchFamily="18" charset="0"/>
                                    </a:rPr>
                                  </m:ctrlPr>
                                </m:accPr>
                                <m:e>
                                  <m:sSub>
                                    <m:sSubPr>
                                      <m:ctrlPr>
                                        <a:rPr lang="en-US" sz="3900" i="1">
                                          <a:solidFill>
                                            <a:srgbClr val="C00000"/>
                                          </a:solidFill>
                                          <a:latin typeface="Cambria Math" panose="02040503050406030204" pitchFamily="18" charset="0"/>
                                        </a:rPr>
                                      </m:ctrlPr>
                                    </m:sSubPr>
                                    <m:e>
                                      <m:r>
                                        <a:rPr lang="en-US" sz="3900" i="1">
                                          <a:solidFill>
                                            <a:srgbClr val="C00000"/>
                                          </a:solidFill>
                                          <a:latin typeface="Cambria Math" panose="02040503050406030204" pitchFamily="18" charset="0"/>
                                        </a:rPr>
                                        <m:t>𝑒</m:t>
                                      </m:r>
                                    </m:e>
                                    <m:sub>
                                      <m:r>
                                        <a:rPr lang="en-US" sz="3900" i="1">
                                          <a:solidFill>
                                            <a:srgbClr val="C00000"/>
                                          </a:solidFill>
                                          <a:latin typeface="Cambria Math" panose="02040503050406030204" pitchFamily="18" charset="0"/>
                                        </a:rPr>
                                        <m:t>𝑥</m:t>
                                      </m:r>
                                    </m:sub>
                                  </m:sSub>
                                </m:e>
                              </m:acc>
                            </m:e>
                          </m:acc>
                          <m:r>
                            <a:rPr lang="en-US" sz="3900" i="1">
                              <a:latin typeface="Cambria Math" panose="02040503050406030204" pitchFamily="18" charset="0"/>
                            </a:rPr>
                            <m:t>⋅</m:t>
                          </m:r>
                          <m:acc>
                            <m:accPr>
                              <m:chr m:val="̃"/>
                              <m:ctrlPr>
                                <a:rPr lang="en-US" sz="3900" i="1">
                                  <a:solidFill>
                                    <a:srgbClr val="C00000"/>
                                  </a:solidFill>
                                  <a:latin typeface="Cambria Math" panose="02040503050406030204" pitchFamily="18" charset="0"/>
                                </a:rPr>
                              </m:ctrlPr>
                            </m:accPr>
                            <m:e>
                              <m:acc>
                                <m:accPr>
                                  <m:chr m:val="⃗"/>
                                  <m:ctrlPr>
                                    <a:rPr lang="en-US" sz="3900" i="1">
                                      <a:solidFill>
                                        <a:srgbClr val="C00000"/>
                                      </a:solidFill>
                                      <a:latin typeface="Cambria Math" panose="02040503050406030204" pitchFamily="18" charset="0"/>
                                    </a:rPr>
                                  </m:ctrlPr>
                                </m:accPr>
                                <m:e>
                                  <m:sSub>
                                    <m:sSubPr>
                                      <m:ctrlPr>
                                        <a:rPr lang="en-US" sz="3900" i="1">
                                          <a:solidFill>
                                            <a:srgbClr val="C00000"/>
                                          </a:solidFill>
                                          <a:latin typeface="Cambria Math" panose="02040503050406030204" pitchFamily="18" charset="0"/>
                                        </a:rPr>
                                      </m:ctrlPr>
                                    </m:sSubPr>
                                    <m:e>
                                      <m:r>
                                        <a:rPr lang="en-US" sz="3900" i="1">
                                          <a:solidFill>
                                            <a:srgbClr val="C00000"/>
                                          </a:solidFill>
                                          <a:latin typeface="Cambria Math" panose="02040503050406030204" pitchFamily="18" charset="0"/>
                                        </a:rPr>
                                        <m:t>𝑒</m:t>
                                      </m:r>
                                    </m:e>
                                    <m:sub>
                                      <m:r>
                                        <a:rPr lang="en-US" sz="3900" i="1">
                                          <a:solidFill>
                                            <a:srgbClr val="C00000"/>
                                          </a:solidFill>
                                          <a:latin typeface="Cambria Math" panose="02040503050406030204" pitchFamily="18" charset="0"/>
                                        </a:rPr>
                                        <m:t>𝑡</m:t>
                                      </m:r>
                                    </m:sub>
                                  </m:sSub>
                                </m:e>
                              </m:acc>
                            </m:e>
                          </m:acc>
                        </m:e>
                      </m:d>
                      <m:r>
                        <a:rPr lang="en-US" sz="3900" b="0" i="1" smtClean="0">
                          <a:latin typeface="Cambria Math" panose="02040503050406030204" pitchFamily="18" charset="0"/>
                        </a:rPr>
                        <m:t>+</m:t>
                      </m:r>
                      <m:acc>
                        <m:accPr>
                          <m:chr m:val="̃"/>
                          <m:ctrlPr>
                            <a:rPr lang="en-US" sz="3900" i="1">
                              <a:solidFill>
                                <a:srgbClr val="FF0000"/>
                              </a:solidFill>
                              <a:latin typeface="Cambria Math" panose="02040503050406030204" pitchFamily="18" charset="0"/>
                            </a:rPr>
                          </m:ctrlPr>
                        </m:accPr>
                        <m:e>
                          <m:r>
                            <a:rPr lang="en-US" sz="3900" i="1">
                              <a:solidFill>
                                <a:srgbClr val="FF0000"/>
                              </a:solidFill>
                              <a:latin typeface="Cambria Math" panose="02040503050406030204" pitchFamily="18" charset="0"/>
                            </a:rPr>
                            <m:t>𝑥</m:t>
                          </m:r>
                        </m:e>
                      </m:acc>
                      <m:acc>
                        <m:accPr>
                          <m:chr m:val="̃"/>
                          <m:ctrlPr>
                            <a:rPr lang="en-US" sz="3900" i="1">
                              <a:solidFill>
                                <a:srgbClr val="FF0000"/>
                              </a:solidFill>
                              <a:latin typeface="Cambria Math" panose="02040503050406030204" pitchFamily="18" charset="0"/>
                            </a:rPr>
                          </m:ctrlPr>
                        </m:accPr>
                        <m:e>
                          <m:r>
                            <a:rPr lang="en-US" sz="3900" i="1">
                              <a:solidFill>
                                <a:srgbClr val="FF0000"/>
                              </a:solidFill>
                              <a:latin typeface="Cambria Math" panose="02040503050406030204" pitchFamily="18" charset="0"/>
                            </a:rPr>
                            <m:t>𝑥</m:t>
                          </m:r>
                        </m:e>
                      </m:acc>
                      <m:d>
                        <m:dPr>
                          <m:ctrlPr>
                            <a:rPr lang="en-US" sz="3900" i="1">
                              <a:latin typeface="Cambria Math" panose="02040503050406030204" pitchFamily="18" charset="0"/>
                            </a:rPr>
                          </m:ctrlPr>
                        </m:dPr>
                        <m:e>
                          <m:acc>
                            <m:accPr>
                              <m:chr m:val="̃"/>
                              <m:ctrlPr>
                                <a:rPr lang="en-US" sz="3900" i="1">
                                  <a:solidFill>
                                    <a:srgbClr val="C00000"/>
                                  </a:solidFill>
                                  <a:latin typeface="Cambria Math" panose="02040503050406030204" pitchFamily="18" charset="0"/>
                                </a:rPr>
                              </m:ctrlPr>
                            </m:accPr>
                            <m:e>
                              <m:acc>
                                <m:accPr>
                                  <m:chr m:val="⃗"/>
                                  <m:ctrlPr>
                                    <a:rPr lang="en-US" sz="3900" i="1">
                                      <a:solidFill>
                                        <a:srgbClr val="C00000"/>
                                      </a:solidFill>
                                      <a:latin typeface="Cambria Math" panose="02040503050406030204" pitchFamily="18" charset="0"/>
                                    </a:rPr>
                                  </m:ctrlPr>
                                </m:accPr>
                                <m:e>
                                  <m:sSub>
                                    <m:sSubPr>
                                      <m:ctrlPr>
                                        <a:rPr lang="en-US" sz="3900" i="1">
                                          <a:solidFill>
                                            <a:srgbClr val="C00000"/>
                                          </a:solidFill>
                                          <a:latin typeface="Cambria Math" panose="02040503050406030204" pitchFamily="18" charset="0"/>
                                        </a:rPr>
                                      </m:ctrlPr>
                                    </m:sSubPr>
                                    <m:e>
                                      <m:r>
                                        <a:rPr lang="en-US" sz="3900" i="1">
                                          <a:solidFill>
                                            <a:srgbClr val="C00000"/>
                                          </a:solidFill>
                                          <a:latin typeface="Cambria Math" panose="02040503050406030204" pitchFamily="18" charset="0"/>
                                        </a:rPr>
                                        <m:t>𝑒</m:t>
                                      </m:r>
                                    </m:e>
                                    <m:sub>
                                      <m:r>
                                        <a:rPr lang="en-US" sz="3900" i="1">
                                          <a:solidFill>
                                            <a:srgbClr val="C00000"/>
                                          </a:solidFill>
                                          <a:latin typeface="Cambria Math" panose="02040503050406030204" pitchFamily="18" charset="0"/>
                                        </a:rPr>
                                        <m:t>𝑥</m:t>
                                      </m:r>
                                    </m:sub>
                                  </m:sSub>
                                </m:e>
                              </m:acc>
                            </m:e>
                          </m:acc>
                          <m:r>
                            <a:rPr lang="en-US" sz="3900" i="1">
                              <a:latin typeface="Cambria Math" panose="02040503050406030204" pitchFamily="18" charset="0"/>
                            </a:rPr>
                            <m:t>⋅</m:t>
                          </m:r>
                          <m:acc>
                            <m:accPr>
                              <m:chr m:val="̃"/>
                              <m:ctrlPr>
                                <a:rPr lang="en-US" sz="3900" i="1">
                                  <a:solidFill>
                                    <a:srgbClr val="C00000"/>
                                  </a:solidFill>
                                  <a:latin typeface="Cambria Math" panose="02040503050406030204" pitchFamily="18" charset="0"/>
                                </a:rPr>
                              </m:ctrlPr>
                            </m:accPr>
                            <m:e>
                              <m:acc>
                                <m:accPr>
                                  <m:chr m:val="⃗"/>
                                  <m:ctrlPr>
                                    <a:rPr lang="en-US" sz="3900" i="1">
                                      <a:solidFill>
                                        <a:srgbClr val="C00000"/>
                                      </a:solidFill>
                                      <a:latin typeface="Cambria Math" panose="02040503050406030204" pitchFamily="18" charset="0"/>
                                    </a:rPr>
                                  </m:ctrlPr>
                                </m:accPr>
                                <m:e>
                                  <m:sSub>
                                    <m:sSubPr>
                                      <m:ctrlPr>
                                        <a:rPr lang="en-US" sz="3900" i="1">
                                          <a:solidFill>
                                            <a:srgbClr val="C00000"/>
                                          </a:solidFill>
                                          <a:latin typeface="Cambria Math" panose="02040503050406030204" pitchFamily="18" charset="0"/>
                                        </a:rPr>
                                      </m:ctrlPr>
                                    </m:sSubPr>
                                    <m:e>
                                      <m:r>
                                        <a:rPr lang="en-US" sz="3900" i="1">
                                          <a:solidFill>
                                            <a:srgbClr val="C00000"/>
                                          </a:solidFill>
                                          <a:latin typeface="Cambria Math" panose="02040503050406030204" pitchFamily="18" charset="0"/>
                                        </a:rPr>
                                        <m:t>𝑒</m:t>
                                      </m:r>
                                    </m:e>
                                    <m:sub>
                                      <m:r>
                                        <a:rPr lang="en-US" sz="3900" i="1">
                                          <a:solidFill>
                                            <a:srgbClr val="C00000"/>
                                          </a:solidFill>
                                          <a:latin typeface="Cambria Math" panose="02040503050406030204" pitchFamily="18" charset="0"/>
                                        </a:rPr>
                                        <m:t>𝑥</m:t>
                                      </m:r>
                                    </m:sub>
                                  </m:sSub>
                                </m:e>
                              </m:acc>
                            </m:e>
                          </m:acc>
                        </m:e>
                      </m:d>
                    </m:oMath>
                  </m:oMathPara>
                </a14:m>
                <a:endParaRPr lang="en-US" sz="3900" dirty="0">
                  <a:solidFill>
                    <a:srgbClr val="7030A0"/>
                  </a:solidFill>
                </a:endParaRPr>
              </a:p>
              <a:p>
                <a:endParaRPr lang="en-US" sz="3200" i="1" dirty="0">
                  <a:latin typeface="Cambria Math" panose="02040503050406030204" pitchFamily="18" charset="0"/>
                </a:endParaRPr>
              </a:p>
              <a:p>
                <a14:m>
                  <m:oMath xmlns:m="http://schemas.openxmlformats.org/officeDocument/2006/math">
                    <m:r>
                      <a:rPr lang="en-US" sz="4000" i="1">
                        <a:latin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r>
                                <a:rPr lang="en-US" sz="4000" b="0" i="1" smtClean="0">
                                  <a:solidFill>
                                    <a:schemeClr val="tx1"/>
                                  </a:solidFill>
                                  <a:latin typeface="Cambria Math" panose="02040503050406030204" pitchFamily="18" charset="0"/>
                                </a:rPr>
                                <m:t>𝑐</m:t>
                              </m:r>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e>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mr>
                        </m:m>
                      </m:e>
                    </m:d>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e>
                            <m:e>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e>
                          </m:mr>
                          <m:mr>
                            <m:e>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e>
                            <m:e>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e>
                          </m:mr>
                        </m:m>
                      </m:e>
                    </m:d>
                    <m:d>
                      <m:dPr>
                        <m:begChr m:val="["/>
                        <m:endChr m:val="]"/>
                        <m:ctrlPr>
                          <a:rPr lang="en-US" sz="4000" b="0" i="1" smtClean="0">
                            <a:solidFill>
                              <a:schemeClr val="tx1"/>
                            </a:solidFill>
                            <a:latin typeface="Cambria Math" panose="02040503050406030204" pitchFamily="18" charset="0"/>
                          </a:rPr>
                        </m:ctrlPr>
                      </m:dPr>
                      <m:e>
                        <m:eqArr>
                          <m:eqArrPr>
                            <m:ctrlPr>
                              <a:rPr lang="en-US" sz="4000" b="0" i="1" smtClean="0">
                                <a:solidFill>
                                  <a:schemeClr val="tx1"/>
                                </a:solidFill>
                                <a:latin typeface="Cambria Math" panose="02040503050406030204" pitchFamily="18" charset="0"/>
                              </a:rPr>
                            </m:ctrlPr>
                          </m:eqArrPr>
                          <m:e>
                            <m:r>
                              <a:rPr lang="en-US" sz="4000" i="1">
                                <a:latin typeface="Cambria Math" panose="02040503050406030204" pitchFamily="18" charset="0"/>
                              </a:rPr>
                              <m:t>𝑐</m:t>
                            </m:r>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𝑡</m:t>
                                </m:r>
                              </m:e>
                            </m:acc>
                          </m:e>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eqArr>
                      </m:e>
                    </m:d>
                    <m:r>
                      <a:rPr lang="en-US" sz="4000" b="0" i="1" smtClean="0">
                        <a:solidFill>
                          <a:schemeClr val="tx1"/>
                        </a:solidFill>
                        <a:latin typeface="Cambria Math" panose="02040503050406030204" pitchFamily="18" charset="0"/>
                      </a:rPr>
                      <m:t>=</m:t>
                    </m:r>
                  </m:oMath>
                </a14:m>
                <a:r>
                  <a:rPr lang="en-US" sz="4000" b="0" i="0" dirty="0">
                    <a:solidFill>
                      <a:schemeClr val="tx1"/>
                    </a:solidFill>
                    <a:latin typeface="+mj-lt"/>
                  </a:rPr>
                  <a:t> </a:t>
                </a:r>
                <a14:m>
                  <m:oMath xmlns:m="http://schemas.openxmlformats.org/officeDocument/2006/math">
                    <m:d>
                      <m:dPr>
                        <m:begChr m:val="["/>
                        <m:endChr m:val="]"/>
                        <m:ctrlPr>
                          <a:rPr lang="en-US" sz="4400" b="0" i="1" smtClean="0">
                            <a:solidFill>
                              <a:schemeClr val="tx1"/>
                            </a:solidFill>
                            <a:latin typeface="Cambria Math" panose="02040503050406030204" pitchFamily="18" charset="0"/>
                          </a:rPr>
                        </m:ctrlPr>
                      </m:dPr>
                      <m:e>
                        <m:m>
                          <m:mPr>
                            <m:mcs>
                              <m:mc>
                                <m:mcPr>
                                  <m:count m:val="2"/>
                                  <m:mcJc m:val="center"/>
                                </m:mcPr>
                              </m:mc>
                            </m:mcs>
                            <m:ctrlPr>
                              <a:rPr lang="en-US" sz="4400" b="0" i="1" smtClean="0">
                                <a:solidFill>
                                  <a:schemeClr val="tx1"/>
                                </a:solidFill>
                                <a:latin typeface="Cambria Math" panose="02040503050406030204" pitchFamily="18" charset="0"/>
                              </a:rPr>
                            </m:ctrlPr>
                          </m:mPr>
                          <m:mr>
                            <m:e>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e>
                            <m:e>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e>
                          </m:mr>
                        </m:m>
                      </m:e>
                    </m:d>
                    <m:d>
                      <m:dPr>
                        <m:begChr m:val="["/>
                        <m:endChr m:val="]"/>
                        <m:ctrlPr>
                          <a:rPr lang="en-US" sz="4400" i="1">
                            <a:latin typeface="Cambria Math" panose="02040503050406030204" pitchFamily="18" charset="0"/>
                          </a:rPr>
                        </m:ctrlPr>
                      </m:dPr>
                      <m:e>
                        <m:m>
                          <m:mPr>
                            <m:mcs>
                              <m:mc>
                                <m:mcPr>
                                  <m:count m:val="2"/>
                                  <m:mcJc m:val="center"/>
                                </m:mcPr>
                              </m:mc>
                            </m:mcs>
                            <m:ctrlPr>
                              <a:rPr lang="en-US" sz="4400" i="1" smtClean="0">
                                <a:solidFill>
                                  <a:schemeClr val="tx1"/>
                                </a:solidFill>
                                <a:latin typeface="Cambria Math" panose="02040503050406030204" pitchFamily="18" charset="0"/>
                              </a:rPr>
                            </m:ctrlPr>
                          </m:mPr>
                          <m:mr>
                            <m:e>
                              <m:r>
                                <a:rPr lang="en-US" sz="4400" b="0" i="1" smtClean="0">
                                  <a:solidFill>
                                    <a:schemeClr val="tx1"/>
                                  </a:solidFill>
                                  <a:latin typeface="Cambria Math" panose="02040503050406030204" pitchFamily="18" charset="0"/>
                                </a:rPr>
                                <m:t>1</m:t>
                              </m:r>
                            </m:e>
                            <m:e>
                              <m:r>
                                <a:rPr lang="en-US" sz="4400" b="0" i="1" smtClean="0">
                                  <a:solidFill>
                                    <a:schemeClr val="tx1"/>
                                  </a:solidFill>
                                  <a:latin typeface="Cambria Math" panose="02040503050406030204" pitchFamily="18" charset="0"/>
                                </a:rPr>
                                <m:t>0</m:t>
                              </m:r>
                            </m:e>
                          </m:mr>
                          <m:mr>
                            <m:e>
                              <m:r>
                                <a:rPr lang="en-US" sz="4400" b="0" i="1" smtClean="0">
                                  <a:solidFill>
                                    <a:schemeClr val="tx1"/>
                                  </a:solidFill>
                                  <a:latin typeface="Cambria Math" panose="02040503050406030204" pitchFamily="18" charset="0"/>
                                </a:rPr>
                                <m:t>0</m:t>
                              </m:r>
                            </m:e>
                            <m:e>
                              <m:r>
                                <a:rPr lang="en-US" sz="4400" b="0" i="1" smtClean="0">
                                  <a:solidFill>
                                    <a:schemeClr val="tx1"/>
                                  </a:solidFill>
                                  <a:latin typeface="Cambria Math" panose="02040503050406030204" pitchFamily="18" charset="0"/>
                                </a:rPr>
                                <m:t>−1</m:t>
                              </m:r>
                            </m:e>
                          </m:mr>
                        </m:m>
                      </m:e>
                    </m:d>
                    <m:d>
                      <m:dPr>
                        <m:begChr m:val="["/>
                        <m:endChr m:val="]"/>
                        <m:ctrlPr>
                          <a:rPr lang="en-US" sz="4400" i="1">
                            <a:latin typeface="Cambria Math" panose="02040503050406030204" pitchFamily="18" charset="0"/>
                          </a:rPr>
                        </m:ctrlPr>
                      </m:dPr>
                      <m:e>
                        <m:eqArr>
                          <m:eqArrPr>
                            <m:ctrlPr>
                              <a:rPr lang="en-US" sz="4400" b="0" i="1" smtClean="0">
                                <a:solidFill>
                                  <a:schemeClr val="tx1"/>
                                </a:solidFill>
                                <a:latin typeface="Cambria Math" panose="02040503050406030204" pitchFamily="18" charset="0"/>
                              </a:rPr>
                            </m:ctrlPr>
                          </m:eqArrPr>
                          <m:e>
                            <m:r>
                              <a:rPr lang="en-US" sz="4400" i="1">
                                <a:latin typeface="Cambria Math" panose="02040503050406030204" pitchFamily="18" charset="0"/>
                              </a:rPr>
                              <m:t>𝑐</m:t>
                            </m:r>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𝑡</m:t>
                                </m:r>
                              </m:e>
                            </m:acc>
                          </m:e>
                          <m:e>
                            <m:acc>
                              <m:accPr>
                                <m:chr m:val="̃"/>
                                <m:ctrlPr>
                                  <a:rPr lang="en-US" sz="4400" i="1">
                                    <a:solidFill>
                                      <a:srgbClr val="FF0000"/>
                                    </a:solidFill>
                                    <a:latin typeface="Cambria Math" panose="02040503050406030204" pitchFamily="18" charset="0"/>
                                  </a:rPr>
                                </m:ctrlPr>
                              </m:accPr>
                              <m:e>
                                <m:r>
                                  <a:rPr lang="en-US" sz="4400" i="1">
                                    <a:solidFill>
                                      <a:srgbClr val="FF0000"/>
                                    </a:solidFill>
                                    <a:latin typeface="Cambria Math" panose="02040503050406030204" pitchFamily="18" charset="0"/>
                                  </a:rPr>
                                  <m:t>𝑥</m:t>
                                </m:r>
                              </m:e>
                            </m:acc>
                          </m:e>
                        </m:eqArr>
                      </m:e>
                    </m:d>
                  </m:oMath>
                </a14:m>
                <a:endParaRPr lang="en-US" sz="4000" b="0" dirty="0">
                  <a:solidFill>
                    <a:schemeClr val="tx1"/>
                  </a:solidFill>
                </a:endParaRPr>
              </a:p>
            </p:txBody>
          </p:sp>
        </mc:Choice>
        <mc:Fallback xmlns="">
          <p:sp>
            <p:nvSpPr>
              <p:cNvPr id="18" name="TextBox 17">
                <a:extLst>
                  <a:ext uri="{FF2B5EF4-FFF2-40B4-BE49-F238E27FC236}">
                    <a16:creationId xmlns:a16="http://schemas.microsoft.com/office/drawing/2014/main" id="{9ECD11F4-960D-468D-BC25-1DAA7A5C2ECE}"/>
                  </a:ext>
                </a:extLst>
              </p:cNvPr>
              <p:cNvSpPr txBox="1">
                <a:spLocks noRot="1" noChangeAspect="1" noMove="1" noResize="1" noEditPoints="1" noAdjustHandles="1" noChangeArrowheads="1" noChangeShapeType="1" noTextEdit="1"/>
              </p:cNvSpPr>
              <p:nvPr/>
            </p:nvSpPr>
            <p:spPr>
              <a:xfrm>
                <a:off x="-76200" y="1295400"/>
                <a:ext cx="12420600" cy="548522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mc:Choice xmlns:p14="http://schemas.microsoft.com/office/powerpoint/2010/main" xmlns:iact="http://schemas.microsoft.com/office/powerpoint/2014/inkAction" Requires="p14 iact">
          <p:contentPart p14:bwMode="auto" r:id="rId11">
            <p14:nvContentPartPr>
              <p14:cNvPr id="2" name="Ink 1">
                <a:extLst>
                  <a:ext uri="{FF2B5EF4-FFF2-40B4-BE49-F238E27FC236}">
                    <a16:creationId xmlns:a16="http://schemas.microsoft.com/office/drawing/2014/main" id="{46642882-7E83-4C26-869F-AD1D6D71FE77}"/>
                  </a:ext>
                </a:extLst>
              </p14:cNvPr>
              <p14:cNvContentPartPr/>
              <p14:nvPr>
                <p:extLst>
                  <p:ext uri="{42D2F446-02D8-4167-A562-619A0277C38B}">
                    <p15:isNarration xmlns:p15="http://schemas.microsoft.com/office/powerpoint/2012/main" val="1"/>
                  </p:ext>
                </p:extLst>
              </p14:nvPr>
            </p14:nvContentPartPr>
            <p14:xfrm>
              <a:off x="8947320" y="4772160"/>
              <a:ext cx="2624760" cy="2126160"/>
            </p14:xfrm>
          </p:contentPart>
        </mc:Choice>
        <mc:Fallback>
          <p:pic>
            <p:nvPicPr>
              <p:cNvPr id="2" name="Ink 1">
                <a:extLst>
                  <a:ext uri="{FF2B5EF4-FFF2-40B4-BE49-F238E27FC236}">
                    <a16:creationId xmlns:a16="http://schemas.microsoft.com/office/drawing/2014/main" id="{46642882-7E83-4C26-869F-AD1D6D71FE77}"/>
                  </a:ext>
                </a:extLst>
              </p:cNvPr>
              <p:cNvPicPr>
                <a:picLocks noGrp="1" noRot="1" noChangeAspect="1" noMove="1" noResize="1" noEditPoints="1" noAdjustHandles="1" noChangeArrowheads="1" noChangeShapeType="1"/>
              </p:cNvPicPr>
              <p:nvPr/>
            </p:nvPicPr>
            <p:blipFill>
              <a:blip r:embed="rId12"/>
              <a:stretch>
                <a:fillRect/>
              </a:stretch>
            </p:blipFill>
            <p:spPr>
              <a:xfrm>
                <a:off x="8937960" y="4762800"/>
                <a:ext cx="2643480" cy="2144880"/>
              </a:xfrm>
              <a:prstGeom prst="rect">
                <a:avLst/>
              </a:prstGeom>
            </p:spPr>
          </p:pic>
        </mc:Fallback>
      </mc:AlternateContent>
    </p:spTree>
    <p:custDataLst>
      <p:tags r:id="rId1"/>
    </p:custDataLst>
    <p:extLst>
      <p:ext uri="{BB962C8B-B14F-4D97-AF65-F5344CB8AC3E}">
        <p14:creationId xmlns:p14="http://schemas.microsoft.com/office/powerpoint/2010/main" val="3307177542"/>
      </p:ext>
    </p:extLst>
  </p:cSld>
  <p:clrMapOvr>
    <a:masterClrMapping/>
  </p:clrMapOvr>
  <mc:AlternateContent xmlns:mc="http://schemas.openxmlformats.org/markup-compatibility/2006" xmlns:p14="http://schemas.microsoft.com/office/powerpoint/2010/main">
    <mc:Choice Requires="p14">
      <p:transition spd="slow" p14:dur="2000" advTm="5725"/>
    </mc:Choice>
    <mc:Fallback xmlns="">
      <p:transition spd="slow" advTm="5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B1EE1B-E225-4D65-A6D8-802343AB2AF2}"/>
              </a:ext>
            </a:extLst>
          </p:cNvPr>
          <p:cNvSpPr txBox="1"/>
          <p:nvPr/>
        </p:nvSpPr>
        <p:spPr>
          <a:xfrm>
            <a:off x="383458" y="88488"/>
            <a:ext cx="11531683" cy="1015663"/>
          </a:xfrm>
          <a:prstGeom prst="rect">
            <a:avLst/>
          </a:prstGeom>
          <a:noFill/>
        </p:spPr>
        <p:txBody>
          <a:bodyPr wrap="none" rtlCol="0">
            <a:spAutoFit/>
          </a:bodyPr>
          <a:lstStyle/>
          <a:p>
            <a:r>
              <a:rPr lang="en-US" sz="6000" dirty="0"/>
              <a:t>Metric Tensors in </a:t>
            </a:r>
            <a:r>
              <a:rPr lang="en-US" sz="6000" u="sng" dirty="0"/>
              <a:t>Orthonormal Basis</a:t>
            </a:r>
            <a:endParaRPr lang="en-CA" sz="6000" u="sng" dirty="0"/>
          </a:p>
        </p:txBody>
      </p:sp>
      <p:sp>
        <p:nvSpPr>
          <p:cNvPr id="5" name="TextBox 4">
            <a:extLst>
              <a:ext uri="{FF2B5EF4-FFF2-40B4-BE49-F238E27FC236}">
                <a16:creationId xmlns:a16="http://schemas.microsoft.com/office/drawing/2014/main" id="{1CB17ACC-9EB8-4AEB-B61F-D229B1F8D940}"/>
              </a:ext>
            </a:extLst>
          </p:cNvPr>
          <p:cNvSpPr txBox="1"/>
          <p:nvPr/>
        </p:nvSpPr>
        <p:spPr>
          <a:xfrm>
            <a:off x="530942" y="5727291"/>
            <a:ext cx="11244553" cy="923330"/>
          </a:xfrm>
          <a:prstGeom prst="rect">
            <a:avLst/>
          </a:prstGeom>
          <a:noFill/>
        </p:spPr>
        <p:txBody>
          <a:bodyPr wrap="none" rtlCol="0">
            <a:spAutoFit/>
          </a:bodyPr>
          <a:lstStyle/>
          <a:p>
            <a:r>
              <a:rPr lang="en-US" sz="5400" dirty="0"/>
              <a:t>But we can use non-O.N. Basis as well…</a:t>
            </a:r>
            <a:endParaRPr lang="en-CA" sz="5400" dirty="0"/>
          </a:p>
        </p:txBody>
      </p:sp>
      <p:grpSp>
        <p:nvGrpSpPr>
          <p:cNvPr id="12" name="Group 11">
            <a:extLst>
              <a:ext uri="{FF2B5EF4-FFF2-40B4-BE49-F238E27FC236}">
                <a16:creationId xmlns:a16="http://schemas.microsoft.com/office/drawing/2014/main" id="{A0B1E11B-96C5-4490-B9F4-81CEB52FC3B8}"/>
              </a:ext>
            </a:extLst>
          </p:cNvPr>
          <p:cNvGrpSpPr/>
          <p:nvPr/>
        </p:nvGrpSpPr>
        <p:grpSpPr>
          <a:xfrm>
            <a:off x="995517" y="1327355"/>
            <a:ext cx="4386944" cy="4129548"/>
            <a:chOff x="995517" y="1327355"/>
            <a:chExt cx="4386944" cy="4129548"/>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2A1B79-78EC-494C-B927-5D4140D14B88}"/>
                    </a:ext>
                  </a:extLst>
                </p:cNvPr>
                <p:cNvSpPr txBox="1"/>
                <p:nvPr/>
              </p:nvSpPr>
              <p:spPr>
                <a:xfrm>
                  <a:off x="1787012" y="3070123"/>
                  <a:ext cx="3055374" cy="19398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7200" i="1" smtClean="0">
                                <a:solidFill>
                                  <a:srgbClr val="007A37"/>
                                </a:solidFill>
                                <a:latin typeface="Cambria Math" panose="02040503050406030204" pitchFamily="18" charset="0"/>
                              </a:rPr>
                            </m:ctrlPr>
                          </m:dPr>
                          <m:e>
                            <m:m>
                              <m:mPr>
                                <m:mcs>
                                  <m:mc>
                                    <m:mcPr>
                                      <m:count m:val="2"/>
                                      <m:mcJc m:val="center"/>
                                    </m:mcPr>
                                  </m:mc>
                                </m:mcs>
                                <m:ctrlPr>
                                  <a:rPr lang="en-US" sz="7200" i="1">
                                    <a:solidFill>
                                      <a:srgbClr val="007A37"/>
                                    </a:solidFill>
                                    <a:latin typeface="Cambria Math" panose="02040503050406030204" pitchFamily="18" charset="0"/>
                                  </a:rPr>
                                </m:ctrlPr>
                              </m:mPr>
                              <m:mr>
                                <m:e>
                                  <m:r>
                                    <a:rPr lang="en-US" sz="7200" i="1">
                                      <a:solidFill>
                                        <a:srgbClr val="007A37"/>
                                      </a:solidFill>
                                      <a:latin typeface="Cambria Math" panose="02040503050406030204" pitchFamily="18" charset="0"/>
                                    </a:rPr>
                                    <m:t>1</m:t>
                                  </m:r>
                                </m:e>
                                <m:e>
                                  <m:r>
                                    <a:rPr lang="en-US" sz="7200" i="1">
                                      <a:solidFill>
                                        <a:srgbClr val="007A37"/>
                                      </a:solidFill>
                                      <a:latin typeface="Cambria Math" panose="02040503050406030204" pitchFamily="18" charset="0"/>
                                    </a:rPr>
                                    <m:t>0</m:t>
                                  </m:r>
                                </m:e>
                              </m:mr>
                              <m:mr>
                                <m:e>
                                  <m:r>
                                    <a:rPr lang="en-US" sz="7200" i="1">
                                      <a:solidFill>
                                        <a:srgbClr val="007A37"/>
                                      </a:solidFill>
                                      <a:latin typeface="Cambria Math" panose="02040503050406030204" pitchFamily="18" charset="0"/>
                                    </a:rPr>
                                    <m:t>0</m:t>
                                  </m:r>
                                </m:e>
                                <m:e>
                                  <m:r>
                                    <a:rPr lang="en-US" sz="7200" b="0" i="1" smtClean="0">
                                      <a:solidFill>
                                        <a:srgbClr val="007A37"/>
                                      </a:solidFill>
                                      <a:latin typeface="Cambria Math" panose="02040503050406030204" pitchFamily="18" charset="0"/>
                                    </a:rPr>
                                    <m:t>1</m:t>
                                  </m:r>
                                </m:e>
                              </m:mr>
                            </m:m>
                          </m:e>
                        </m:d>
                      </m:oMath>
                    </m:oMathPara>
                  </a14:m>
                  <a:endParaRPr lang="en-US" sz="4800" b="0" dirty="0">
                    <a:solidFill>
                      <a:srgbClr val="007A37"/>
                    </a:solidFill>
                  </a:endParaRPr>
                </a:p>
              </p:txBody>
            </p:sp>
          </mc:Choice>
          <mc:Fallback xmlns="">
            <p:sp>
              <p:nvSpPr>
                <p:cNvPr id="7" name="TextBox 6">
                  <a:extLst>
                    <a:ext uri="{FF2B5EF4-FFF2-40B4-BE49-F238E27FC236}">
                      <a16:creationId xmlns:a16="http://schemas.microsoft.com/office/drawing/2014/main" id="{DD2A1B79-78EC-494C-B927-5D4140D14B88}"/>
                    </a:ext>
                  </a:extLst>
                </p:cNvPr>
                <p:cNvSpPr txBox="1">
                  <a:spLocks noRot="1" noChangeAspect="1" noMove="1" noResize="1" noEditPoints="1" noAdjustHandles="1" noChangeArrowheads="1" noChangeShapeType="1" noTextEdit="1"/>
                </p:cNvSpPr>
                <p:nvPr/>
              </p:nvSpPr>
              <p:spPr>
                <a:xfrm>
                  <a:off x="1787012" y="3070123"/>
                  <a:ext cx="3055374" cy="1939890"/>
                </a:xfrm>
                <a:prstGeom prst="rect">
                  <a:avLst/>
                </a:prstGeom>
                <a:blipFill>
                  <a:blip r:embed="rId4"/>
                  <a:stretch>
                    <a:fillRect/>
                  </a:stretch>
                </a:blipFill>
              </p:spPr>
              <p:txBody>
                <a:bodyPr/>
                <a:lstStyle/>
                <a:p>
                  <a:r>
                    <a:rPr lang="en-CA">
                      <a:noFill/>
                    </a:rPr>
                    <a:t> </a:t>
                  </a:r>
                </a:p>
              </p:txBody>
            </p:sp>
          </mc:Fallback>
        </mc:AlternateContent>
        <p:sp>
          <p:nvSpPr>
            <p:cNvPr id="8" name="TextBox 7">
              <a:extLst>
                <a:ext uri="{FF2B5EF4-FFF2-40B4-BE49-F238E27FC236}">
                  <a16:creationId xmlns:a16="http://schemas.microsoft.com/office/drawing/2014/main" id="{AF9C4DD7-AC3E-4691-9DCC-77CF9FF9C345}"/>
                </a:ext>
              </a:extLst>
            </p:cNvPr>
            <p:cNvSpPr txBox="1"/>
            <p:nvPr/>
          </p:nvSpPr>
          <p:spPr>
            <a:xfrm>
              <a:off x="995517" y="1571931"/>
              <a:ext cx="4386944" cy="1323439"/>
            </a:xfrm>
            <a:prstGeom prst="rect">
              <a:avLst/>
            </a:prstGeom>
            <a:noFill/>
            <a:ln w="57150">
              <a:noFill/>
            </a:ln>
          </p:spPr>
          <p:txBody>
            <a:bodyPr wrap="square" rtlCol="0">
              <a:spAutoFit/>
            </a:bodyPr>
            <a:lstStyle/>
            <a:p>
              <a:pPr algn="ctr"/>
              <a:r>
                <a:rPr lang="en-US" sz="4000" dirty="0">
                  <a:solidFill>
                    <a:srgbClr val="007A37"/>
                  </a:solidFill>
                </a:rPr>
                <a:t>Euclidean Metric </a:t>
              </a:r>
              <a:br>
                <a:rPr lang="en-US" sz="4000" dirty="0">
                  <a:solidFill>
                    <a:srgbClr val="007A37"/>
                  </a:solidFill>
                </a:rPr>
              </a:br>
              <a:r>
                <a:rPr lang="en-US" sz="4000" dirty="0">
                  <a:solidFill>
                    <a:srgbClr val="007A37"/>
                  </a:solidFill>
                </a:rPr>
                <a:t>Tensor Matrix</a:t>
              </a:r>
            </a:p>
          </p:txBody>
        </p:sp>
        <p:sp>
          <p:nvSpPr>
            <p:cNvPr id="10" name="Rectangle 9">
              <a:extLst>
                <a:ext uri="{FF2B5EF4-FFF2-40B4-BE49-F238E27FC236}">
                  <a16:creationId xmlns:a16="http://schemas.microsoft.com/office/drawing/2014/main" id="{4FEEC613-4A04-4E4C-AE2F-C9C175D97BEA}"/>
                </a:ext>
              </a:extLst>
            </p:cNvPr>
            <p:cNvSpPr/>
            <p:nvPr/>
          </p:nvSpPr>
          <p:spPr>
            <a:xfrm>
              <a:off x="1179871" y="1327355"/>
              <a:ext cx="4041058" cy="4129548"/>
            </a:xfrm>
            <a:prstGeom prst="rect">
              <a:avLst/>
            </a:prstGeom>
            <a:noFill/>
            <a:ln w="76200">
              <a:solidFill>
                <a:srgbClr val="007A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3" name="Group 12">
            <a:extLst>
              <a:ext uri="{FF2B5EF4-FFF2-40B4-BE49-F238E27FC236}">
                <a16:creationId xmlns:a16="http://schemas.microsoft.com/office/drawing/2014/main" id="{3E6008B4-D798-4DC3-9EA9-E64DC186673A}"/>
              </a:ext>
            </a:extLst>
          </p:cNvPr>
          <p:cNvGrpSpPr/>
          <p:nvPr/>
        </p:nvGrpSpPr>
        <p:grpSpPr>
          <a:xfrm>
            <a:off x="6545826" y="1332271"/>
            <a:ext cx="4386944" cy="4129548"/>
            <a:chOff x="6545826" y="1332271"/>
            <a:chExt cx="4386944" cy="4129548"/>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06D4458-2F20-447F-BC70-28428F0B71FF}"/>
                    </a:ext>
                  </a:extLst>
                </p:cNvPr>
                <p:cNvSpPr txBox="1"/>
                <p:nvPr/>
              </p:nvSpPr>
              <p:spPr>
                <a:xfrm>
                  <a:off x="6914534" y="3035710"/>
                  <a:ext cx="3468329" cy="19398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7200" i="1" smtClean="0">
                                <a:solidFill>
                                  <a:srgbClr val="552579"/>
                                </a:solidFill>
                                <a:latin typeface="Cambria Math" panose="02040503050406030204" pitchFamily="18" charset="0"/>
                              </a:rPr>
                            </m:ctrlPr>
                          </m:dPr>
                          <m:e>
                            <m:m>
                              <m:mPr>
                                <m:mcs>
                                  <m:mc>
                                    <m:mcPr>
                                      <m:count m:val="2"/>
                                      <m:mcJc m:val="center"/>
                                    </m:mcPr>
                                  </m:mc>
                                </m:mcs>
                                <m:ctrlPr>
                                  <a:rPr lang="en-US" sz="7200" i="1">
                                    <a:solidFill>
                                      <a:srgbClr val="552579"/>
                                    </a:solidFill>
                                    <a:latin typeface="Cambria Math" panose="02040503050406030204" pitchFamily="18" charset="0"/>
                                  </a:rPr>
                                </m:ctrlPr>
                              </m:mPr>
                              <m:mr>
                                <m:e>
                                  <m:r>
                                    <a:rPr lang="en-US" sz="7200" i="1">
                                      <a:solidFill>
                                        <a:srgbClr val="552579"/>
                                      </a:solidFill>
                                      <a:latin typeface="Cambria Math" panose="02040503050406030204" pitchFamily="18" charset="0"/>
                                    </a:rPr>
                                    <m:t>1</m:t>
                                  </m:r>
                                </m:e>
                                <m:e>
                                  <m:r>
                                    <a:rPr lang="en-US" sz="7200" i="1">
                                      <a:solidFill>
                                        <a:srgbClr val="552579"/>
                                      </a:solidFill>
                                      <a:latin typeface="Cambria Math" panose="02040503050406030204" pitchFamily="18" charset="0"/>
                                    </a:rPr>
                                    <m:t>0</m:t>
                                  </m:r>
                                </m:e>
                              </m:mr>
                              <m:mr>
                                <m:e>
                                  <m:r>
                                    <a:rPr lang="en-US" sz="7200" i="1">
                                      <a:solidFill>
                                        <a:srgbClr val="552579"/>
                                      </a:solidFill>
                                      <a:latin typeface="Cambria Math" panose="02040503050406030204" pitchFamily="18" charset="0"/>
                                    </a:rPr>
                                    <m:t>0</m:t>
                                  </m:r>
                                </m:e>
                                <m:e>
                                  <m:r>
                                    <a:rPr lang="en-US" sz="7200" i="1">
                                      <a:solidFill>
                                        <a:srgbClr val="552579"/>
                                      </a:solidFill>
                                      <a:latin typeface="Cambria Math" panose="02040503050406030204" pitchFamily="18" charset="0"/>
                                    </a:rPr>
                                    <m:t>−1</m:t>
                                  </m:r>
                                </m:e>
                              </m:mr>
                            </m:m>
                          </m:e>
                        </m:d>
                      </m:oMath>
                    </m:oMathPara>
                  </a14:m>
                  <a:endParaRPr lang="en-US" sz="4800" b="0" dirty="0">
                    <a:solidFill>
                      <a:srgbClr val="552579"/>
                    </a:solidFill>
                  </a:endParaRPr>
                </a:p>
              </p:txBody>
            </p:sp>
          </mc:Choice>
          <mc:Fallback xmlns="">
            <p:sp>
              <p:nvSpPr>
                <p:cNvPr id="6" name="TextBox 5">
                  <a:extLst>
                    <a:ext uri="{FF2B5EF4-FFF2-40B4-BE49-F238E27FC236}">
                      <a16:creationId xmlns:a16="http://schemas.microsoft.com/office/drawing/2014/main" id="{206D4458-2F20-447F-BC70-28428F0B71FF}"/>
                    </a:ext>
                  </a:extLst>
                </p:cNvPr>
                <p:cNvSpPr txBox="1">
                  <a:spLocks noRot="1" noChangeAspect="1" noMove="1" noResize="1" noEditPoints="1" noAdjustHandles="1" noChangeArrowheads="1" noChangeShapeType="1" noTextEdit="1"/>
                </p:cNvSpPr>
                <p:nvPr/>
              </p:nvSpPr>
              <p:spPr>
                <a:xfrm>
                  <a:off x="6914534" y="3035710"/>
                  <a:ext cx="3468329" cy="1939890"/>
                </a:xfrm>
                <a:prstGeom prst="rect">
                  <a:avLst/>
                </a:prstGeom>
                <a:blipFill>
                  <a:blip r:embed="rId5"/>
                  <a:stretch>
                    <a:fillRect/>
                  </a:stretch>
                </a:blipFill>
              </p:spPr>
              <p:txBody>
                <a:bodyPr/>
                <a:lstStyle/>
                <a:p>
                  <a:r>
                    <a:rPr lang="en-CA">
                      <a:noFill/>
                    </a:rPr>
                    <a:t> </a:t>
                  </a:r>
                </a:p>
              </p:txBody>
            </p:sp>
          </mc:Fallback>
        </mc:AlternateContent>
        <p:sp>
          <p:nvSpPr>
            <p:cNvPr id="9" name="TextBox 8">
              <a:extLst>
                <a:ext uri="{FF2B5EF4-FFF2-40B4-BE49-F238E27FC236}">
                  <a16:creationId xmlns:a16="http://schemas.microsoft.com/office/drawing/2014/main" id="{EC319D89-D450-4861-8F38-61A35EAD4645}"/>
                </a:ext>
              </a:extLst>
            </p:cNvPr>
            <p:cNvSpPr txBox="1"/>
            <p:nvPr/>
          </p:nvSpPr>
          <p:spPr>
            <a:xfrm>
              <a:off x="6545826" y="1547351"/>
              <a:ext cx="4386944" cy="1323439"/>
            </a:xfrm>
            <a:prstGeom prst="rect">
              <a:avLst/>
            </a:prstGeom>
            <a:noFill/>
            <a:ln w="57150">
              <a:noFill/>
            </a:ln>
          </p:spPr>
          <p:txBody>
            <a:bodyPr wrap="square" rtlCol="0">
              <a:spAutoFit/>
            </a:bodyPr>
            <a:lstStyle/>
            <a:p>
              <a:pPr algn="ctr"/>
              <a:r>
                <a:rPr lang="en-US" sz="4000" dirty="0" err="1">
                  <a:solidFill>
                    <a:srgbClr val="552579"/>
                  </a:solidFill>
                </a:rPr>
                <a:t>Minkowski</a:t>
              </a:r>
              <a:r>
                <a:rPr lang="en-US" sz="4000" dirty="0">
                  <a:solidFill>
                    <a:srgbClr val="552579"/>
                  </a:solidFill>
                </a:rPr>
                <a:t> Metric </a:t>
              </a:r>
              <a:br>
                <a:rPr lang="en-US" sz="4000" dirty="0">
                  <a:solidFill>
                    <a:srgbClr val="552579"/>
                  </a:solidFill>
                </a:rPr>
              </a:br>
              <a:r>
                <a:rPr lang="en-US" sz="4000" dirty="0">
                  <a:solidFill>
                    <a:srgbClr val="552579"/>
                  </a:solidFill>
                </a:rPr>
                <a:t>Tensor Matrix</a:t>
              </a:r>
            </a:p>
          </p:txBody>
        </p:sp>
        <p:sp>
          <p:nvSpPr>
            <p:cNvPr id="11" name="Rectangle 10">
              <a:extLst>
                <a:ext uri="{FF2B5EF4-FFF2-40B4-BE49-F238E27FC236}">
                  <a16:creationId xmlns:a16="http://schemas.microsoft.com/office/drawing/2014/main" id="{8FB62DFC-5478-47F8-8FD2-3B192ABF8259}"/>
                </a:ext>
              </a:extLst>
            </p:cNvPr>
            <p:cNvSpPr/>
            <p:nvPr/>
          </p:nvSpPr>
          <p:spPr>
            <a:xfrm>
              <a:off x="6548284" y="1332271"/>
              <a:ext cx="4227870" cy="4129548"/>
            </a:xfrm>
            <a:prstGeom prst="rect">
              <a:avLst/>
            </a:prstGeom>
            <a:noFill/>
            <a:ln w="76200">
              <a:solidFill>
                <a:srgbClr val="5525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3594173078"/>
      </p:ext>
    </p:extLst>
  </p:cSld>
  <p:clrMapOvr>
    <a:masterClrMapping/>
  </p:clrMapOvr>
  <mc:AlternateContent xmlns:mc="http://schemas.openxmlformats.org/markup-compatibility/2006" xmlns:p14="http://schemas.microsoft.com/office/powerpoint/2010/main">
    <mc:Choice Requires="p14">
      <p:transition spd="slow" p14:dur="2000" advTm="18671"/>
    </mc:Choice>
    <mc:Fallback xmlns="">
      <p:transition spd="slow" advTm="186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49A8D44-C625-4F09-8A96-3FA2DE5F99BB}"/>
                  </a:ext>
                </a:extLst>
              </p:cNvPr>
              <p:cNvSpPr txBox="1"/>
              <p:nvPr/>
            </p:nvSpPr>
            <p:spPr>
              <a:xfrm>
                <a:off x="8928920" y="835742"/>
                <a:ext cx="2368345" cy="163198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6000" i="1">
                              <a:latin typeface="Cambria Math" panose="02040503050406030204" pitchFamily="18" charset="0"/>
                            </a:rPr>
                          </m:ctrlPr>
                        </m:dPr>
                        <m:e>
                          <m:m>
                            <m:mPr>
                              <m:mcs>
                                <m:mc>
                                  <m:mcPr>
                                    <m:count m:val="2"/>
                                    <m:mcJc m:val="center"/>
                                  </m:mcPr>
                                </m:mc>
                              </m:mcs>
                              <m:ctrlPr>
                                <a:rPr lang="en-US" sz="6000" i="1">
                                  <a:latin typeface="Cambria Math" panose="02040503050406030204" pitchFamily="18" charset="0"/>
                                </a:rPr>
                              </m:ctrlPr>
                            </m:mPr>
                            <m:mr>
                              <m:e>
                                <m:r>
                                  <m:rPr>
                                    <m:brk m:alnAt="7"/>
                                  </m:rPr>
                                  <a:rPr lang="en-US" sz="6000" i="1">
                                    <a:latin typeface="Cambria Math" panose="02040503050406030204" pitchFamily="18" charset="0"/>
                                  </a:rPr>
                                  <m:t>1</m:t>
                                </m:r>
                              </m:e>
                              <m:e>
                                <m:r>
                                  <a:rPr lang="en-US" sz="6000" i="1">
                                    <a:latin typeface="Cambria Math" panose="02040503050406030204" pitchFamily="18" charset="0"/>
                                  </a:rPr>
                                  <m:t>0</m:t>
                                </m:r>
                              </m:e>
                            </m:mr>
                            <m:mr>
                              <m:e>
                                <m:r>
                                  <a:rPr lang="en-US" sz="6000" i="1">
                                    <a:latin typeface="Cambria Math" panose="02040503050406030204" pitchFamily="18" charset="0"/>
                                  </a:rPr>
                                  <m:t>0</m:t>
                                </m:r>
                              </m:e>
                              <m:e>
                                <m:r>
                                  <a:rPr lang="en-US" sz="6000" i="1">
                                    <a:latin typeface="Cambria Math" panose="02040503050406030204" pitchFamily="18" charset="0"/>
                                  </a:rPr>
                                  <m:t>1</m:t>
                                </m:r>
                              </m:e>
                            </m:mr>
                          </m:m>
                        </m:e>
                      </m:d>
                    </m:oMath>
                  </m:oMathPara>
                </a14:m>
                <a:endParaRPr lang="en-US" sz="6000" dirty="0">
                  <a:solidFill>
                    <a:srgbClr val="7030A0"/>
                  </a:solidFill>
                </a:endParaRPr>
              </a:p>
            </p:txBody>
          </p:sp>
        </mc:Choice>
        <mc:Fallback xmlns="">
          <p:sp>
            <p:nvSpPr>
              <p:cNvPr id="8" name="TextBox 7">
                <a:extLst>
                  <a:ext uri="{FF2B5EF4-FFF2-40B4-BE49-F238E27FC236}">
                    <a16:creationId xmlns:a16="http://schemas.microsoft.com/office/drawing/2014/main" id="{A49A8D44-C625-4F09-8A96-3FA2DE5F99BB}"/>
                  </a:ext>
                </a:extLst>
              </p:cNvPr>
              <p:cNvSpPr txBox="1">
                <a:spLocks noRot="1" noChangeAspect="1" noMove="1" noResize="1" noEditPoints="1" noAdjustHandles="1" noChangeArrowheads="1" noChangeShapeType="1" noTextEdit="1"/>
              </p:cNvSpPr>
              <p:nvPr/>
            </p:nvSpPr>
            <p:spPr>
              <a:xfrm>
                <a:off x="8928920" y="835742"/>
                <a:ext cx="2368345" cy="1631985"/>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C2E72A-57DF-4E28-85C7-3A255D1F1AB4}"/>
                  </a:ext>
                </a:extLst>
              </p:cNvPr>
              <p:cNvSpPr txBox="1"/>
              <p:nvPr/>
            </p:nvSpPr>
            <p:spPr>
              <a:xfrm>
                <a:off x="8928919" y="2888226"/>
                <a:ext cx="2604319" cy="163198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6000" i="1">
                              <a:latin typeface="Cambria Math" panose="02040503050406030204" pitchFamily="18" charset="0"/>
                            </a:rPr>
                          </m:ctrlPr>
                        </m:dPr>
                        <m:e>
                          <m:m>
                            <m:mPr>
                              <m:mcs>
                                <m:mc>
                                  <m:mcPr>
                                    <m:count m:val="2"/>
                                    <m:mcJc m:val="center"/>
                                  </m:mcPr>
                                </m:mc>
                              </m:mcs>
                              <m:ctrlPr>
                                <a:rPr lang="en-US" sz="6000" i="1">
                                  <a:latin typeface="Cambria Math" panose="02040503050406030204" pitchFamily="18" charset="0"/>
                                </a:rPr>
                              </m:ctrlPr>
                            </m:mPr>
                            <m:mr>
                              <m:e>
                                <m:r>
                                  <a:rPr lang="en-US" sz="6000" i="1">
                                    <a:latin typeface="Cambria Math" panose="02040503050406030204" pitchFamily="18" charset="0"/>
                                  </a:rPr>
                                  <m:t>4</m:t>
                                </m:r>
                              </m:e>
                              <m:e>
                                <m:r>
                                  <a:rPr lang="en-US" sz="6000" i="1">
                                    <a:latin typeface="Cambria Math" panose="02040503050406030204" pitchFamily="18" charset="0"/>
                                  </a:rPr>
                                  <m:t>0</m:t>
                                </m:r>
                              </m:e>
                            </m:mr>
                            <m:mr>
                              <m:e>
                                <m:r>
                                  <a:rPr lang="en-US" sz="6000" i="1">
                                    <a:latin typeface="Cambria Math" panose="02040503050406030204" pitchFamily="18" charset="0"/>
                                  </a:rPr>
                                  <m:t>0</m:t>
                                </m:r>
                              </m:e>
                              <m:e>
                                <m:r>
                                  <a:rPr lang="en-US" sz="6000" i="1">
                                    <a:latin typeface="Cambria Math" panose="02040503050406030204" pitchFamily="18" charset="0"/>
                                  </a:rPr>
                                  <m:t>4</m:t>
                                </m:r>
                              </m:e>
                            </m:mr>
                          </m:m>
                        </m:e>
                      </m:d>
                    </m:oMath>
                  </m:oMathPara>
                </a14:m>
                <a:endParaRPr lang="en-US" sz="6000" dirty="0">
                  <a:solidFill>
                    <a:srgbClr val="7030A0"/>
                  </a:solidFill>
                </a:endParaRPr>
              </a:p>
            </p:txBody>
          </p:sp>
        </mc:Choice>
        <mc:Fallback xmlns="">
          <p:sp>
            <p:nvSpPr>
              <p:cNvPr id="9" name="TextBox 8">
                <a:extLst>
                  <a:ext uri="{FF2B5EF4-FFF2-40B4-BE49-F238E27FC236}">
                    <a16:creationId xmlns:a16="http://schemas.microsoft.com/office/drawing/2014/main" id="{1EC2E72A-57DF-4E28-85C7-3A255D1F1AB4}"/>
                  </a:ext>
                </a:extLst>
              </p:cNvPr>
              <p:cNvSpPr txBox="1">
                <a:spLocks noRot="1" noChangeAspect="1" noMove="1" noResize="1" noEditPoints="1" noAdjustHandles="1" noChangeArrowheads="1" noChangeShapeType="1" noTextEdit="1"/>
              </p:cNvSpPr>
              <p:nvPr/>
            </p:nvSpPr>
            <p:spPr>
              <a:xfrm>
                <a:off x="8928919" y="2888226"/>
                <a:ext cx="2604319" cy="1631985"/>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D3459B-07A7-4036-B7AE-C3F5D0C68E49}"/>
                  </a:ext>
                </a:extLst>
              </p:cNvPr>
              <p:cNvSpPr txBox="1"/>
              <p:nvPr/>
            </p:nvSpPr>
            <p:spPr>
              <a:xfrm>
                <a:off x="8928919" y="5005234"/>
                <a:ext cx="2574823" cy="162595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6000" i="1">
                              <a:latin typeface="Cambria Math" panose="02040503050406030204" pitchFamily="18" charset="0"/>
                            </a:rPr>
                          </m:ctrlPr>
                        </m:dPr>
                        <m:e>
                          <m:m>
                            <m:mPr>
                              <m:mcs>
                                <m:mc>
                                  <m:mcPr>
                                    <m:count m:val="2"/>
                                    <m:mcJc m:val="center"/>
                                  </m:mcPr>
                                </m:mc>
                              </m:mcs>
                              <m:ctrlPr>
                                <a:rPr lang="en-US" sz="6000" i="1">
                                  <a:latin typeface="Cambria Math" panose="02040503050406030204" pitchFamily="18" charset="0"/>
                                </a:rPr>
                              </m:ctrlPr>
                            </m:mPr>
                            <m:mr>
                              <m:e>
                                <m:r>
                                  <a:rPr lang="en-US" sz="6000" i="1">
                                    <a:latin typeface="Cambria Math" panose="02040503050406030204" pitchFamily="18" charset="0"/>
                                  </a:rPr>
                                  <m:t>2</m:t>
                                </m:r>
                              </m:e>
                              <m:e>
                                <m:r>
                                  <a:rPr lang="en-US" sz="6000" i="1">
                                    <a:latin typeface="Cambria Math" panose="02040503050406030204" pitchFamily="18" charset="0"/>
                                  </a:rPr>
                                  <m:t>1</m:t>
                                </m:r>
                              </m:e>
                            </m:mr>
                            <m:mr>
                              <m:e>
                                <m:r>
                                  <a:rPr lang="en-US" sz="6000" i="1">
                                    <a:latin typeface="Cambria Math" panose="02040503050406030204" pitchFamily="18" charset="0"/>
                                  </a:rPr>
                                  <m:t>1</m:t>
                                </m:r>
                              </m:e>
                              <m:e>
                                <m:r>
                                  <a:rPr lang="en-US" sz="6000" i="1">
                                    <a:latin typeface="Cambria Math" panose="02040503050406030204" pitchFamily="18" charset="0"/>
                                  </a:rPr>
                                  <m:t>1</m:t>
                                </m:r>
                              </m:e>
                            </m:mr>
                          </m:m>
                        </m:e>
                      </m:d>
                    </m:oMath>
                  </m:oMathPara>
                </a14:m>
                <a:endParaRPr lang="en-US" sz="6000" dirty="0">
                  <a:solidFill>
                    <a:schemeClr val="bg1"/>
                  </a:solidFill>
                </a:endParaRPr>
              </a:p>
            </p:txBody>
          </p:sp>
        </mc:Choice>
        <mc:Fallback xmlns="">
          <p:sp>
            <p:nvSpPr>
              <p:cNvPr id="10" name="TextBox 9">
                <a:extLst>
                  <a:ext uri="{FF2B5EF4-FFF2-40B4-BE49-F238E27FC236}">
                    <a16:creationId xmlns:a16="http://schemas.microsoft.com/office/drawing/2014/main" id="{18D3459B-07A7-4036-B7AE-C3F5D0C68E49}"/>
                  </a:ext>
                </a:extLst>
              </p:cNvPr>
              <p:cNvSpPr txBox="1">
                <a:spLocks noRot="1" noChangeAspect="1" noMove="1" noResize="1" noEditPoints="1" noAdjustHandles="1" noChangeArrowheads="1" noChangeShapeType="1" noTextEdit="1"/>
              </p:cNvSpPr>
              <p:nvPr/>
            </p:nvSpPr>
            <p:spPr>
              <a:xfrm>
                <a:off x="8928919" y="5005234"/>
                <a:ext cx="2574823" cy="1625958"/>
              </a:xfrm>
              <a:prstGeom prst="rect">
                <a:avLst/>
              </a:prstGeom>
              <a:blipFill>
                <a:blip r:embed="rId6"/>
                <a:stretch>
                  <a:fillRect/>
                </a:stretch>
              </a:blipFill>
            </p:spPr>
            <p:txBody>
              <a:bodyPr/>
              <a:lstStyle/>
              <a:p>
                <a:r>
                  <a:rPr lang="en-CA">
                    <a:noFill/>
                  </a:rPr>
                  <a:t> </a:t>
                </a:r>
              </a:p>
            </p:txBody>
          </p:sp>
        </mc:Fallback>
      </mc:AlternateContent>
      <p:grpSp>
        <p:nvGrpSpPr>
          <p:cNvPr id="16" name="Group 15">
            <a:extLst>
              <a:ext uri="{FF2B5EF4-FFF2-40B4-BE49-F238E27FC236}">
                <a16:creationId xmlns:a16="http://schemas.microsoft.com/office/drawing/2014/main" id="{C87B3334-AC0E-425B-8C29-A8B2AE2AF3FB}"/>
              </a:ext>
            </a:extLst>
          </p:cNvPr>
          <p:cNvGrpSpPr/>
          <p:nvPr/>
        </p:nvGrpSpPr>
        <p:grpSpPr>
          <a:xfrm>
            <a:off x="796412" y="2674304"/>
            <a:ext cx="1950877" cy="1900459"/>
            <a:chOff x="6706847" y="3068908"/>
            <a:chExt cx="2648573" cy="2580123"/>
          </a:xfrm>
        </p:grpSpPr>
        <p:cxnSp>
          <p:nvCxnSpPr>
            <p:cNvPr id="17" name="Straight Arrow Connector 16">
              <a:extLst>
                <a:ext uri="{FF2B5EF4-FFF2-40B4-BE49-F238E27FC236}">
                  <a16:creationId xmlns:a16="http://schemas.microsoft.com/office/drawing/2014/main" id="{863BA9A0-FC6E-479B-BD30-1B4568D147D7}"/>
                </a:ext>
              </a:extLst>
            </p:cNvPr>
            <p:cNvCxnSpPr>
              <a:cxnSpLocks/>
            </p:cNvCxnSpPr>
            <p:nvPr/>
          </p:nvCxnSpPr>
          <p:spPr>
            <a:xfrm>
              <a:off x="6706847" y="5647214"/>
              <a:ext cx="2578240" cy="0"/>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9" name="Subtitle 2">
                  <a:extLst>
                    <a:ext uri="{FF2B5EF4-FFF2-40B4-BE49-F238E27FC236}">
                      <a16:creationId xmlns:a16="http://schemas.microsoft.com/office/drawing/2014/main" id="{8EE8C196-3F24-45F0-931D-A14B54A48101}"/>
                    </a:ext>
                  </a:extLst>
                </p:cNvPr>
                <p:cNvSpPr txBox="1">
                  <a:spLocks/>
                </p:cNvSpPr>
                <p:nvPr/>
              </p:nvSpPr>
              <p:spPr>
                <a:xfrm>
                  <a:off x="8420898" y="4521299"/>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000" dirty="0">
                    <a:solidFill>
                      <a:srgbClr val="002060"/>
                    </a:solidFill>
                  </a:endParaRPr>
                </a:p>
              </p:txBody>
            </p:sp>
          </mc:Choice>
          <mc:Fallback xmlns="">
            <p:sp>
              <p:nvSpPr>
                <p:cNvPr id="19" name="Subtitle 2">
                  <a:extLst>
                    <a:ext uri="{FF2B5EF4-FFF2-40B4-BE49-F238E27FC236}">
                      <a16:creationId xmlns:a16="http://schemas.microsoft.com/office/drawing/2014/main" id="{8EE8C196-3F24-45F0-931D-A14B54A48101}"/>
                    </a:ext>
                  </a:extLst>
                </p:cNvPr>
                <p:cNvSpPr txBox="1">
                  <a:spLocks noRot="1" noChangeAspect="1" noMove="1" noResize="1" noEditPoints="1" noAdjustHandles="1" noChangeArrowheads="1" noChangeShapeType="1" noTextEdit="1"/>
                </p:cNvSpPr>
                <p:nvPr/>
              </p:nvSpPr>
              <p:spPr>
                <a:xfrm>
                  <a:off x="8420898" y="4521299"/>
                  <a:ext cx="934522" cy="717098"/>
                </a:xfrm>
                <a:prstGeom prst="rect">
                  <a:avLst/>
                </a:prstGeom>
                <a:blipFill>
                  <a:blip r:embed="rId7"/>
                  <a:stretch>
                    <a:fillRect b="-21839"/>
                  </a:stretch>
                </a:blipFill>
              </p:spPr>
              <p:txBody>
                <a:bodyPr/>
                <a:lstStyle/>
                <a:p>
                  <a:r>
                    <a:rPr lang="en-CA">
                      <a:noFill/>
                    </a:rPr>
                    <a:t> </a:t>
                  </a:r>
                </a:p>
              </p:txBody>
            </p:sp>
          </mc:Fallback>
        </mc:AlternateContent>
        <p:cxnSp>
          <p:nvCxnSpPr>
            <p:cNvPr id="20" name="Straight Arrow Connector 19">
              <a:extLst>
                <a:ext uri="{FF2B5EF4-FFF2-40B4-BE49-F238E27FC236}">
                  <a16:creationId xmlns:a16="http://schemas.microsoft.com/office/drawing/2014/main" id="{761DEC93-6A1E-45DD-911F-264809236559}"/>
                </a:ext>
              </a:extLst>
            </p:cNvPr>
            <p:cNvCxnSpPr>
              <a:cxnSpLocks/>
            </p:cNvCxnSpPr>
            <p:nvPr/>
          </p:nvCxnSpPr>
          <p:spPr>
            <a:xfrm flipV="1">
              <a:off x="6708663" y="3068908"/>
              <a:ext cx="0" cy="2580123"/>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451B2463-9B9D-4B7D-9BDF-14A5AB2C7D93}"/>
                    </a:ext>
                  </a:extLst>
                </p:cNvPr>
                <p:cNvSpPr txBox="1">
                  <a:spLocks/>
                </p:cNvSpPr>
                <p:nvPr/>
              </p:nvSpPr>
              <p:spPr>
                <a:xfrm>
                  <a:off x="6945439" y="3224918"/>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𝑦</m:t>
                                    </m:r>
                                  </m:sub>
                                </m:sSub>
                              </m:e>
                            </m:acc>
                          </m:e>
                        </m:acc>
                      </m:oMath>
                    </m:oMathPara>
                  </a14:m>
                  <a:endParaRPr lang="en-US" sz="4000" dirty="0">
                    <a:solidFill>
                      <a:srgbClr val="002060"/>
                    </a:solidFill>
                  </a:endParaRPr>
                </a:p>
              </p:txBody>
            </p:sp>
          </mc:Choice>
          <mc:Fallback xmlns="">
            <p:sp>
              <p:nvSpPr>
                <p:cNvPr id="21" name="Subtitle 2">
                  <a:extLst>
                    <a:ext uri="{FF2B5EF4-FFF2-40B4-BE49-F238E27FC236}">
                      <a16:creationId xmlns:a16="http://schemas.microsoft.com/office/drawing/2014/main" id="{451B2463-9B9D-4B7D-9BDF-14A5AB2C7D93}"/>
                    </a:ext>
                  </a:extLst>
                </p:cNvPr>
                <p:cNvSpPr txBox="1">
                  <a:spLocks noRot="1" noChangeAspect="1" noMove="1" noResize="1" noEditPoints="1" noAdjustHandles="1" noChangeArrowheads="1" noChangeShapeType="1" noTextEdit="1"/>
                </p:cNvSpPr>
                <p:nvPr/>
              </p:nvSpPr>
              <p:spPr>
                <a:xfrm>
                  <a:off x="6945439" y="3224918"/>
                  <a:ext cx="934522" cy="717098"/>
                </a:xfrm>
                <a:prstGeom prst="rect">
                  <a:avLst/>
                </a:prstGeom>
                <a:blipFill>
                  <a:blip r:embed="rId8"/>
                  <a:stretch>
                    <a:fillRect b="-38372"/>
                  </a:stretch>
                </a:blipFill>
              </p:spPr>
              <p:txBody>
                <a:bodyPr/>
                <a:lstStyle/>
                <a:p>
                  <a:r>
                    <a:rPr lang="en-CA">
                      <a:noFill/>
                    </a:rPr>
                    <a:t> </a:t>
                  </a:r>
                </a:p>
              </p:txBody>
            </p:sp>
          </mc:Fallback>
        </mc:AlternateContent>
      </p:grpSp>
      <p:grpSp>
        <p:nvGrpSpPr>
          <p:cNvPr id="22" name="Group 21">
            <a:extLst>
              <a:ext uri="{FF2B5EF4-FFF2-40B4-BE49-F238E27FC236}">
                <a16:creationId xmlns:a16="http://schemas.microsoft.com/office/drawing/2014/main" id="{FB1A9487-757C-4D13-A85F-7D602C3364A2}"/>
              </a:ext>
            </a:extLst>
          </p:cNvPr>
          <p:cNvGrpSpPr/>
          <p:nvPr/>
        </p:nvGrpSpPr>
        <p:grpSpPr>
          <a:xfrm>
            <a:off x="609673" y="4985730"/>
            <a:ext cx="2484143" cy="1502946"/>
            <a:chOff x="9233178" y="925049"/>
            <a:chExt cx="2484143" cy="1502946"/>
          </a:xfrm>
        </p:grpSpPr>
        <p:grpSp>
          <p:nvGrpSpPr>
            <p:cNvPr id="29" name="Group 28">
              <a:extLst>
                <a:ext uri="{FF2B5EF4-FFF2-40B4-BE49-F238E27FC236}">
                  <a16:creationId xmlns:a16="http://schemas.microsoft.com/office/drawing/2014/main" id="{8A49EEA0-F14F-4D52-8263-68EF8DE5765C}"/>
                </a:ext>
              </a:extLst>
            </p:cNvPr>
            <p:cNvGrpSpPr/>
            <p:nvPr/>
          </p:nvGrpSpPr>
          <p:grpSpPr>
            <a:xfrm>
              <a:off x="9233178" y="925049"/>
              <a:ext cx="2484143" cy="1117913"/>
              <a:chOff x="5831385" y="3873886"/>
              <a:chExt cx="3057092" cy="1375750"/>
            </a:xfrm>
          </p:grpSpPr>
          <mc:AlternateContent xmlns:mc="http://schemas.openxmlformats.org/markup-compatibility/2006" xmlns:a14="http://schemas.microsoft.com/office/drawing/2010/main">
            <mc:Choice Requires="a14">
              <p:sp>
                <p:nvSpPr>
                  <p:cNvPr id="30" name="Subtitle 2">
                    <a:extLst>
                      <a:ext uri="{FF2B5EF4-FFF2-40B4-BE49-F238E27FC236}">
                        <a16:creationId xmlns:a16="http://schemas.microsoft.com/office/drawing/2014/main" id="{E0A8226A-F78C-4435-A805-786C57D87A64}"/>
                      </a:ext>
                    </a:extLst>
                  </p:cNvPr>
                  <p:cNvSpPr txBox="1">
                    <a:spLocks/>
                  </p:cNvSpPr>
                  <p:nvPr/>
                </p:nvSpPr>
                <p:spPr>
                  <a:xfrm>
                    <a:off x="7953955" y="4532538"/>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i="1" smtClean="0">
                                  <a:solidFill>
                                    <a:srgbClr val="077901"/>
                                  </a:solidFill>
                                  <a:latin typeface="Cambria Math" panose="02040503050406030204" pitchFamily="18" charset="0"/>
                                </a:rPr>
                              </m:ctrlPr>
                            </m:accPr>
                            <m:e>
                              <m:acc>
                                <m:accPr>
                                  <m:chr m:val="⃗"/>
                                  <m:ctrlPr>
                                    <a:rPr lang="en-US" sz="4000" i="1" smtClean="0">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b="0" i="1" smtClean="0">
                                          <a:solidFill>
                                            <a:srgbClr val="077901"/>
                                          </a:solidFill>
                                          <a:latin typeface="Cambria Math" panose="02040503050406030204" pitchFamily="18" charset="0"/>
                                        </a:rPr>
                                        <m:t>𝑥</m:t>
                                      </m:r>
                                    </m:sub>
                                  </m:sSub>
                                </m:e>
                              </m:acc>
                            </m:e>
                          </m:acc>
                        </m:oMath>
                      </m:oMathPara>
                    </a14:m>
                    <a:endParaRPr lang="en-US" sz="4000" dirty="0">
                      <a:solidFill>
                        <a:srgbClr val="002060"/>
                      </a:solidFill>
                    </a:endParaRPr>
                  </a:p>
                </p:txBody>
              </p:sp>
            </mc:Choice>
            <mc:Fallback xmlns="">
              <p:sp>
                <p:nvSpPr>
                  <p:cNvPr id="30" name="Subtitle 2">
                    <a:extLst>
                      <a:ext uri="{FF2B5EF4-FFF2-40B4-BE49-F238E27FC236}">
                        <a16:creationId xmlns:a16="http://schemas.microsoft.com/office/drawing/2014/main" id="{E0A8226A-F78C-4435-A805-786C57D87A64}"/>
                      </a:ext>
                    </a:extLst>
                  </p:cNvPr>
                  <p:cNvSpPr txBox="1">
                    <a:spLocks noRot="1" noChangeAspect="1" noMove="1" noResize="1" noEditPoints="1" noAdjustHandles="1" noChangeArrowheads="1" noChangeShapeType="1" noTextEdit="1"/>
                  </p:cNvSpPr>
                  <p:nvPr/>
                </p:nvSpPr>
                <p:spPr>
                  <a:xfrm>
                    <a:off x="7953955" y="4532538"/>
                    <a:ext cx="934522" cy="717098"/>
                  </a:xfrm>
                  <a:prstGeom prst="rect">
                    <a:avLst/>
                  </a:prstGeom>
                  <a:blipFill>
                    <a:blip r:embed="rId9"/>
                    <a:stretch>
                      <a:fillRect b="-1157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Subtitle 2">
                    <a:extLst>
                      <a:ext uri="{FF2B5EF4-FFF2-40B4-BE49-F238E27FC236}">
                        <a16:creationId xmlns:a16="http://schemas.microsoft.com/office/drawing/2014/main" id="{B0DEEAF6-93FB-42A0-8680-D42770F8C421}"/>
                      </a:ext>
                    </a:extLst>
                  </p:cNvPr>
                  <p:cNvSpPr txBox="1">
                    <a:spLocks/>
                  </p:cNvSpPr>
                  <p:nvPr/>
                </p:nvSpPr>
                <p:spPr>
                  <a:xfrm>
                    <a:off x="5831385" y="3873886"/>
                    <a:ext cx="934521" cy="7170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77901"/>
                                  </a:solidFill>
                                  <a:latin typeface="Cambria Math" panose="02040503050406030204" pitchFamily="18" charset="0"/>
                                </a:rPr>
                              </m:ctrlPr>
                            </m:accPr>
                            <m:e>
                              <m:acc>
                                <m:accPr>
                                  <m:chr m:val="⃗"/>
                                  <m:ctrlPr>
                                    <a:rPr lang="en-US" sz="4000" i="1" smtClean="0">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i="1">
                                          <a:solidFill>
                                            <a:srgbClr val="077901"/>
                                          </a:solidFill>
                                          <a:latin typeface="Cambria Math" panose="02040503050406030204" pitchFamily="18" charset="0"/>
                                        </a:rPr>
                                        <m:t>𝑦</m:t>
                                      </m:r>
                                    </m:sub>
                                  </m:sSub>
                                </m:e>
                              </m:acc>
                            </m:e>
                          </m:acc>
                        </m:oMath>
                      </m:oMathPara>
                    </a14:m>
                    <a:endParaRPr lang="en-US" sz="4000" dirty="0">
                      <a:solidFill>
                        <a:srgbClr val="002060"/>
                      </a:solidFill>
                    </a:endParaRPr>
                  </a:p>
                </p:txBody>
              </p:sp>
            </mc:Choice>
            <mc:Fallback xmlns="">
              <p:sp>
                <p:nvSpPr>
                  <p:cNvPr id="31" name="Subtitle 2">
                    <a:extLst>
                      <a:ext uri="{FF2B5EF4-FFF2-40B4-BE49-F238E27FC236}">
                        <a16:creationId xmlns:a16="http://schemas.microsoft.com/office/drawing/2014/main" id="{B0DEEAF6-93FB-42A0-8680-D42770F8C421}"/>
                      </a:ext>
                    </a:extLst>
                  </p:cNvPr>
                  <p:cNvSpPr txBox="1">
                    <a:spLocks noRot="1" noChangeAspect="1" noMove="1" noResize="1" noEditPoints="1" noAdjustHandles="1" noChangeArrowheads="1" noChangeShapeType="1" noTextEdit="1"/>
                  </p:cNvSpPr>
                  <p:nvPr/>
                </p:nvSpPr>
                <p:spPr>
                  <a:xfrm>
                    <a:off x="5831385" y="3873886"/>
                    <a:ext cx="934521" cy="717097"/>
                  </a:xfrm>
                  <a:prstGeom prst="rect">
                    <a:avLst/>
                  </a:prstGeom>
                  <a:blipFill>
                    <a:blip r:embed="rId10"/>
                    <a:stretch>
                      <a:fillRect b="-27368"/>
                    </a:stretch>
                  </a:blipFill>
                </p:spPr>
                <p:txBody>
                  <a:bodyPr/>
                  <a:lstStyle/>
                  <a:p>
                    <a:r>
                      <a:rPr lang="en-CA">
                        <a:noFill/>
                      </a:rPr>
                      <a:t> </a:t>
                    </a:r>
                  </a:p>
                </p:txBody>
              </p:sp>
            </mc:Fallback>
          </mc:AlternateContent>
        </p:grpSp>
        <p:grpSp>
          <p:nvGrpSpPr>
            <p:cNvPr id="24" name="Group 23">
              <a:extLst>
                <a:ext uri="{FF2B5EF4-FFF2-40B4-BE49-F238E27FC236}">
                  <a16:creationId xmlns:a16="http://schemas.microsoft.com/office/drawing/2014/main" id="{A6F52552-C2A5-482F-AF56-331727AB389A}"/>
                </a:ext>
              </a:extLst>
            </p:cNvPr>
            <p:cNvGrpSpPr/>
            <p:nvPr/>
          </p:nvGrpSpPr>
          <p:grpSpPr>
            <a:xfrm>
              <a:off x="9903404" y="1286879"/>
              <a:ext cx="1103263" cy="1141116"/>
              <a:chOff x="9254949" y="1200150"/>
              <a:chExt cx="1841980" cy="1905178"/>
            </a:xfrm>
          </p:grpSpPr>
          <p:cxnSp>
            <p:nvCxnSpPr>
              <p:cNvPr id="25" name="Straight Arrow Connector 24">
                <a:extLst>
                  <a:ext uri="{FF2B5EF4-FFF2-40B4-BE49-F238E27FC236}">
                    <a16:creationId xmlns:a16="http://schemas.microsoft.com/office/drawing/2014/main" id="{16EB9CA0-1465-4269-833B-531DEB2F4BC9}"/>
                  </a:ext>
                </a:extLst>
              </p:cNvPr>
              <p:cNvCxnSpPr>
                <a:cxnSpLocks/>
              </p:cNvCxnSpPr>
              <p:nvPr/>
            </p:nvCxnSpPr>
            <p:spPr>
              <a:xfrm flipV="1">
                <a:off x="9297812" y="1200150"/>
                <a:ext cx="0" cy="1905173"/>
              </a:xfrm>
              <a:prstGeom prst="straightConnector1">
                <a:avLst/>
              </a:prstGeom>
              <a:ln w="76200">
                <a:solidFill>
                  <a:srgbClr val="077901"/>
                </a:solidFil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5E9C75B6-6B42-4D61-ACB9-0025B5941DA1}"/>
                  </a:ext>
                </a:extLst>
              </p:cNvPr>
              <p:cNvCxnSpPr>
                <a:cxnSpLocks/>
              </p:cNvCxnSpPr>
              <p:nvPr/>
            </p:nvCxnSpPr>
            <p:spPr>
              <a:xfrm flipV="1">
                <a:off x="9254949" y="1238250"/>
                <a:ext cx="1841980" cy="1867078"/>
              </a:xfrm>
              <a:prstGeom prst="straightConnector1">
                <a:avLst/>
              </a:prstGeom>
              <a:ln w="76200">
                <a:solidFill>
                  <a:srgbClr val="077901"/>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35" name="Group 34">
            <a:extLst>
              <a:ext uri="{FF2B5EF4-FFF2-40B4-BE49-F238E27FC236}">
                <a16:creationId xmlns:a16="http://schemas.microsoft.com/office/drawing/2014/main" id="{4452060F-A1E0-423F-B586-5B1E9A86F532}"/>
              </a:ext>
            </a:extLst>
          </p:cNvPr>
          <p:cNvGrpSpPr/>
          <p:nvPr/>
        </p:nvGrpSpPr>
        <p:grpSpPr>
          <a:xfrm>
            <a:off x="648164" y="873354"/>
            <a:ext cx="1851477" cy="1339284"/>
            <a:chOff x="6706847" y="4000851"/>
            <a:chExt cx="2278506" cy="1648180"/>
          </a:xfrm>
        </p:grpSpPr>
        <p:cxnSp>
          <p:nvCxnSpPr>
            <p:cNvPr id="36" name="Straight Arrow Connector 35">
              <a:extLst>
                <a:ext uri="{FF2B5EF4-FFF2-40B4-BE49-F238E27FC236}">
                  <a16:creationId xmlns:a16="http://schemas.microsoft.com/office/drawing/2014/main" id="{0F4B10F1-4126-4C61-8DA9-7DC795D4B547}"/>
                </a:ext>
              </a:extLst>
            </p:cNvPr>
            <p:cNvCxnSpPr>
              <a:cxnSpLocks/>
            </p:cNvCxnSpPr>
            <p:nvPr/>
          </p:nvCxnSpPr>
          <p:spPr>
            <a:xfrm>
              <a:off x="6706847" y="5647215"/>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EE04E5BA-4F6D-474D-9176-50BB57A1AC95}"/>
                    </a:ext>
                  </a:extLst>
                </p:cNvPr>
                <p:cNvSpPr txBox="1">
                  <a:spLocks/>
                </p:cNvSpPr>
                <p:nvPr/>
              </p:nvSpPr>
              <p:spPr>
                <a:xfrm>
                  <a:off x="8050833" y="4920159"/>
                  <a:ext cx="934520"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37" name="Subtitle 2">
                  <a:extLst>
                    <a:ext uri="{FF2B5EF4-FFF2-40B4-BE49-F238E27FC236}">
                      <a16:creationId xmlns:a16="http://schemas.microsoft.com/office/drawing/2014/main" id="{EE04E5BA-4F6D-474D-9176-50BB57A1AC95}"/>
                    </a:ext>
                  </a:extLst>
                </p:cNvPr>
                <p:cNvSpPr txBox="1">
                  <a:spLocks noRot="1" noChangeAspect="1" noMove="1" noResize="1" noEditPoints="1" noAdjustHandles="1" noChangeArrowheads="1" noChangeShapeType="1" noTextEdit="1"/>
                </p:cNvSpPr>
                <p:nvPr/>
              </p:nvSpPr>
              <p:spPr>
                <a:xfrm>
                  <a:off x="8050833" y="4920159"/>
                  <a:ext cx="934520" cy="717098"/>
                </a:xfrm>
                <a:prstGeom prst="rect">
                  <a:avLst/>
                </a:prstGeom>
                <a:blipFill>
                  <a:blip r:embed="rId11"/>
                  <a:stretch>
                    <a:fillRect b="-15789"/>
                  </a:stretch>
                </a:blipFill>
              </p:spPr>
              <p:txBody>
                <a:bodyPr/>
                <a:lstStyle/>
                <a:p>
                  <a:r>
                    <a:rPr lang="en-CA">
                      <a:noFill/>
                    </a:rPr>
                    <a:t> </a:t>
                  </a:r>
                </a:p>
              </p:txBody>
            </p:sp>
          </mc:Fallback>
        </mc:AlternateContent>
        <p:cxnSp>
          <p:nvCxnSpPr>
            <p:cNvPr id="38" name="Straight Arrow Connector 37">
              <a:extLst>
                <a:ext uri="{FF2B5EF4-FFF2-40B4-BE49-F238E27FC236}">
                  <a16:creationId xmlns:a16="http://schemas.microsoft.com/office/drawing/2014/main" id="{3E744E1E-72F1-4CC8-A331-B073AAC57EF7}"/>
                </a:ext>
              </a:extLst>
            </p:cNvPr>
            <p:cNvCxnSpPr>
              <a:cxnSpLocks/>
            </p:cNvCxnSpPr>
            <p:nvPr/>
          </p:nvCxnSpPr>
          <p:spPr>
            <a:xfrm rot="16200000">
              <a:off x="6058141" y="4998510"/>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9" name="Subtitle 2">
                  <a:extLst>
                    <a:ext uri="{FF2B5EF4-FFF2-40B4-BE49-F238E27FC236}">
                      <a16:creationId xmlns:a16="http://schemas.microsoft.com/office/drawing/2014/main" id="{C56A5924-767B-4F16-B7CC-A8D0EB89566F}"/>
                    </a:ext>
                  </a:extLst>
                </p:cNvPr>
                <p:cNvSpPr txBox="1">
                  <a:spLocks/>
                </p:cNvSpPr>
                <p:nvPr/>
              </p:nvSpPr>
              <p:spPr>
                <a:xfrm>
                  <a:off x="6925257" y="4000851"/>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𝑦</m:t>
                                </m:r>
                              </m:sub>
                            </m:sSub>
                          </m:e>
                        </m:acc>
                      </m:oMath>
                    </m:oMathPara>
                  </a14:m>
                  <a:endParaRPr lang="en-US" sz="4800" dirty="0">
                    <a:solidFill>
                      <a:srgbClr val="002060"/>
                    </a:solidFill>
                  </a:endParaRPr>
                </a:p>
              </p:txBody>
            </p:sp>
          </mc:Choice>
          <mc:Fallback xmlns="">
            <p:sp>
              <p:nvSpPr>
                <p:cNvPr id="39" name="Subtitle 2">
                  <a:extLst>
                    <a:ext uri="{FF2B5EF4-FFF2-40B4-BE49-F238E27FC236}">
                      <a16:creationId xmlns:a16="http://schemas.microsoft.com/office/drawing/2014/main" id="{C56A5924-767B-4F16-B7CC-A8D0EB89566F}"/>
                    </a:ext>
                  </a:extLst>
                </p:cNvPr>
                <p:cNvSpPr txBox="1">
                  <a:spLocks noRot="1" noChangeAspect="1" noMove="1" noResize="1" noEditPoints="1" noAdjustHandles="1" noChangeArrowheads="1" noChangeShapeType="1" noTextEdit="1"/>
                </p:cNvSpPr>
                <p:nvPr/>
              </p:nvSpPr>
              <p:spPr>
                <a:xfrm>
                  <a:off x="6925257" y="4000851"/>
                  <a:ext cx="934522" cy="717098"/>
                </a:xfrm>
                <a:prstGeom prst="rect">
                  <a:avLst/>
                </a:prstGeom>
                <a:blipFill>
                  <a:blip r:embed="rId12"/>
                  <a:stretch>
                    <a:fillRect b="-32292"/>
                  </a:stretch>
                </a:blipFill>
              </p:spPr>
              <p:txBody>
                <a:bodyPr/>
                <a:lstStyle/>
                <a:p>
                  <a:r>
                    <a:rPr lang="en-CA">
                      <a:noFill/>
                    </a:rPr>
                    <a:t> </a:t>
                  </a:r>
                </a:p>
              </p:txBody>
            </p:sp>
          </mc:Fallback>
        </mc:AlternateContent>
      </p:grpSp>
      <p:cxnSp>
        <p:nvCxnSpPr>
          <p:cNvPr id="45" name="Straight Connector 44">
            <a:extLst>
              <a:ext uri="{FF2B5EF4-FFF2-40B4-BE49-F238E27FC236}">
                <a16:creationId xmlns:a16="http://schemas.microsoft.com/office/drawing/2014/main" id="{01545597-3790-4D70-9D7F-440B79B221CD}"/>
              </a:ext>
            </a:extLst>
          </p:cNvPr>
          <p:cNvCxnSpPr>
            <a:cxnSpLocks/>
          </p:cNvCxnSpPr>
          <p:nvPr/>
        </p:nvCxnSpPr>
        <p:spPr>
          <a:xfrm flipH="1">
            <a:off x="0" y="683684"/>
            <a:ext cx="12192001"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71C62FE-A271-454C-9483-36242AA531EF}"/>
              </a:ext>
            </a:extLst>
          </p:cNvPr>
          <p:cNvCxnSpPr>
            <a:cxnSpLocks/>
          </p:cNvCxnSpPr>
          <p:nvPr/>
        </p:nvCxnSpPr>
        <p:spPr>
          <a:xfrm flipH="1">
            <a:off x="0" y="2621252"/>
            <a:ext cx="12192001"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3A4DB71-A1D5-441B-BC4B-171BA670BEEA}"/>
              </a:ext>
            </a:extLst>
          </p:cNvPr>
          <p:cNvCxnSpPr>
            <a:cxnSpLocks/>
          </p:cNvCxnSpPr>
          <p:nvPr/>
        </p:nvCxnSpPr>
        <p:spPr>
          <a:xfrm flipH="1">
            <a:off x="-1" y="4766526"/>
            <a:ext cx="12192001"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83CDB4-6EC3-42CF-89F8-0FE77A241245}"/>
              </a:ext>
            </a:extLst>
          </p:cNvPr>
          <p:cNvCxnSpPr>
            <a:cxnSpLocks/>
          </p:cNvCxnSpPr>
          <p:nvPr/>
        </p:nvCxnSpPr>
        <p:spPr>
          <a:xfrm flipV="1">
            <a:off x="3790950"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D769746-E8EF-4FE4-8BD1-01803DCEB83D}"/>
              </a:ext>
            </a:extLst>
          </p:cNvPr>
          <p:cNvCxnSpPr>
            <a:cxnSpLocks/>
          </p:cNvCxnSpPr>
          <p:nvPr/>
        </p:nvCxnSpPr>
        <p:spPr>
          <a:xfrm flipV="1">
            <a:off x="7829550"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725D0A5-C42D-48C7-9CC8-82C185459230}"/>
              </a:ext>
            </a:extLst>
          </p:cNvPr>
          <p:cNvSpPr txBox="1"/>
          <p:nvPr/>
        </p:nvSpPr>
        <p:spPr>
          <a:xfrm>
            <a:off x="4455315" y="0"/>
            <a:ext cx="2891882" cy="707886"/>
          </a:xfrm>
          <a:prstGeom prst="rect">
            <a:avLst/>
          </a:prstGeom>
          <a:noFill/>
        </p:spPr>
        <p:txBody>
          <a:bodyPr wrap="none" rtlCol="0">
            <a:spAutoFit/>
          </a:bodyPr>
          <a:lstStyle/>
          <a:p>
            <a:pPr algn="ctr"/>
            <a:r>
              <a:rPr lang="en-US" sz="4000" dirty="0"/>
              <a:t>Dot Products</a:t>
            </a:r>
            <a:endParaRPr lang="en-CA" sz="4000" dirty="0"/>
          </a:p>
        </p:txBody>
      </p:sp>
      <p:sp>
        <p:nvSpPr>
          <p:cNvPr id="11" name="TextBox 10">
            <a:extLst>
              <a:ext uri="{FF2B5EF4-FFF2-40B4-BE49-F238E27FC236}">
                <a16:creationId xmlns:a16="http://schemas.microsoft.com/office/drawing/2014/main" id="{E4F45737-EF84-42F8-B482-F5932B7C8A1F}"/>
              </a:ext>
            </a:extLst>
          </p:cNvPr>
          <p:cNvSpPr txBox="1"/>
          <p:nvPr/>
        </p:nvSpPr>
        <p:spPr>
          <a:xfrm>
            <a:off x="7924800" y="57150"/>
            <a:ext cx="4171950" cy="646331"/>
          </a:xfrm>
          <a:prstGeom prst="rect">
            <a:avLst/>
          </a:prstGeom>
          <a:noFill/>
        </p:spPr>
        <p:txBody>
          <a:bodyPr wrap="square" rtlCol="0">
            <a:spAutoFit/>
          </a:bodyPr>
          <a:lstStyle/>
          <a:p>
            <a:pPr algn="ctr"/>
            <a:r>
              <a:rPr lang="en-US" sz="3600" dirty="0"/>
              <a:t>Metric Tensor Matrix</a:t>
            </a:r>
            <a:endParaRPr lang="en-CA" sz="3600"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446BADD-8FB7-4D1D-A3E5-D6A664174801}"/>
                  </a:ext>
                </a:extLst>
              </p:cNvPr>
              <p:cNvSpPr txBox="1"/>
              <p:nvPr/>
            </p:nvSpPr>
            <p:spPr>
              <a:xfrm>
                <a:off x="4229714" y="629809"/>
                <a:ext cx="3352800" cy="2036327"/>
              </a:xfrm>
              <a:prstGeom prst="rect">
                <a:avLst/>
              </a:prstGeom>
              <a:noFill/>
              <a:ln w="57150">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=1</m:t>
                      </m:r>
                    </m:oMath>
                  </m:oMathPara>
                </a14:m>
                <a:endParaRPr lang="en-US" sz="40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r>
                        <a:rPr lang="en-US" sz="4000" i="1">
                          <a:latin typeface="Cambria Math" panose="02040503050406030204" pitchFamily="18" charset="0"/>
                        </a:rPr>
                        <m:t>=0</m:t>
                      </m:r>
                    </m:oMath>
                  </m:oMathPara>
                </a14:m>
                <a:endParaRPr lang="en-US" sz="40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r>
                        <a:rPr lang="en-US" sz="4000" i="1">
                          <a:latin typeface="Cambria Math" panose="02040503050406030204" pitchFamily="18" charset="0"/>
                        </a:rPr>
                        <m:t>=</m:t>
                      </m:r>
                      <m:r>
                        <a:rPr lang="en-US" sz="4000" b="0" i="1" smtClean="0">
                          <a:solidFill>
                            <a:schemeClr val="tx1"/>
                          </a:solidFill>
                          <a:latin typeface="Cambria Math" panose="02040503050406030204" pitchFamily="18" charset="0"/>
                        </a:rPr>
                        <m:t>1</m:t>
                      </m:r>
                    </m:oMath>
                  </m:oMathPara>
                </a14:m>
                <a:endParaRPr lang="en-CA" sz="4000" dirty="0"/>
              </a:p>
            </p:txBody>
          </p:sp>
        </mc:Choice>
        <mc:Fallback xmlns="">
          <p:sp>
            <p:nvSpPr>
              <p:cNvPr id="53" name="TextBox 52">
                <a:extLst>
                  <a:ext uri="{FF2B5EF4-FFF2-40B4-BE49-F238E27FC236}">
                    <a16:creationId xmlns:a16="http://schemas.microsoft.com/office/drawing/2014/main" id="{E446BADD-8FB7-4D1D-A3E5-D6A664174801}"/>
                  </a:ext>
                </a:extLst>
              </p:cNvPr>
              <p:cNvSpPr txBox="1">
                <a:spLocks noRot="1" noChangeAspect="1" noMove="1" noResize="1" noEditPoints="1" noAdjustHandles="1" noChangeArrowheads="1" noChangeShapeType="1" noTextEdit="1"/>
              </p:cNvSpPr>
              <p:nvPr/>
            </p:nvSpPr>
            <p:spPr>
              <a:xfrm>
                <a:off x="4229714" y="629809"/>
                <a:ext cx="3352800" cy="2036327"/>
              </a:xfrm>
              <a:prstGeom prst="rect">
                <a:avLst/>
              </a:prstGeom>
              <a:blipFill>
                <a:blip r:embed="rId13"/>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91CA75A-E846-4BD7-B2F1-94ED9348780F}"/>
                  </a:ext>
                </a:extLst>
              </p:cNvPr>
              <p:cNvSpPr txBox="1"/>
              <p:nvPr/>
            </p:nvSpPr>
            <p:spPr>
              <a:xfrm>
                <a:off x="4084075" y="2650337"/>
                <a:ext cx="3495369" cy="2084866"/>
              </a:xfrm>
              <a:prstGeom prst="rect">
                <a:avLst/>
              </a:prstGeom>
              <a:noFill/>
              <a:ln w="57150">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3600" i="1" smtClean="0">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i="1">
                                      <a:solidFill>
                                        <a:srgbClr val="C00000"/>
                                      </a:solidFill>
                                      <a:latin typeface="Cambria Math" panose="02040503050406030204" pitchFamily="18" charset="0"/>
                                      <a:ea typeface="Cambria Math" panose="02040503050406030204" pitchFamily="18" charset="0"/>
                                    </a:rPr>
                                    <m:t>𝑥</m:t>
                                  </m:r>
                                </m:sub>
                              </m:sSub>
                            </m:e>
                          </m:acc>
                        </m:e>
                      </m:acc>
                      <m:r>
                        <a:rPr lang="en-US" sz="3600" i="1">
                          <a:latin typeface="Cambria Math" panose="02040503050406030204" pitchFamily="18" charset="0"/>
                        </a:rPr>
                        <m:t>⋅</m:t>
                      </m:r>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i="1">
                                      <a:solidFill>
                                        <a:srgbClr val="C00000"/>
                                      </a:solidFill>
                                      <a:latin typeface="Cambria Math" panose="02040503050406030204" pitchFamily="18" charset="0"/>
                                      <a:ea typeface="Cambria Math" panose="02040503050406030204" pitchFamily="18" charset="0"/>
                                    </a:rPr>
                                    <m:t>𝑥</m:t>
                                  </m:r>
                                </m:sub>
                              </m:sSub>
                            </m:e>
                          </m:acc>
                        </m:e>
                      </m:acc>
                      <m:r>
                        <a:rPr lang="en-US" sz="3600" b="0" i="1" smtClean="0">
                          <a:solidFill>
                            <a:schemeClr val="tx1"/>
                          </a:solidFill>
                          <a:latin typeface="Cambria Math" panose="02040503050406030204" pitchFamily="18" charset="0"/>
                        </a:rPr>
                        <m:t>=4</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i="1">
                                      <a:solidFill>
                                        <a:srgbClr val="C00000"/>
                                      </a:solidFill>
                                      <a:latin typeface="Cambria Math" panose="02040503050406030204" pitchFamily="18" charset="0"/>
                                      <a:ea typeface="Cambria Math" panose="02040503050406030204" pitchFamily="18" charset="0"/>
                                    </a:rPr>
                                    <m:t>𝑥</m:t>
                                  </m:r>
                                </m:sub>
                              </m:sSub>
                            </m:e>
                          </m:acc>
                        </m:e>
                      </m:acc>
                      <m:r>
                        <a:rPr lang="en-US" sz="3600" i="1">
                          <a:latin typeface="Cambria Math" panose="02040503050406030204" pitchFamily="18" charset="0"/>
                        </a:rPr>
                        <m:t>⋅</m:t>
                      </m:r>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i="1">
                                      <a:solidFill>
                                        <a:srgbClr val="C00000"/>
                                      </a:solidFill>
                                      <a:latin typeface="Cambria Math" panose="02040503050406030204" pitchFamily="18" charset="0"/>
                                      <a:ea typeface="Cambria Math" panose="02040503050406030204" pitchFamily="18" charset="0"/>
                                    </a:rPr>
                                    <m:t>𝑦</m:t>
                                  </m:r>
                                </m:sub>
                              </m:sSub>
                            </m:e>
                          </m:acc>
                        </m:e>
                      </m:acc>
                      <m:r>
                        <a:rPr lang="en-US" sz="3600" i="1">
                          <a:latin typeface="Cambria Math" panose="02040503050406030204" pitchFamily="18" charset="0"/>
                        </a:rPr>
                        <m:t>=0</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i="1">
                                      <a:solidFill>
                                        <a:srgbClr val="C00000"/>
                                      </a:solidFill>
                                      <a:latin typeface="Cambria Math" panose="02040503050406030204" pitchFamily="18" charset="0"/>
                                      <a:ea typeface="Cambria Math" panose="02040503050406030204" pitchFamily="18" charset="0"/>
                                    </a:rPr>
                                    <m:t>𝑦</m:t>
                                  </m:r>
                                </m:sub>
                              </m:sSub>
                            </m:e>
                          </m:acc>
                        </m:e>
                      </m:acc>
                      <m:r>
                        <a:rPr lang="en-US" sz="3600" i="1">
                          <a:latin typeface="Cambria Math" panose="02040503050406030204" pitchFamily="18" charset="0"/>
                        </a:rPr>
                        <m:t>⋅</m:t>
                      </m:r>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i="1">
                                      <a:solidFill>
                                        <a:srgbClr val="C00000"/>
                                      </a:solidFill>
                                      <a:latin typeface="Cambria Math" panose="02040503050406030204" pitchFamily="18" charset="0"/>
                                      <a:ea typeface="Cambria Math" panose="02040503050406030204" pitchFamily="18" charset="0"/>
                                    </a:rPr>
                                    <m:t>𝑦</m:t>
                                  </m:r>
                                </m:sub>
                              </m:sSub>
                            </m:e>
                          </m:acc>
                        </m:e>
                      </m:acc>
                      <m:r>
                        <a:rPr lang="en-US" sz="3600" i="1">
                          <a:latin typeface="Cambria Math" panose="02040503050406030204" pitchFamily="18" charset="0"/>
                        </a:rPr>
                        <m:t>=</m:t>
                      </m:r>
                      <m:r>
                        <a:rPr lang="en-US" sz="3600" b="0" i="1" smtClean="0">
                          <a:solidFill>
                            <a:schemeClr val="tx1"/>
                          </a:solidFill>
                          <a:latin typeface="Cambria Math" panose="02040503050406030204" pitchFamily="18" charset="0"/>
                        </a:rPr>
                        <m:t>4</m:t>
                      </m:r>
                    </m:oMath>
                  </m:oMathPara>
                </a14:m>
                <a:endParaRPr lang="en-CA" sz="3600" dirty="0"/>
              </a:p>
            </p:txBody>
          </p:sp>
        </mc:Choice>
        <mc:Fallback xmlns="">
          <p:sp>
            <p:nvSpPr>
              <p:cNvPr id="54" name="TextBox 53">
                <a:extLst>
                  <a:ext uri="{FF2B5EF4-FFF2-40B4-BE49-F238E27FC236}">
                    <a16:creationId xmlns:a16="http://schemas.microsoft.com/office/drawing/2014/main" id="{491CA75A-E846-4BD7-B2F1-94ED9348780F}"/>
                  </a:ext>
                </a:extLst>
              </p:cNvPr>
              <p:cNvSpPr txBox="1">
                <a:spLocks noRot="1" noChangeAspect="1" noMove="1" noResize="1" noEditPoints="1" noAdjustHandles="1" noChangeArrowheads="1" noChangeShapeType="1" noTextEdit="1"/>
              </p:cNvSpPr>
              <p:nvPr/>
            </p:nvSpPr>
            <p:spPr>
              <a:xfrm>
                <a:off x="4084075" y="2650337"/>
                <a:ext cx="3495369" cy="2084866"/>
              </a:xfrm>
              <a:prstGeom prst="rect">
                <a:avLst/>
              </a:prstGeom>
              <a:blipFill>
                <a:blip r:embed="rId14"/>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24B0F6-C1D2-46F7-A7DB-6417023481C5}"/>
                  </a:ext>
                </a:extLst>
              </p:cNvPr>
              <p:cNvSpPr txBox="1"/>
              <p:nvPr/>
            </p:nvSpPr>
            <p:spPr>
              <a:xfrm>
                <a:off x="4054578" y="4777036"/>
                <a:ext cx="3495369" cy="2096215"/>
              </a:xfrm>
              <a:prstGeom prst="rect">
                <a:avLst/>
              </a:prstGeom>
              <a:noFill/>
              <a:ln w="57150">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3600" i="1" smtClean="0">
                              <a:solidFill>
                                <a:srgbClr val="077901"/>
                              </a:solidFill>
                              <a:latin typeface="Cambria Math" panose="02040503050406030204" pitchFamily="18" charset="0"/>
                            </a:rPr>
                          </m:ctrlPr>
                        </m:accPr>
                        <m:e>
                          <m:acc>
                            <m:accPr>
                              <m:chr m:val="⃗"/>
                              <m:ctrlPr>
                                <a:rPr lang="en-US" sz="3600" i="1">
                                  <a:solidFill>
                                    <a:srgbClr val="077901"/>
                                  </a:solidFill>
                                  <a:latin typeface="Cambria Math" panose="02040503050406030204" pitchFamily="18" charset="0"/>
                                </a:rPr>
                              </m:ctrlPr>
                            </m:accPr>
                            <m:e>
                              <m:sSub>
                                <m:sSubPr>
                                  <m:ctrlPr>
                                    <a:rPr lang="en-US" sz="3600" i="1">
                                      <a:solidFill>
                                        <a:srgbClr val="077901"/>
                                      </a:solidFill>
                                      <a:latin typeface="Cambria Math" panose="02040503050406030204" pitchFamily="18" charset="0"/>
                                    </a:rPr>
                                  </m:ctrlPr>
                                </m:sSubPr>
                                <m:e>
                                  <m:r>
                                    <a:rPr lang="en-US" sz="3600" i="1">
                                      <a:solidFill>
                                        <a:srgbClr val="077901"/>
                                      </a:solidFill>
                                      <a:latin typeface="Cambria Math" panose="02040503050406030204" pitchFamily="18" charset="0"/>
                                    </a:rPr>
                                    <m:t>𝑒</m:t>
                                  </m:r>
                                </m:e>
                                <m:sub>
                                  <m:r>
                                    <a:rPr lang="en-US" sz="3600" i="1">
                                      <a:solidFill>
                                        <a:srgbClr val="077901"/>
                                      </a:solidFill>
                                      <a:latin typeface="Cambria Math" panose="02040503050406030204" pitchFamily="18" charset="0"/>
                                    </a:rPr>
                                    <m:t>𝑥</m:t>
                                  </m:r>
                                </m:sub>
                              </m:sSub>
                            </m:e>
                          </m:acc>
                        </m:e>
                      </m:acc>
                      <m:r>
                        <a:rPr lang="en-US" sz="3600" i="1">
                          <a:latin typeface="Cambria Math" panose="02040503050406030204" pitchFamily="18" charset="0"/>
                        </a:rPr>
                        <m:t>⋅</m:t>
                      </m:r>
                      <m:acc>
                        <m:accPr>
                          <m:chr m:val="̆"/>
                          <m:ctrlPr>
                            <a:rPr lang="en-US" sz="3600" i="1">
                              <a:solidFill>
                                <a:srgbClr val="077901"/>
                              </a:solidFill>
                              <a:latin typeface="Cambria Math" panose="02040503050406030204" pitchFamily="18" charset="0"/>
                            </a:rPr>
                          </m:ctrlPr>
                        </m:accPr>
                        <m:e>
                          <m:acc>
                            <m:accPr>
                              <m:chr m:val="⃗"/>
                              <m:ctrlPr>
                                <a:rPr lang="en-US" sz="3600" i="1">
                                  <a:solidFill>
                                    <a:srgbClr val="077901"/>
                                  </a:solidFill>
                                  <a:latin typeface="Cambria Math" panose="02040503050406030204" pitchFamily="18" charset="0"/>
                                </a:rPr>
                              </m:ctrlPr>
                            </m:accPr>
                            <m:e>
                              <m:sSub>
                                <m:sSubPr>
                                  <m:ctrlPr>
                                    <a:rPr lang="en-US" sz="3600" i="1">
                                      <a:solidFill>
                                        <a:srgbClr val="077901"/>
                                      </a:solidFill>
                                      <a:latin typeface="Cambria Math" panose="02040503050406030204" pitchFamily="18" charset="0"/>
                                    </a:rPr>
                                  </m:ctrlPr>
                                </m:sSubPr>
                                <m:e>
                                  <m:r>
                                    <a:rPr lang="en-US" sz="3600" i="1">
                                      <a:solidFill>
                                        <a:srgbClr val="077901"/>
                                      </a:solidFill>
                                      <a:latin typeface="Cambria Math" panose="02040503050406030204" pitchFamily="18" charset="0"/>
                                    </a:rPr>
                                    <m:t>𝑒</m:t>
                                  </m:r>
                                </m:e>
                                <m:sub>
                                  <m:r>
                                    <a:rPr lang="en-US" sz="3600" i="1">
                                      <a:solidFill>
                                        <a:srgbClr val="077901"/>
                                      </a:solidFill>
                                      <a:latin typeface="Cambria Math" panose="02040503050406030204" pitchFamily="18" charset="0"/>
                                    </a:rPr>
                                    <m:t>𝑥</m:t>
                                  </m:r>
                                </m:sub>
                              </m:sSub>
                            </m:e>
                          </m:acc>
                        </m:e>
                      </m:acc>
                      <m:r>
                        <a:rPr lang="en-US" sz="3600" b="0" i="1" smtClean="0">
                          <a:solidFill>
                            <a:schemeClr val="tx1"/>
                          </a:solidFill>
                          <a:latin typeface="Cambria Math" panose="02040503050406030204" pitchFamily="18" charset="0"/>
                        </a:rPr>
                        <m:t>=2</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77901"/>
                              </a:solidFill>
                              <a:latin typeface="Cambria Math" panose="02040503050406030204" pitchFamily="18" charset="0"/>
                            </a:rPr>
                          </m:ctrlPr>
                        </m:accPr>
                        <m:e>
                          <m:acc>
                            <m:accPr>
                              <m:chr m:val="⃗"/>
                              <m:ctrlPr>
                                <a:rPr lang="en-US" sz="3600" i="1">
                                  <a:solidFill>
                                    <a:srgbClr val="077901"/>
                                  </a:solidFill>
                                  <a:latin typeface="Cambria Math" panose="02040503050406030204" pitchFamily="18" charset="0"/>
                                </a:rPr>
                              </m:ctrlPr>
                            </m:accPr>
                            <m:e>
                              <m:sSub>
                                <m:sSubPr>
                                  <m:ctrlPr>
                                    <a:rPr lang="en-US" sz="3600" i="1">
                                      <a:solidFill>
                                        <a:srgbClr val="077901"/>
                                      </a:solidFill>
                                      <a:latin typeface="Cambria Math" panose="02040503050406030204" pitchFamily="18" charset="0"/>
                                    </a:rPr>
                                  </m:ctrlPr>
                                </m:sSubPr>
                                <m:e>
                                  <m:r>
                                    <a:rPr lang="en-US" sz="3600" i="1">
                                      <a:solidFill>
                                        <a:srgbClr val="077901"/>
                                      </a:solidFill>
                                      <a:latin typeface="Cambria Math" panose="02040503050406030204" pitchFamily="18" charset="0"/>
                                    </a:rPr>
                                    <m:t>𝑒</m:t>
                                  </m:r>
                                </m:e>
                                <m:sub>
                                  <m:r>
                                    <a:rPr lang="en-US" sz="3600" i="1">
                                      <a:solidFill>
                                        <a:srgbClr val="077901"/>
                                      </a:solidFill>
                                      <a:latin typeface="Cambria Math" panose="02040503050406030204" pitchFamily="18" charset="0"/>
                                    </a:rPr>
                                    <m:t>𝑥</m:t>
                                  </m:r>
                                </m:sub>
                              </m:sSub>
                            </m:e>
                          </m:acc>
                        </m:e>
                      </m:acc>
                      <m:r>
                        <a:rPr lang="en-US" sz="3600" i="1">
                          <a:latin typeface="Cambria Math" panose="02040503050406030204" pitchFamily="18" charset="0"/>
                        </a:rPr>
                        <m:t>⋅</m:t>
                      </m:r>
                      <m:acc>
                        <m:accPr>
                          <m:chr m:val="̆"/>
                          <m:ctrlPr>
                            <a:rPr lang="en-US" sz="3600" i="1">
                              <a:solidFill>
                                <a:srgbClr val="077901"/>
                              </a:solidFill>
                              <a:latin typeface="Cambria Math" panose="02040503050406030204" pitchFamily="18" charset="0"/>
                            </a:rPr>
                          </m:ctrlPr>
                        </m:accPr>
                        <m:e>
                          <m:acc>
                            <m:accPr>
                              <m:chr m:val="⃗"/>
                              <m:ctrlPr>
                                <a:rPr lang="en-US" sz="3600" i="1">
                                  <a:solidFill>
                                    <a:srgbClr val="077901"/>
                                  </a:solidFill>
                                  <a:latin typeface="Cambria Math" panose="02040503050406030204" pitchFamily="18" charset="0"/>
                                </a:rPr>
                              </m:ctrlPr>
                            </m:accPr>
                            <m:e>
                              <m:sSub>
                                <m:sSubPr>
                                  <m:ctrlPr>
                                    <a:rPr lang="en-US" sz="3600" i="1">
                                      <a:solidFill>
                                        <a:srgbClr val="077901"/>
                                      </a:solidFill>
                                      <a:latin typeface="Cambria Math" panose="02040503050406030204" pitchFamily="18" charset="0"/>
                                    </a:rPr>
                                  </m:ctrlPr>
                                </m:sSubPr>
                                <m:e>
                                  <m:r>
                                    <a:rPr lang="en-US" sz="3600" i="1">
                                      <a:solidFill>
                                        <a:srgbClr val="077901"/>
                                      </a:solidFill>
                                      <a:latin typeface="Cambria Math" panose="02040503050406030204" pitchFamily="18" charset="0"/>
                                    </a:rPr>
                                    <m:t>𝑒</m:t>
                                  </m:r>
                                </m:e>
                                <m:sub>
                                  <m:r>
                                    <a:rPr lang="en-US" sz="3600" b="0" i="1" smtClean="0">
                                      <a:solidFill>
                                        <a:srgbClr val="077901"/>
                                      </a:solidFill>
                                      <a:latin typeface="Cambria Math" panose="02040503050406030204" pitchFamily="18" charset="0"/>
                                    </a:rPr>
                                    <m:t>𝑦</m:t>
                                  </m:r>
                                </m:sub>
                              </m:sSub>
                            </m:e>
                          </m:acc>
                        </m:e>
                      </m:acc>
                      <m:r>
                        <a:rPr lang="en-US" sz="3600" i="1">
                          <a:latin typeface="Cambria Math" panose="02040503050406030204" pitchFamily="18" charset="0"/>
                        </a:rPr>
                        <m:t>=</m:t>
                      </m:r>
                      <m:r>
                        <a:rPr lang="en-US" sz="3600" b="0" i="1" smtClean="0">
                          <a:latin typeface="Cambria Math" panose="02040503050406030204" pitchFamily="18" charset="0"/>
                        </a:rPr>
                        <m:t>1</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77901"/>
                              </a:solidFill>
                              <a:latin typeface="Cambria Math" panose="02040503050406030204" pitchFamily="18" charset="0"/>
                            </a:rPr>
                          </m:ctrlPr>
                        </m:accPr>
                        <m:e>
                          <m:acc>
                            <m:accPr>
                              <m:chr m:val="⃗"/>
                              <m:ctrlPr>
                                <a:rPr lang="en-US" sz="3600" i="1">
                                  <a:solidFill>
                                    <a:srgbClr val="077901"/>
                                  </a:solidFill>
                                  <a:latin typeface="Cambria Math" panose="02040503050406030204" pitchFamily="18" charset="0"/>
                                </a:rPr>
                              </m:ctrlPr>
                            </m:accPr>
                            <m:e>
                              <m:sSub>
                                <m:sSubPr>
                                  <m:ctrlPr>
                                    <a:rPr lang="en-US" sz="3600" i="1">
                                      <a:solidFill>
                                        <a:srgbClr val="077901"/>
                                      </a:solidFill>
                                      <a:latin typeface="Cambria Math" panose="02040503050406030204" pitchFamily="18" charset="0"/>
                                    </a:rPr>
                                  </m:ctrlPr>
                                </m:sSubPr>
                                <m:e>
                                  <m:r>
                                    <a:rPr lang="en-US" sz="3600" i="1">
                                      <a:solidFill>
                                        <a:srgbClr val="077901"/>
                                      </a:solidFill>
                                      <a:latin typeface="Cambria Math" panose="02040503050406030204" pitchFamily="18" charset="0"/>
                                    </a:rPr>
                                    <m:t>𝑒</m:t>
                                  </m:r>
                                </m:e>
                                <m:sub>
                                  <m:r>
                                    <a:rPr lang="en-US" sz="3600" i="1">
                                      <a:solidFill>
                                        <a:srgbClr val="077901"/>
                                      </a:solidFill>
                                      <a:latin typeface="Cambria Math" panose="02040503050406030204" pitchFamily="18" charset="0"/>
                                    </a:rPr>
                                    <m:t>𝑦</m:t>
                                  </m:r>
                                </m:sub>
                              </m:sSub>
                            </m:e>
                          </m:acc>
                        </m:e>
                      </m:acc>
                      <m:r>
                        <a:rPr lang="en-US" sz="3600" i="1">
                          <a:latin typeface="Cambria Math" panose="02040503050406030204" pitchFamily="18" charset="0"/>
                        </a:rPr>
                        <m:t>⋅</m:t>
                      </m:r>
                      <m:acc>
                        <m:accPr>
                          <m:chr m:val="̆"/>
                          <m:ctrlPr>
                            <a:rPr lang="en-US" sz="3600" i="1">
                              <a:solidFill>
                                <a:srgbClr val="077901"/>
                              </a:solidFill>
                              <a:latin typeface="Cambria Math" panose="02040503050406030204" pitchFamily="18" charset="0"/>
                            </a:rPr>
                          </m:ctrlPr>
                        </m:accPr>
                        <m:e>
                          <m:acc>
                            <m:accPr>
                              <m:chr m:val="⃗"/>
                              <m:ctrlPr>
                                <a:rPr lang="en-US" sz="3600" i="1">
                                  <a:solidFill>
                                    <a:srgbClr val="077901"/>
                                  </a:solidFill>
                                  <a:latin typeface="Cambria Math" panose="02040503050406030204" pitchFamily="18" charset="0"/>
                                </a:rPr>
                              </m:ctrlPr>
                            </m:accPr>
                            <m:e>
                              <m:sSub>
                                <m:sSubPr>
                                  <m:ctrlPr>
                                    <a:rPr lang="en-US" sz="3600" i="1">
                                      <a:solidFill>
                                        <a:srgbClr val="077901"/>
                                      </a:solidFill>
                                      <a:latin typeface="Cambria Math" panose="02040503050406030204" pitchFamily="18" charset="0"/>
                                    </a:rPr>
                                  </m:ctrlPr>
                                </m:sSubPr>
                                <m:e>
                                  <m:r>
                                    <a:rPr lang="en-US" sz="3600" i="1">
                                      <a:solidFill>
                                        <a:srgbClr val="077901"/>
                                      </a:solidFill>
                                      <a:latin typeface="Cambria Math" panose="02040503050406030204" pitchFamily="18" charset="0"/>
                                    </a:rPr>
                                    <m:t>𝑒</m:t>
                                  </m:r>
                                </m:e>
                                <m:sub>
                                  <m:r>
                                    <a:rPr lang="en-US" sz="3600" i="1">
                                      <a:solidFill>
                                        <a:srgbClr val="077901"/>
                                      </a:solidFill>
                                      <a:latin typeface="Cambria Math" panose="02040503050406030204" pitchFamily="18" charset="0"/>
                                    </a:rPr>
                                    <m:t>𝑦</m:t>
                                  </m:r>
                                </m:sub>
                              </m:sSub>
                            </m:e>
                          </m:acc>
                        </m:e>
                      </m:acc>
                      <m:r>
                        <a:rPr lang="en-US" sz="3600" i="1">
                          <a:latin typeface="Cambria Math" panose="02040503050406030204" pitchFamily="18" charset="0"/>
                        </a:rPr>
                        <m:t>=</m:t>
                      </m:r>
                      <m:r>
                        <a:rPr lang="en-US" sz="3600" b="0" i="1" smtClean="0">
                          <a:solidFill>
                            <a:schemeClr val="tx1"/>
                          </a:solidFill>
                          <a:latin typeface="Cambria Math" panose="02040503050406030204" pitchFamily="18" charset="0"/>
                        </a:rPr>
                        <m:t>1</m:t>
                      </m:r>
                    </m:oMath>
                  </m:oMathPara>
                </a14:m>
                <a:endParaRPr lang="en-CA" sz="3600" dirty="0"/>
              </a:p>
            </p:txBody>
          </p:sp>
        </mc:Choice>
        <mc:Fallback xmlns="">
          <p:sp>
            <p:nvSpPr>
              <p:cNvPr id="55" name="TextBox 54">
                <a:extLst>
                  <a:ext uri="{FF2B5EF4-FFF2-40B4-BE49-F238E27FC236}">
                    <a16:creationId xmlns:a16="http://schemas.microsoft.com/office/drawing/2014/main" id="{E824B0F6-C1D2-46F7-A7DB-6417023481C5}"/>
                  </a:ext>
                </a:extLst>
              </p:cNvPr>
              <p:cNvSpPr txBox="1">
                <a:spLocks noRot="1" noChangeAspect="1" noMove="1" noResize="1" noEditPoints="1" noAdjustHandles="1" noChangeArrowheads="1" noChangeShapeType="1" noTextEdit="1"/>
              </p:cNvSpPr>
              <p:nvPr/>
            </p:nvSpPr>
            <p:spPr>
              <a:xfrm>
                <a:off x="4054578" y="4777036"/>
                <a:ext cx="3495369" cy="2096215"/>
              </a:xfrm>
              <a:prstGeom prst="rect">
                <a:avLst/>
              </a:prstGeom>
              <a:blipFill>
                <a:blip r:embed="rId15"/>
                <a:stretch>
                  <a:fillRect/>
                </a:stretch>
              </a:blipFill>
              <a:ln w="57150">
                <a:noFill/>
              </a:ln>
            </p:spPr>
            <p:txBody>
              <a:bodyPr/>
              <a:lstStyle/>
              <a:p>
                <a:r>
                  <a:rPr lang="en-CA">
                    <a:noFill/>
                  </a:rPr>
                  <a:t> </a:t>
                </a:r>
              </a:p>
            </p:txBody>
          </p:sp>
        </mc:Fallback>
      </mc:AlternateContent>
      <p:sp>
        <p:nvSpPr>
          <p:cNvPr id="56" name="TextBox 55">
            <a:extLst>
              <a:ext uri="{FF2B5EF4-FFF2-40B4-BE49-F238E27FC236}">
                <a16:creationId xmlns:a16="http://schemas.microsoft.com/office/drawing/2014/main" id="{EBC9A012-977C-498E-8CCE-1CF3E78E47B3}"/>
              </a:ext>
            </a:extLst>
          </p:cNvPr>
          <p:cNvSpPr txBox="1"/>
          <p:nvPr/>
        </p:nvSpPr>
        <p:spPr>
          <a:xfrm>
            <a:off x="456703" y="0"/>
            <a:ext cx="2888099" cy="707886"/>
          </a:xfrm>
          <a:prstGeom prst="rect">
            <a:avLst/>
          </a:prstGeom>
          <a:noFill/>
        </p:spPr>
        <p:txBody>
          <a:bodyPr wrap="none" rtlCol="0">
            <a:spAutoFit/>
          </a:bodyPr>
          <a:lstStyle/>
          <a:p>
            <a:pPr algn="ctr"/>
            <a:r>
              <a:rPr lang="en-US" sz="4000" dirty="0"/>
              <a:t>Basis Vectors</a:t>
            </a:r>
            <a:endParaRPr lang="en-CA" sz="4000" dirty="0"/>
          </a:p>
        </p:txBody>
      </p:sp>
    </p:spTree>
    <p:custDataLst>
      <p:tags r:id="rId1"/>
    </p:custDataLst>
    <p:extLst>
      <p:ext uri="{BB962C8B-B14F-4D97-AF65-F5344CB8AC3E}">
        <p14:creationId xmlns:p14="http://schemas.microsoft.com/office/powerpoint/2010/main" val="2952107761"/>
      </p:ext>
    </p:extLst>
  </p:cSld>
  <p:clrMapOvr>
    <a:masterClrMapping/>
  </p:clrMapOvr>
  <mc:AlternateContent xmlns:mc="http://schemas.openxmlformats.org/markup-compatibility/2006" xmlns:p14="http://schemas.microsoft.com/office/powerpoint/2010/main">
    <mc:Choice Requires="p14">
      <p:transition spd="slow" p14:dur="2000" advTm="10114"/>
    </mc:Choice>
    <mc:Fallback xmlns="">
      <p:transition spd="slow" advTm="101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53"/>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500"/>
                                  </p:stCondLst>
                                  <p:childTnLst>
                                    <p:set>
                                      <p:cBhvr>
                                        <p:cTn id="19" dur="1" fill="hold">
                                          <p:stCondLst>
                                            <p:cond delay="0"/>
                                          </p:stCondLst>
                                        </p:cTn>
                                        <p:tgtEl>
                                          <p:spTgt spid="54"/>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50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500"/>
                                  </p:stCondLst>
                                  <p:childTnLst>
                                    <p:set>
                                      <p:cBhvr>
                                        <p:cTn id="29" dur="1" fill="hold">
                                          <p:stCondLst>
                                            <p:cond delay="0"/>
                                          </p:stCondLst>
                                        </p:cTn>
                                        <p:tgtEl>
                                          <p:spTgt spid="55"/>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50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53" grpId="0"/>
      <p:bldP spid="54" grpId="0"/>
      <p:bldP spid="5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E5C057C-6777-4818-A755-0BC53AC89998}"/>
              </a:ext>
            </a:extLst>
          </p:cNvPr>
          <p:cNvGrpSpPr/>
          <p:nvPr/>
        </p:nvGrpSpPr>
        <p:grpSpPr>
          <a:xfrm>
            <a:off x="0" y="1790700"/>
            <a:ext cx="12192000" cy="1482072"/>
            <a:chOff x="0" y="1790700"/>
            <a:chExt cx="12192000" cy="148207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3300E7-6086-444F-9C2A-D62E9E7EE082}"/>
                    </a:ext>
                  </a:extLst>
                </p:cNvPr>
                <p:cNvSpPr txBox="1"/>
                <p:nvPr/>
              </p:nvSpPr>
              <p:spPr>
                <a:xfrm>
                  <a:off x="0" y="1790700"/>
                  <a:ext cx="5829300" cy="13840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begChr m:val="‖"/>
                                <m:endChr m:val="‖"/>
                                <m:ctrlPr>
                                  <a:rPr lang="en-US" sz="6000" b="0" i="1" smtClean="0">
                                    <a:solidFill>
                                      <a:schemeClr val="tx1"/>
                                    </a:solidFill>
                                    <a:latin typeface="Cambria Math" panose="02040503050406030204" pitchFamily="18" charset="0"/>
                                  </a:rPr>
                                </m:ctrlPr>
                              </m:dPr>
                              <m:e>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sSup>
                          <m:sSupPr>
                            <m:ctrlPr>
                              <a:rPr lang="en-US" sz="6000" b="0" i="1" smtClean="0">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2</m:t>
                            </m:r>
                          </m:sup>
                        </m:sSup>
                        <m:r>
                          <a:rPr lang="en-US" sz="6000" i="1">
                            <a:latin typeface="Cambria Math" panose="02040503050406030204" pitchFamily="18" charset="0"/>
                          </a:rPr>
                          <m:t>+</m:t>
                        </m:r>
                        <m:sSup>
                          <m:sSupPr>
                            <m:ctrlPr>
                              <a:rPr lang="en-US" sz="6000" b="0" i="1" smtClean="0">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𝑦</m:t>
                            </m:r>
                          </m:e>
                          <m:sup>
                            <m:r>
                              <a:rPr lang="en-US" sz="6000" b="0" i="1" smtClean="0">
                                <a:solidFill>
                                  <a:schemeClr val="tx1"/>
                                </a:solidFill>
                                <a:latin typeface="Cambria Math" panose="02040503050406030204" pitchFamily="18" charset="0"/>
                              </a:rPr>
                              <m:t>2</m:t>
                            </m:r>
                          </m:sup>
                        </m:sSup>
                      </m:oMath>
                    </m:oMathPara>
                  </a14:m>
                  <a:endParaRPr lang="en-US" sz="6000" dirty="0">
                    <a:solidFill>
                      <a:srgbClr val="7030A0"/>
                    </a:solidFill>
                  </a:endParaRPr>
                </a:p>
              </p:txBody>
            </p:sp>
          </mc:Choice>
          <mc:Fallback xmlns="">
            <p:sp>
              <p:nvSpPr>
                <p:cNvPr id="7" name="TextBox 6">
                  <a:extLst>
                    <a:ext uri="{FF2B5EF4-FFF2-40B4-BE49-F238E27FC236}">
                      <a16:creationId xmlns:a16="http://schemas.microsoft.com/office/drawing/2014/main" id="{AC3300E7-6086-444F-9C2A-D62E9E7EE082}"/>
                    </a:ext>
                  </a:extLst>
                </p:cNvPr>
                <p:cNvSpPr txBox="1">
                  <a:spLocks noRot="1" noChangeAspect="1" noMove="1" noResize="1" noEditPoints="1" noAdjustHandles="1" noChangeArrowheads="1" noChangeShapeType="1" noTextEdit="1"/>
                </p:cNvSpPr>
                <p:nvPr/>
              </p:nvSpPr>
              <p:spPr>
                <a:xfrm>
                  <a:off x="0" y="1790700"/>
                  <a:ext cx="5829300" cy="138409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49A8D44-C625-4F09-8A96-3FA2DE5F99BB}"/>
                    </a:ext>
                  </a:extLst>
                </p:cNvPr>
                <p:cNvSpPr txBox="1"/>
                <p:nvPr/>
              </p:nvSpPr>
              <p:spPr>
                <a:xfrm>
                  <a:off x="6362700" y="1790700"/>
                  <a:ext cx="5829300" cy="148207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b="0" i="1" smtClean="0">
                            <a:solidFill>
                              <a:schemeClr val="tx1"/>
                            </a:solidFill>
                            <a:latin typeface="Cambria Math" panose="02040503050406030204" pitchFamily="18" charset="0"/>
                          </a:rPr>
                          <m:t>=</m:t>
                        </m:r>
                        <m:d>
                          <m:dPr>
                            <m:begChr m:val="["/>
                            <m:endChr m:val="]"/>
                            <m:ctrlPr>
                              <a:rPr lang="en-US" sz="5400" b="0" i="1" smtClean="0">
                                <a:solidFill>
                                  <a:schemeClr val="tx1"/>
                                </a:solidFill>
                                <a:latin typeface="Cambria Math" panose="02040503050406030204" pitchFamily="18" charset="0"/>
                              </a:rPr>
                            </m:ctrlPr>
                          </m:dPr>
                          <m:e>
                            <m:m>
                              <m:mPr>
                                <m:mcs>
                                  <m:mc>
                                    <m:mcPr>
                                      <m:count m:val="2"/>
                                      <m:mcJc m:val="center"/>
                                    </m:mcPr>
                                  </m:mc>
                                </m:mcs>
                                <m:ctrlPr>
                                  <a:rPr lang="en-US" sz="5400" b="0" i="1" smtClean="0">
                                    <a:solidFill>
                                      <a:schemeClr val="tx1"/>
                                    </a:solidFill>
                                    <a:latin typeface="Cambria Math" panose="02040503050406030204" pitchFamily="18" charset="0"/>
                                  </a:rPr>
                                </m:ctrlPr>
                              </m:mPr>
                              <m:mr>
                                <m:e>
                                  <m:r>
                                    <a:rPr lang="en-US" sz="5400" i="1">
                                      <a:solidFill>
                                        <a:srgbClr val="0070C0"/>
                                      </a:solidFill>
                                      <a:latin typeface="Cambria Math" panose="02040503050406030204" pitchFamily="18" charset="0"/>
                                    </a:rPr>
                                    <m:t>𝑥</m:t>
                                  </m:r>
                                </m:e>
                                <m:e>
                                  <m:r>
                                    <a:rPr lang="en-US" sz="5400" i="1">
                                      <a:solidFill>
                                        <a:srgbClr val="0070C0"/>
                                      </a:solidFill>
                                      <a:latin typeface="Cambria Math" panose="02040503050406030204" pitchFamily="18" charset="0"/>
                                    </a:rPr>
                                    <m:t>𝑦</m:t>
                                  </m:r>
                                </m:e>
                              </m:mr>
                            </m:m>
                          </m:e>
                        </m:d>
                        <m:d>
                          <m:dPr>
                            <m:begChr m:val="["/>
                            <m:endChr m:val="]"/>
                            <m:ctrlPr>
                              <a:rPr lang="en-US" sz="5400" b="0" i="1" smtClean="0">
                                <a:solidFill>
                                  <a:schemeClr val="tx1"/>
                                </a:solidFill>
                                <a:latin typeface="Cambria Math" panose="02040503050406030204" pitchFamily="18" charset="0"/>
                              </a:rPr>
                            </m:ctrlPr>
                          </m:dPr>
                          <m:e>
                            <m:m>
                              <m:mPr>
                                <m:mcs>
                                  <m:mc>
                                    <m:mcPr>
                                      <m:count m:val="2"/>
                                      <m:mcJc m:val="center"/>
                                    </m:mcPr>
                                  </m:mc>
                                </m:mcs>
                                <m:ctrlPr>
                                  <a:rPr lang="en-US" sz="5400" b="0" i="1" smtClean="0">
                                    <a:solidFill>
                                      <a:schemeClr val="tx1"/>
                                    </a:solidFill>
                                    <a:latin typeface="Cambria Math" panose="02040503050406030204" pitchFamily="18" charset="0"/>
                                  </a:rPr>
                                </m:ctrlPr>
                              </m:mPr>
                              <m:mr>
                                <m:e>
                                  <m:r>
                                    <m:rPr>
                                      <m:brk m:alnAt="7"/>
                                    </m:rPr>
                                    <a:rPr lang="en-US" sz="5400" b="0" i="1" smtClean="0">
                                      <a:solidFill>
                                        <a:schemeClr val="tx1"/>
                                      </a:solidFill>
                                      <a:latin typeface="Cambria Math" panose="02040503050406030204" pitchFamily="18" charset="0"/>
                                    </a:rPr>
                                    <m:t>1</m:t>
                                  </m:r>
                                </m:e>
                                <m:e>
                                  <m:r>
                                    <a:rPr lang="en-US" sz="5400" b="0" i="1" smtClean="0">
                                      <a:solidFill>
                                        <a:schemeClr val="tx1"/>
                                      </a:solidFill>
                                      <a:latin typeface="Cambria Math" panose="02040503050406030204" pitchFamily="18" charset="0"/>
                                    </a:rPr>
                                    <m:t>0</m:t>
                                  </m:r>
                                </m:e>
                              </m:mr>
                              <m:mr>
                                <m:e>
                                  <m:r>
                                    <a:rPr lang="en-US" sz="5400" b="0" i="1" smtClean="0">
                                      <a:solidFill>
                                        <a:schemeClr val="tx1"/>
                                      </a:solidFill>
                                      <a:latin typeface="Cambria Math" panose="02040503050406030204" pitchFamily="18" charset="0"/>
                                    </a:rPr>
                                    <m:t>0</m:t>
                                  </m:r>
                                </m:e>
                                <m:e>
                                  <m:r>
                                    <a:rPr lang="en-US" sz="5400" b="0" i="1" smtClean="0">
                                      <a:solidFill>
                                        <a:schemeClr val="tx1"/>
                                      </a:solidFill>
                                      <a:latin typeface="Cambria Math" panose="02040503050406030204" pitchFamily="18" charset="0"/>
                                    </a:rPr>
                                    <m:t>1</m:t>
                                  </m:r>
                                </m:e>
                              </m:mr>
                            </m:m>
                          </m:e>
                        </m:d>
                        <m:d>
                          <m:dPr>
                            <m:begChr m:val="["/>
                            <m:endChr m:val="]"/>
                            <m:ctrlPr>
                              <a:rPr lang="en-US" sz="5400" b="0" i="1" smtClean="0">
                                <a:solidFill>
                                  <a:schemeClr val="tx1"/>
                                </a:solidFill>
                                <a:latin typeface="Cambria Math" panose="02040503050406030204" pitchFamily="18" charset="0"/>
                              </a:rPr>
                            </m:ctrlPr>
                          </m:dPr>
                          <m:e>
                            <m:eqArr>
                              <m:eqArrPr>
                                <m:ctrlPr>
                                  <a:rPr lang="en-US" sz="5400" b="0" i="1" smtClean="0">
                                    <a:solidFill>
                                      <a:schemeClr val="tx1"/>
                                    </a:solidFill>
                                    <a:latin typeface="Cambria Math" panose="02040503050406030204" pitchFamily="18" charset="0"/>
                                  </a:rPr>
                                </m:ctrlPr>
                              </m:eqArrPr>
                              <m:e>
                                <m:r>
                                  <a:rPr lang="en-US" sz="5400" i="1">
                                    <a:solidFill>
                                      <a:srgbClr val="0070C0"/>
                                    </a:solidFill>
                                    <a:latin typeface="Cambria Math" panose="02040503050406030204" pitchFamily="18" charset="0"/>
                                  </a:rPr>
                                  <m:t>𝑥</m:t>
                                </m:r>
                              </m:e>
                              <m:e>
                                <m:r>
                                  <a:rPr lang="en-US" sz="5400" i="1">
                                    <a:solidFill>
                                      <a:srgbClr val="0070C0"/>
                                    </a:solidFill>
                                    <a:latin typeface="Cambria Math" panose="02040503050406030204" pitchFamily="18" charset="0"/>
                                  </a:rPr>
                                  <m:t>𝑦</m:t>
                                </m:r>
                              </m:e>
                            </m:eqArr>
                          </m:e>
                        </m:d>
                      </m:oMath>
                    </m:oMathPara>
                  </a14:m>
                  <a:endParaRPr lang="en-US" sz="5400" dirty="0">
                    <a:solidFill>
                      <a:srgbClr val="7030A0"/>
                    </a:solidFill>
                  </a:endParaRPr>
                </a:p>
              </p:txBody>
            </p:sp>
          </mc:Choice>
          <mc:Fallback xmlns="">
            <p:sp>
              <p:nvSpPr>
                <p:cNvPr id="8" name="TextBox 7">
                  <a:extLst>
                    <a:ext uri="{FF2B5EF4-FFF2-40B4-BE49-F238E27FC236}">
                      <a16:creationId xmlns:a16="http://schemas.microsoft.com/office/drawing/2014/main" id="{A49A8D44-C625-4F09-8A96-3FA2DE5F99BB}"/>
                    </a:ext>
                  </a:extLst>
                </p:cNvPr>
                <p:cNvSpPr txBox="1">
                  <a:spLocks noRot="1" noChangeAspect="1" noMove="1" noResize="1" noEditPoints="1" noAdjustHandles="1" noChangeArrowheads="1" noChangeShapeType="1" noTextEdit="1"/>
                </p:cNvSpPr>
                <p:nvPr/>
              </p:nvSpPr>
              <p:spPr>
                <a:xfrm>
                  <a:off x="6362700" y="1790700"/>
                  <a:ext cx="5829300" cy="1482072"/>
                </a:xfrm>
                <a:prstGeom prst="rect">
                  <a:avLst/>
                </a:prstGeom>
                <a:blipFill>
                  <a:blip r:embed="rId5"/>
                  <a:stretch>
                    <a:fillRect/>
                  </a:stretch>
                </a:blipFill>
              </p:spPr>
              <p:txBody>
                <a:bodyPr/>
                <a:lstStyle/>
                <a:p>
                  <a:r>
                    <a:rPr lang="en-CA">
                      <a:noFill/>
                    </a:rPr>
                    <a:t> </a:t>
                  </a:r>
                </a:p>
              </p:txBody>
            </p:sp>
          </mc:Fallback>
        </mc:AlternateContent>
      </p:grpSp>
      <p:grpSp>
        <p:nvGrpSpPr>
          <p:cNvPr id="4" name="Group 3">
            <a:extLst>
              <a:ext uri="{FF2B5EF4-FFF2-40B4-BE49-F238E27FC236}">
                <a16:creationId xmlns:a16="http://schemas.microsoft.com/office/drawing/2014/main" id="{7C7EDB3C-048C-4880-9FD1-D37E0F9C3DD1}"/>
              </a:ext>
            </a:extLst>
          </p:cNvPr>
          <p:cNvGrpSpPr/>
          <p:nvPr/>
        </p:nvGrpSpPr>
        <p:grpSpPr>
          <a:xfrm>
            <a:off x="0" y="3486150"/>
            <a:ext cx="12192000" cy="1614994"/>
            <a:chOff x="0" y="3486150"/>
            <a:chExt cx="12192000" cy="1614994"/>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1588D4-EE53-41F0-978E-D2F70EC0F885}"/>
                    </a:ext>
                  </a:extLst>
                </p:cNvPr>
                <p:cNvSpPr txBox="1"/>
                <p:nvPr/>
              </p:nvSpPr>
              <p:spPr>
                <a:xfrm>
                  <a:off x="0" y="3486150"/>
                  <a:ext cx="6438900" cy="13840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begChr m:val="‖"/>
                                <m:endChr m:val="‖"/>
                                <m:ctrlPr>
                                  <a:rPr lang="en-US" sz="6000" b="0" i="1" smtClean="0">
                                    <a:solidFill>
                                      <a:schemeClr val="tx1"/>
                                    </a:solidFill>
                                    <a:latin typeface="Cambria Math" panose="02040503050406030204" pitchFamily="18" charset="0"/>
                                  </a:rPr>
                                </m:ctrlPr>
                              </m:dPr>
                              <m:e>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𝑅</m:t>
                                    </m:r>
                                  </m:e>
                                </m:acc>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=4</m:t>
                        </m:r>
                        <m:sSup>
                          <m:sSupPr>
                            <m:ctrlPr>
                              <a:rPr lang="en-US" sz="6000" b="0" i="1" smtClean="0">
                                <a:solidFill>
                                  <a:srgbClr val="0070C0"/>
                                </a:solidFill>
                                <a:latin typeface="Cambria Math" panose="02040503050406030204" pitchFamily="18" charset="0"/>
                              </a:rPr>
                            </m:ctrlPr>
                          </m:sSupPr>
                          <m:e>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𝑥</m:t>
                                </m:r>
                              </m:e>
                            </m:acc>
                          </m:e>
                          <m:sup>
                            <m:r>
                              <a:rPr lang="en-US" sz="6000" b="0" i="1" smtClean="0">
                                <a:solidFill>
                                  <a:schemeClr val="tx1"/>
                                </a:solidFill>
                                <a:latin typeface="Cambria Math" panose="02040503050406030204" pitchFamily="18" charset="0"/>
                              </a:rPr>
                              <m:t>2</m:t>
                            </m:r>
                          </m:sup>
                        </m:sSup>
                        <m:r>
                          <a:rPr lang="en-US" sz="6000" i="1">
                            <a:latin typeface="Cambria Math" panose="02040503050406030204" pitchFamily="18" charset="0"/>
                          </a:rPr>
                          <m:t>+</m:t>
                        </m:r>
                        <m:r>
                          <a:rPr lang="en-US" sz="6000" b="0" i="1" smtClean="0">
                            <a:latin typeface="Cambria Math" panose="02040503050406030204" pitchFamily="18" charset="0"/>
                          </a:rPr>
                          <m:t>4</m:t>
                        </m:r>
                        <m:sSup>
                          <m:sSupPr>
                            <m:ctrlPr>
                              <a:rPr lang="en-US" sz="6000" b="0" i="1" smtClean="0">
                                <a:solidFill>
                                  <a:srgbClr val="0070C0"/>
                                </a:solidFill>
                                <a:latin typeface="Cambria Math" panose="02040503050406030204" pitchFamily="18" charset="0"/>
                              </a:rPr>
                            </m:ctrlPr>
                          </m:sSupPr>
                          <m:e>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𝑦</m:t>
                                </m:r>
                              </m:e>
                            </m:acc>
                          </m:e>
                          <m:sup>
                            <m:r>
                              <a:rPr lang="en-US" sz="6000" b="0" i="1" smtClean="0">
                                <a:solidFill>
                                  <a:schemeClr val="tx1"/>
                                </a:solidFill>
                                <a:latin typeface="Cambria Math" panose="02040503050406030204" pitchFamily="18" charset="0"/>
                              </a:rPr>
                              <m:t>2</m:t>
                            </m:r>
                          </m:sup>
                        </m:sSup>
                      </m:oMath>
                    </m:oMathPara>
                  </a14:m>
                  <a:endParaRPr lang="en-US" sz="6000" dirty="0">
                    <a:solidFill>
                      <a:srgbClr val="7030A0"/>
                    </a:solidFill>
                  </a:endParaRPr>
                </a:p>
              </p:txBody>
            </p:sp>
          </mc:Choice>
          <mc:Fallback xmlns="">
            <p:sp>
              <p:nvSpPr>
                <p:cNvPr id="6" name="TextBox 5">
                  <a:extLst>
                    <a:ext uri="{FF2B5EF4-FFF2-40B4-BE49-F238E27FC236}">
                      <a16:creationId xmlns:a16="http://schemas.microsoft.com/office/drawing/2014/main" id="{191588D4-EE53-41F0-978E-D2F70EC0F885}"/>
                    </a:ext>
                  </a:extLst>
                </p:cNvPr>
                <p:cNvSpPr txBox="1">
                  <a:spLocks noRot="1" noChangeAspect="1" noMove="1" noResize="1" noEditPoints="1" noAdjustHandles="1" noChangeArrowheads="1" noChangeShapeType="1" noTextEdit="1"/>
                </p:cNvSpPr>
                <p:nvPr/>
              </p:nvSpPr>
              <p:spPr>
                <a:xfrm>
                  <a:off x="0" y="3486150"/>
                  <a:ext cx="6438900" cy="138409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C2E72A-57DF-4E28-85C7-3A255D1F1AB4}"/>
                    </a:ext>
                  </a:extLst>
                </p:cNvPr>
                <p:cNvSpPr txBox="1"/>
                <p:nvPr/>
              </p:nvSpPr>
              <p:spPr>
                <a:xfrm>
                  <a:off x="6362700" y="3486150"/>
                  <a:ext cx="5829300" cy="16149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b="0" i="1" smtClean="0">
                            <a:solidFill>
                              <a:schemeClr val="tx1"/>
                            </a:solidFill>
                            <a:latin typeface="Cambria Math" panose="02040503050406030204" pitchFamily="18" charset="0"/>
                          </a:rPr>
                          <m:t>=</m:t>
                        </m:r>
                        <m:d>
                          <m:dPr>
                            <m:begChr m:val="["/>
                            <m:endChr m:val="]"/>
                            <m:ctrlPr>
                              <a:rPr lang="en-US" sz="5400" b="0" i="1" smtClean="0">
                                <a:solidFill>
                                  <a:schemeClr val="tx1"/>
                                </a:solidFill>
                                <a:latin typeface="Cambria Math" panose="02040503050406030204" pitchFamily="18" charset="0"/>
                              </a:rPr>
                            </m:ctrlPr>
                          </m:dPr>
                          <m:e>
                            <m:m>
                              <m:mPr>
                                <m:mcs>
                                  <m:mc>
                                    <m:mcPr>
                                      <m:count m:val="2"/>
                                      <m:mcJc m:val="center"/>
                                    </m:mcPr>
                                  </m:mc>
                                </m:mcs>
                                <m:ctrlPr>
                                  <a:rPr lang="en-US" sz="5400" b="0" i="1" smtClean="0">
                                    <a:solidFill>
                                      <a:schemeClr val="tx1"/>
                                    </a:solidFill>
                                    <a:latin typeface="Cambria Math" panose="02040503050406030204" pitchFamily="18" charset="0"/>
                                  </a:rPr>
                                </m:ctrlPr>
                              </m:mPr>
                              <m:mr>
                                <m:e>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𝑥</m:t>
                                      </m:r>
                                    </m:e>
                                  </m:acc>
                                </m:e>
                                <m:e>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𝑦</m:t>
                                      </m:r>
                                    </m:e>
                                  </m:acc>
                                </m:e>
                              </m:mr>
                            </m:m>
                          </m:e>
                        </m:d>
                        <m:d>
                          <m:dPr>
                            <m:begChr m:val="["/>
                            <m:endChr m:val="]"/>
                            <m:ctrlPr>
                              <a:rPr lang="en-US" sz="5400" b="0" i="1" smtClean="0">
                                <a:solidFill>
                                  <a:schemeClr val="tx1"/>
                                </a:solidFill>
                                <a:latin typeface="Cambria Math" panose="02040503050406030204" pitchFamily="18" charset="0"/>
                              </a:rPr>
                            </m:ctrlPr>
                          </m:dPr>
                          <m:e>
                            <m:m>
                              <m:mPr>
                                <m:mcs>
                                  <m:mc>
                                    <m:mcPr>
                                      <m:count m:val="2"/>
                                      <m:mcJc m:val="center"/>
                                    </m:mcPr>
                                  </m:mc>
                                </m:mcs>
                                <m:ctrlPr>
                                  <a:rPr lang="en-US" sz="5400" b="0" i="1" smtClean="0">
                                    <a:solidFill>
                                      <a:schemeClr val="tx1"/>
                                    </a:solidFill>
                                    <a:latin typeface="Cambria Math" panose="02040503050406030204" pitchFamily="18" charset="0"/>
                                  </a:rPr>
                                </m:ctrlPr>
                              </m:mPr>
                              <m:mr>
                                <m:e>
                                  <m:r>
                                    <a:rPr lang="en-US" sz="5400" b="0" i="1" smtClean="0">
                                      <a:solidFill>
                                        <a:schemeClr val="tx1"/>
                                      </a:solidFill>
                                      <a:latin typeface="Cambria Math" panose="02040503050406030204" pitchFamily="18" charset="0"/>
                                    </a:rPr>
                                    <m:t>4</m:t>
                                  </m:r>
                                </m:e>
                                <m:e>
                                  <m:r>
                                    <a:rPr lang="en-US" sz="5400" b="0" i="1" smtClean="0">
                                      <a:solidFill>
                                        <a:schemeClr val="tx1"/>
                                      </a:solidFill>
                                      <a:latin typeface="Cambria Math" panose="02040503050406030204" pitchFamily="18" charset="0"/>
                                    </a:rPr>
                                    <m:t>0</m:t>
                                  </m:r>
                                </m:e>
                              </m:mr>
                              <m:mr>
                                <m:e>
                                  <m:r>
                                    <a:rPr lang="en-US" sz="5400" b="0" i="1" smtClean="0">
                                      <a:solidFill>
                                        <a:schemeClr val="tx1"/>
                                      </a:solidFill>
                                      <a:latin typeface="Cambria Math" panose="02040503050406030204" pitchFamily="18" charset="0"/>
                                    </a:rPr>
                                    <m:t>0</m:t>
                                  </m:r>
                                </m:e>
                                <m:e>
                                  <m:r>
                                    <a:rPr lang="en-US" sz="5400" b="0" i="1" smtClean="0">
                                      <a:solidFill>
                                        <a:schemeClr val="tx1"/>
                                      </a:solidFill>
                                      <a:latin typeface="Cambria Math" panose="02040503050406030204" pitchFamily="18" charset="0"/>
                                    </a:rPr>
                                    <m:t>4</m:t>
                                  </m:r>
                                </m:e>
                              </m:mr>
                            </m:m>
                          </m:e>
                        </m:d>
                        <m:d>
                          <m:dPr>
                            <m:begChr m:val="["/>
                            <m:endChr m:val="]"/>
                            <m:ctrlPr>
                              <a:rPr lang="en-US" sz="5400" b="0" i="1" smtClean="0">
                                <a:solidFill>
                                  <a:schemeClr val="tx1"/>
                                </a:solidFill>
                                <a:latin typeface="Cambria Math" panose="02040503050406030204" pitchFamily="18" charset="0"/>
                              </a:rPr>
                            </m:ctrlPr>
                          </m:dPr>
                          <m:e>
                            <m:eqArr>
                              <m:eqArrPr>
                                <m:ctrlPr>
                                  <a:rPr lang="en-US" sz="5400" b="0" i="1" smtClean="0">
                                    <a:solidFill>
                                      <a:schemeClr val="tx1"/>
                                    </a:solidFill>
                                    <a:latin typeface="Cambria Math" panose="02040503050406030204" pitchFamily="18" charset="0"/>
                                  </a:rPr>
                                </m:ctrlPr>
                              </m:eqArrPr>
                              <m:e>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𝑥</m:t>
                                    </m:r>
                                  </m:e>
                                </m:acc>
                              </m:e>
                              <m:e>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𝑦</m:t>
                                    </m:r>
                                  </m:e>
                                </m:acc>
                              </m:e>
                            </m:eqArr>
                          </m:e>
                        </m:d>
                      </m:oMath>
                    </m:oMathPara>
                  </a14:m>
                  <a:endParaRPr lang="en-US" sz="5400" dirty="0">
                    <a:solidFill>
                      <a:srgbClr val="7030A0"/>
                    </a:solidFill>
                  </a:endParaRPr>
                </a:p>
              </p:txBody>
            </p:sp>
          </mc:Choice>
          <mc:Fallback xmlns="">
            <p:sp>
              <p:nvSpPr>
                <p:cNvPr id="9" name="TextBox 8">
                  <a:extLst>
                    <a:ext uri="{FF2B5EF4-FFF2-40B4-BE49-F238E27FC236}">
                      <a16:creationId xmlns:a16="http://schemas.microsoft.com/office/drawing/2014/main" id="{1EC2E72A-57DF-4E28-85C7-3A255D1F1AB4}"/>
                    </a:ext>
                  </a:extLst>
                </p:cNvPr>
                <p:cNvSpPr txBox="1">
                  <a:spLocks noRot="1" noChangeAspect="1" noMove="1" noResize="1" noEditPoints="1" noAdjustHandles="1" noChangeArrowheads="1" noChangeShapeType="1" noTextEdit="1"/>
                </p:cNvSpPr>
                <p:nvPr/>
              </p:nvSpPr>
              <p:spPr>
                <a:xfrm>
                  <a:off x="6362700" y="3486150"/>
                  <a:ext cx="5829300" cy="1614994"/>
                </a:xfrm>
                <a:prstGeom prst="rect">
                  <a:avLst/>
                </a:prstGeom>
                <a:blipFill>
                  <a:blip r:embed="rId7"/>
                  <a:stretch>
                    <a:fillRect/>
                  </a:stretch>
                </a:blipFill>
              </p:spPr>
              <p:txBody>
                <a:bodyPr/>
                <a:lstStyle/>
                <a:p>
                  <a:r>
                    <a:rPr lang="en-CA">
                      <a:noFill/>
                    </a:rPr>
                    <a:t> </a:t>
                  </a:r>
                </a:p>
              </p:txBody>
            </p:sp>
          </mc:Fallback>
        </mc:AlternateContent>
      </p:grpSp>
      <p:grpSp>
        <p:nvGrpSpPr>
          <p:cNvPr id="16" name="Group 15">
            <a:extLst>
              <a:ext uri="{FF2B5EF4-FFF2-40B4-BE49-F238E27FC236}">
                <a16:creationId xmlns:a16="http://schemas.microsoft.com/office/drawing/2014/main" id="{F4A5F9BB-4808-415D-B203-051ACEB76CD8}"/>
              </a:ext>
            </a:extLst>
          </p:cNvPr>
          <p:cNvGrpSpPr/>
          <p:nvPr/>
        </p:nvGrpSpPr>
        <p:grpSpPr>
          <a:xfrm>
            <a:off x="0" y="5182214"/>
            <a:ext cx="12192000" cy="1620059"/>
            <a:chOff x="0" y="5182214"/>
            <a:chExt cx="12192000" cy="162005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5FCD957-878E-4277-80C9-F8D9FA52E266}"/>
                    </a:ext>
                  </a:extLst>
                </p:cNvPr>
                <p:cNvSpPr txBox="1"/>
                <p:nvPr/>
              </p:nvSpPr>
              <p:spPr>
                <a:xfrm>
                  <a:off x="0" y="5313087"/>
                  <a:ext cx="8115300" cy="112575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800" b="0" i="1" smtClean="0">
                                <a:solidFill>
                                  <a:schemeClr val="tx1"/>
                                </a:solidFill>
                                <a:latin typeface="Cambria Math" panose="02040503050406030204" pitchFamily="18" charset="0"/>
                              </a:rPr>
                            </m:ctrlPr>
                          </m:sSupPr>
                          <m:e>
                            <m:d>
                              <m:dPr>
                                <m:begChr m:val="‖"/>
                                <m:endChr m:val="‖"/>
                                <m:ctrlPr>
                                  <a:rPr lang="en-US" sz="4800" b="0" i="1" smtClean="0">
                                    <a:solidFill>
                                      <a:schemeClr val="tx1"/>
                                    </a:solidFill>
                                    <a:latin typeface="Cambria Math" panose="02040503050406030204" pitchFamily="18" charset="0"/>
                                  </a:rPr>
                                </m:ctrlPr>
                              </m:dPr>
                              <m:e>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𝑅</m:t>
                                    </m:r>
                                  </m:e>
                                </m:acc>
                              </m:e>
                            </m:d>
                          </m:e>
                          <m:sup>
                            <m:r>
                              <a:rPr lang="en-US" sz="4800" b="0" i="1" smtClean="0">
                                <a:solidFill>
                                  <a:schemeClr val="tx1"/>
                                </a:solidFill>
                                <a:latin typeface="Cambria Math" panose="02040503050406030204" pitchFamily="18" charset="0"/>
                              </a:rPr>
                              <m:t>2</m:t>
                            </m:r>
                          </m:sup>
                        </m:sSup>
                        <m:r>
                          <a:rPr lang="en-US" sz="4800" i="1">
                            <a:latin typeface="Cambria Math" panose="02040503050406030204" pitchFamily="18" charset="0"/>
                          </a:rPr>
                          <m:t>=</m:t>
                        </m:r>
                        <m:r>
                          <a:rPr lang="en-US" sz="4800" b="0" i="1" smtClean="0">
                            <a:latin typeface="Cambria Math" panose="02040503050406030204" pitchFamily="18" charset="0"/>
                          </a:rPr>
                          <m:t>2</m:t>
                        </m:r>
                        <m:sSup>
                          <m:sSupPr>
                            <m:ctrlPr>
                              <a:rPr lang="en-US" sz="4800" b="0" i="1" smtClean="0">
                                <a:solidFill>
                                  <a:srgbClr val="0070C0"/>
                                </a:solidFill>
                                <a:latin typeface="Cambria Math" panose="02040503050406030204" pitchFamily="18" charset="0"/>
                              </a:rPr>
                            </m:ctrlPr>
                          </m:sSupPr>
                          <m:e>
                            <m:acc>
                              <m:accPr>
                                <m:chr m:val="̆"/>
                                <m:ctrlPr>
                                  <a:rPr lang="en-US" sz="4800" b="0" i="1" smtClean="0">
                                    <a:solidFill>
                                      <a:srgbClr val="00B050"/>
                                    </a:solidFill>
                                    <a:latin typeface="Cambria Math" panose="02040503050406030204" pitchFamily="18" charset="0"/>
                                  </a:rPr>
                                </m:ctrlPr>
                              </m:accPr>
                              <m:e>
                                <m:r>
                                  <a:rPr lang="en-US" sz="4800" i="1" smtClean="0">
                                    <a:solidFill>
                                      <a:srgbClr val="00B050"/>
                                    </a:solidFill>
                                    <a:latin typeface="Cambria Math" panose="02040503050406030204" pitchFamily="18" charset="0"/>
                                  </a:rPr>
                                  <m:t>𝑥</m:t>
                                </m:r>
                              </m:e>
                            </m:acc>
                          </m:e>
                          <m:sup>
                            <m:r>
                              <a:rPr lang="en-US" sz="4800" b="0" i="1" smtClean="0">
                                <a:solidFill>
                                  <a:schemeClr val="tx1"/>
                                </a:solidFill>
                                <a:latin typeface="Cambria Math" panose="02040503050406030204" pitchFamily="18" charset="0"/>
                              </a:rPr>
                              <m:t>2</m:t>
                            </m:r>
                          </m:sup>
                        </m:sSup>
                        <m:r>
                          <a:rPr lang="en-US" sz="4800" i="1">
                            <a:latin typeface="Cambria Math" panose="02040503050406030204" pitchFamily="18" charset="0"/>
                          </a:rPr>
                          <m:t>+</m:t>
                        </m:r>
                        <m:r>
                          <a:rPr lang="en-US" sz="4800" b="0" i="1" smtClean="0">
                            <a:latin typeface="Cambria Math" panose="02040503050406030204" pitchFamily="18" charset="0"/>
                          </a:rPr>
                          <m:t>2</m:t>
                        </m:r>
                        <m:acc>
                          <m:accPr>
                            <m:chr m:val="̆"/>
                            <m:ctrlPr>
                              <a:rPr lang="en-US" sz="4800" b="0" i="1" smtClean="0">
                                <a:solidFill>
                                  <a:srgbClr val="00B050"/>
                                </a:solidFill>
                                <a:latin typeface="Cambria Math" panose="02040503050406030204" pitchFamily="18" charset="0"/>
                              </a:rPr>
                            </m:ctrlPr>
                          </m:accPr>
                          <m:e>
                            <m:r>
                              <a:rPr lang="en-US" sz="4800" i="1" smtClean="0">
                                <a:solidFill>
                                  <a:srgbClr val="00B050"/>
                                </a:solidFill>
                                <a:latin typeface="Cambria Math" panose="02040503050406030204" pitchFamily="18" charset="0"/>
                              </a:rPr>
                              <m:t>𝑥</m:t>
                            </m:r>
                          </m:e>
                        </m:acc>
                        <m:acc>
                          <m:accPr>
                            <m:chr m:val="̆"/>
                            <m:ctrlPr>
                              <a:rPr lang="en-US" sz="4800" b="0" i="1" smtClean="0">
                                <a:solidFill>
                                  <a:srgbClr val="00B050"/>
                                </a:solidFill>
                                <a:latin typeface="Cambria Math" panose="02040503050406030204" pitchFamily="18" charset="0"/>
                              </a:rPr>
                            </m:ctrlPr>
                          </m:accPr>
                          <m:e>
                            <m:r>
                              <a:rPr lang="en-US" sz="4800" b="0" i="1" smtClean="0">
                                <a:solidFill>
                                  <a:srgbClr val="00B050"/>
                                </a:solidFill>
                                <a:latin typeface="Cambria Math" panose="02040503050406030204" pitchFamily="18" charset="0"/>
                              </a:rPr>
                              <m:t>𝑦</m:t>
                            </m:r>
                          </m:e>
                        </m:acc>
                        <m:r>
                          <a:rPr lang="en-US" sz="4800" i="1">
                            <a:latin typeface="Cambria Math" panose="02040503050406030204" pitchFamily="18" charset="0"/>
                          </a:rPr>
                          <m:t>+</m:t>
                        </m:r>
                        <m:sSup>
                          <m:sSupPr>
                            <m:ctrlPr>
                              <a:rPr lang="en-US" sz="4800" b="0" i="1" smtClean="0">
                                <a:solidFill>
                                  <a:srgbClr val="0070C0"/>
                                </a:solidFill>
                                <a:latin typeface="Cambria Math" panose="02040503050406030204" pitchFamily="18" charset="0"/>
                              </a:rPr>
                            </m:ctrlPr>
                          </m:sSupPr>
                          <m:e>
                            <m:acc>
                              <m:accPr>
                                <m:chr m:val="̆"/>
                                <m:ctrlPr>
                                  <a:rPr lang="en-US" sz="4800" b="0" i="1" smtClean="0">
                                    <a:solidFill>
                                      <a:srgbClr val="00B050"/>
                                    </a:solidFill>
                                    <a:latin typeface="Cambria Math" panose="02040503050406030204" pitchFamily="18" charset="0"/>
                                  </a:rPr>
                                </m:ctrlPr>
                              </m:accPr>
                              <m:e>
                                <m:r>
                                  <a:rPr lang="en-US" sz="4800" b="0" i="1" smtClean="0">
                                    <a:solidFill>
                                      <a:srgbClr val="00B050"/>
                                    </a:solidFill>
                                    <a:latin typeface="Cambria Math" panose="02040503050406030204" pitchFamily="18" charset="0"/>
                                  </a:rPr>
                                  <m:t>𝑦</m:t>
                                </m:r>
                              </m:e>
                            </m:acc>
                          </m:e>
                          <m:sup>
                            <m:r>
                              <a:rPr lang="en-US" sz="4800" b="0" i="1" smtClean="0">
                                <a:solidFill>
                                  <a:schemeClr val="tx1"/>
                                </a:solidFill>
                                <a:latin typeface="Cambria Math" panose="02040503050406030204" pitchFamily="18" charset="0"/>
                              </a:rPr>
                              <m:t>2</m:t>
                            </m:r>
                          </m:sup>
                        </m:sSup>
                      </m:oMath>
                    </m:oMathPara>
                  </a14:m>
                  <a:endParaRPr lang="en-US" sz="6000" dirty="0">
                    <a:solidFill>
                      <a:srgbClr val="7030A0"/>
                    </a:solidFill>
                  </a:endParaRPr>
                </a:p>
              </p:txBody>
            </p:sp>
          </mc:Choice>
          <mc:Fallback xmlns="">
            <p:sp>
              <p:nvSpPr>
                <p:cNvPr id="5" name="TextBox 4">
                  <a:extLst>
                    <a:ext uri="{FF2B5EF4-FFF2-40B4-BE49-F238E27FC236}">
                      <a16:creationId xmlns:a16="http://schemas.microsoft.com/office/drawing/2014/main" id="{15FCD957-878E-4277-80C9-F8D9FA52E266}"/>
                    </a:ext>
                  </a:extLst>
                </p:cNvPr>
                <p:cNvSpPr txBox="1">
                  <a:spLocks noRot="1" noChangeAspect="1" noMove="1" noResize="1" noEditPoints="1" noAdjustHandles="1" noChangeArrowheads="1" noChangeShapeType="1" noTextEdit="1"/>
                </p:cNvSpPr>
                <p:nvPr/>
              </p:nvSpPr>
              <p:spPr>
                <a:xfrm>
                  <a:off x="0" y="5313087"/>
                  <a:ext cx="8115300" cy="1125757"/>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D3459B-07A7-4036-B7AE-C3F5D0C68E49}"/>
                    </a:ext>
                  </a:extLst>
                </p:cNvPr>
                <p:cNvSpPr txBox="1"/>
                <p:nvPr/>
              </p:nvSpPr>
              <p:spPr>
                <a:xfrm>
                  <a:off x="6362700" y="5182214"/>
                  <a:ext cx="5829300" cy="162005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b="0" i="1" smtClean="0">
                            <a:solidFill>
                              <a:schemeClr val="tx1"/>
                            </a:solidFill>
                            <a:latin typeface="Cambria Math" panose="02040503050406030204" pitchFamily="18" charset="0"/>
                          </a:rPr>
                          <m:t>=</m:t>
                        </m:r>
                        <m:d>
                          <m:dPr>
                            <m:begChr m:val="["/>
                            <m:endChr m:val="]"/>
                            <m:ctrlPr>
                              <a:rPr lang="en-US" sz="5400" b="0" i="1" smtClean="0">
                                <a:solidFill>
                                  <a:schemeClr val="tx1"/>
                                </a:solidFill>
                                <a:latin typeface="Cambria Math" panose="02040503050406030204" pitchFamily="18" charset="0"/>
                              </a:rPr>
                            </m:ctrlPr>
                          </m:dPr>
                          <m:e>
                            <m:m>
                              <m:mPr>
                                <m:mcs>
                                  <m:mc>
                                    <m:mcPr>
                                      <m:count m:val="2"/>
                                      <m:mcJc m:val="center"/>
                                    </m:mcPr>
                                  </m:mc>
                                </m:mcs>
                                <m:ctrlPr>
                                  <a:rPr lang="en-US" sz="5400" b="0" i="1" smtClean="0">
                                    <a:solidFill>
                                      <a:schemeClr val="tx1"/>
                                    </a:solidFill>
                                    <a:latin typeface="Cambria Math" panose="02040503050406030204" pitchFamily="18" charset="0"/>
                                  </a:rPr>
                                </m:ctrlPr>
                              </m:mPr>
                              <m:mr>
                                <m:e>
                                  <m:acc>
                                    <m:accPr>
                                      <m:chr m:val="̆"/>
                                      <m:ctrlPr>
                                        <a:rPr lang="en-US" sz="5400" b="0" i="1" smtClean="0">
                                          <a:solidFill>
                                            <a:srgbClr val="00B050"/>
                                          </a:solidFill>
                                          <a:latin typeface="Cambria Math" panose="02040503050406030204" pitchFamily="18" charset="0"/>
                                        </a:rPr>
                                      </m:ctrlPr>
                                    </m:accPr>
                                    <m:e>
                                      <m:r>
                                        <a:rPr lang="en-US" sz="5400" i="1" smtClean="0">
                                          <a:solidFill>
                                            <a:srgbClr val="00B050"/>
                                          </a:solidFill>
                                          <a:latin typeface="Cambria Math" panose="02040503050406030204" pitchFamily="18" charset="0"/>
                                        </a:rPr>
                                        <m:t>𝑥</m:t>
                                      </m:r>
                                    </m:e>
                                  </m:acc>
                                </m:e>
                                <m:e>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𝑦</m:t>
                                      </m:r>
                                    </m:e>
                                  </m:acc>
                                </m:e>
                              </m:mr>
                            </m:m>
                          </m:e>
                        </m:d>
                        <m:d>
                          <m:dPr>
                            <m:begChr m:val="["/>
                            <m:endChr m:val="]"/>
                            <m:ctrlPr>
                              <a:rPr lang="en-US" sz="5400" b="0" i="1" smtClean="0">
                                <a:solidFill>
                                  <a:schemeClr val="tx1"/>
                                </a:solidFill>
                                <a:latin typeface="Cambria Math" panose="02040503050406030204" pitchFamily="18" charset="0"/>
                              </a:rPr>
                            </m:ctrlPr>
                          </m:dPr>
                          <m:e>
                            <m:m>
                              <m:mPr>
                                <m:mcs>
                                  <m:mc>
                                    <m:mcPr>
                                      <m:count m:val="2"/>
                                      <m:mcJc m:val="center"/>
                                    </m:mcPr>
                                  </m:mc>
                                </m:mcs>
                                <m:ctrlPr>
                                  <a:rPr lang="en-US" sz="5400" b="0" i="1" smtClean="0">
                                    <a:solidFill>
                                      <a:schemeClr val="tx1"/>
                                    </a:solidFill>
                                    <a:latin typeface="Cambria Math" panose="02040503050406030204" pitchFamily="18" charset="0"/>
                                  </a:rPr>
                                </m:ctrlPr>
                              </m:mPr>
                              <m:mr>
                                <m:e>
                                  <m:r>
                                    <a:rPr lang="en-US" sz="5400" b="0" i="1" smtClean="0">
                                      <a:solidFill>
                                        <a:schemeClr val="tx1"/>
                                      </a:solidFill>
                                      <a:latin typeface="Cambria Math" panose="02040503050406030204" pitchFamily="18" charset="0"/>
                                    </a:rPr>
                                    <m:t>2</m:t>
                                  </m:r>
                                </m:e>
                                <m:e>
                                  <m:r>
                                    <a:rPr lang="en-US" sz="5400" b="0" i="1" smtClean="0">
                                      <a:solidFill>
                                        <a:schemeClr val="tx1"/>
                                      </a:solidFill>
                                      <a:latin typeface="Cambria Math" panose="02040503050406030204" pitchFamily="18" charset="0"/>
                                    </a:rPr>
                                    <m:t>1</m:t>
                                  </m:r>
                                </m:e>
                              </m:mr>
                              <m:mr>
                                <m:e>
                                  <m:r>
                                    <a:rPr lang="en-US" sz="5400" b="0" i="1" smtClean="0">
                                      <a:solidFill>
                                        <a:schemeClr val="tx1"/>
                                      </a:solidFill>
                                      <a:latin typeface="Cambria Math" panose="02040503050406030204" pitchFamily="18" charset="0"/>
                                    </a:rPr>
                                    <m:t>1</m:t>
                                  </m:r>
                                </m:e>
                                <m:e>
                                  <m:r>
                                    <a:rPr lang="en-US" sz="5400" b="0" i="1" smtClean="0">
                                      <a:solidFill>
                                        <a:schemeClr val="tx1"/>
                                      </a:solidFill>
                                      <a:latin typeface="Cambria Math" panose="02040503050406030204" pitchFamily="18" charset="0"/>
                                    </a:rPr>
                                    <m:t>1</m:t>
                                  </m:r>
                                </m:e>
                              </m:mr>
                            </m:m>
                          </m:e>
                        </m:d>
                        <m:d>
                          <m:dPr>
                            <m:begChr m:val="["/>
                            <m:endChr m:val="]"/>
                            <m:ctrlPr>
                              <a:rPr lang="en-US" sz="5400" b="0" i="1" smtClean="0">
                                <a:solidFill>
                                  <a:schemeClr val="tx1"/>
                                </a:solidFill>
                                <a:latin typeface="Cambria Math" panose="02040503050406030204" pitchFamily="18" charset="0"/>
                              </a:rPr>
                            </m:ctrlPr>
                          </m:dPr>
                          <m:e>
                            <m:eqArr>
                              <m:eqArrPr>
                                <m:ctrlPr>
                                  <a:rPr lang="en-US" sz="5400" b="0" i="1" smtClean="0">
                                    <a:solidFill>
                                      <a:schemeClr val="tx1"/>
                                    </a:solidFill>
                                    <a:latin typeface="Cambria Math" panose="02040503050406030204" pitchFamily="18" charset="0"/>
                                  </a:rPr>
                                </m:ctrlPr>
                              </m:eqArrPr>
                              <m:e>
                                <m:acc>
                                  <m:accPr>
                                    <m:chr m:val="̆"/>
                                    <m:ctrlPr>
                                      <a:rPr lang="en-US" sz="5400" b="0" i="1" smtClean="0">
                                        <a:solidFill>
                                          <a:srgbClr val="00B050"/>
                                        </a:solidFill>
                                        <a:latin typeface="Cambria Math" panose="02040503050406030204" pitchFamily="18" charset="0"/>
                                      </a:rPr>
                                    </m:ctrlPr>
                                  </m:accPr>
                                  <m:e>
                                    <m:r>
                                      <a:rPr lang="en-US" sz="5400" i="1" smtClean="0">
                                        <a:solidFill>
                                          <a:srgbClr val="00B050"/>
                                        </a:solidFill>
                                        <a:latin typeface="Cambria Math" panose="02040503050406030204" pitchFamily="18" charset="0"/>
                                      </a:rPr>
                                      <m:t>𝑥</m:t>
                                    </m:r>
                                  </m:e>
                                </m:acc>
                              </m:e>
                              <m:e>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𝑦</m:t>
                                    </m:r>
                                  </m:e>
                                </m:acc>
                              </m:e>
                            </m:eqArr>
                          </m:e>
                        </m:d>
                      </m:oMath>
                    </m:oMathPara>
                  </a14:m>
                  <a:endParaRPr lang="en-US" sz="5400" dirty="0">
                    <a:solidFill>
                      <a:srgbClr val="7030A0"/>
                    </a:solidFill>
                  </a:endParaRPr>
                </a:p>
              </p:txBody>
            </p:sp>
          </mc:Choice>
          <mc:Fallback xmlns="">
            <p:sp>
              <p:nvSpPr>
                <p:cNvPr id="10" name="TextBox 9">
                  <a:extLst>
                    <a:ext uri="{FF2B5EF4-FFF2-40B4-BE49-F238E27FC236}">
                      <a16:creationId xmlns:a16="http://schemas.microsoft.com/office/drawing/2014/main" id="{18D3459B-07A7-4036-B7AE-C3F5D0C68E49}"/>
                    </a:ext>
                  </a:extLst>
                </p:cNvPr>
                <p:cNvSpPr txBox="1">
                  <a:spLocks noRot="1" noChangeAspect="1" noMove="1" noResize="1" noEditPoints="1" noAdjustHandles="1" noChangeArrowheads="1" noChangeShapeType="1" noTextEdit="1"/>
                </p:cNvSpPr>
                <p:nvPr/>
              </p:nvSpPr>
              <p:spPr>
                <a:xfrm>
                  <a:off x="6362700" y="5182214"/>
                  <a:ext cx="5829300" cy="1620059"/>
                </a:xfrm>
                <a:prstGeom prst="rect">
                  <a:avLst/>
                </a:prstGeom>
                <a:blipFill>
                  <a:blip r:embed="rId9"/>
                  <a:stretch>
                    <a:fillRect/>
                  </a:stretch>
                </a:blipFill>
              </p:spPr>
              <p:txBody>
                <a:bodyPr/>
                <a:lstStyle/>
                <a:p>
                  <a:r>
                    <a:rPr lang="en-CA">
                      <a:noFill/>
                    </a:rPr>
                    <a:t> </a:t>
                  </a:r>
                </a:p>
              </p:txBody>
            </p:sp>
          </mc:Fallback>
        </mc:AlternateContent>
      </p:grpSp>
      <p:grpSp>
        <p:nvGrpSpPr>
          <p:cNvPr id="2" name="Group 1">
            <a:extLst>
              <a:ext uri="{FF2B5EF4-FFF2-40B4-BE49-F238E27FC236}">
                <a16:creationId xmlns:a16="http://schemas.microsoft.com/office/drawing/2014/main" id="{C9D9916C-0710-4DC6-A761-7EF51425EBF7}"/>
              </a:ext>
            </a:extLst>
          </p:cNvPr>
          <p:cNvGrpSpPr/>
          <p:nvPr/>
        </p:nvGrpSpPr>
        <p:grpSpPr>
          <a:xfrm>
            <a:off x="8736003" y="0"/>
            <a:ext cx="3055388" cy="1847850"/>
            <a:chOff x="8736003" y="0"/>
            <a:chExt cx="3055388" cy="1847850"/>
          </a:xfrm>
        </p:grpSpPr>
        <p:sp>
          <p:nvSpPr>
            <p:cNvPr id="11" name="TextBox 10">
              <a:extLst>
                <a:ext uri="{FF2B5EF4-FFF2-40B4-BE49-F238E27FC236}">
                  <a16:creationId xmlns:a16="http://schemas.microsoft.com/office/drawing/2014/main" id="{E4F45737-EF84-42F8-B482-F5932B7C8A1F}"/>
                </a:ext>
              </a:extLst>
            </p:cNvPr>
            <p:cNvSpPr txBox="1"/>
            <p:nvPr/>
          </p:nvSpPr>
          <p:spPr>
            <a:xfrm>
              <a:off x="8736003" y="0"/>
              <a:ext cx="3055388" cy="1323439"/>
            </a:xfrm>
            <a:prstGeom prst="rect">
              <a:avLst/>
            </a:prstGeom>
            <a:noFill/>
          </p:spPr>
          <p:txBody>
            <a:bodyPr wrap="none" rtlCol="0">
              <a:spAutoFit/>
            </a:bodyPr>
            <a:lstStyle/>
            <a:p>
              <a:pPr algn="ctr"/>
              <a:r>
                <a:rPr lang="en-US" sz="4000" dirty="0"/>
                <a:t>Metric Tensor</a:t>
              </a:r>
            </a:p>
            <a:p>
              <a:pPr algn="ctr"/>
              <a:r>
                <a:rPr lang="en-US" sz="4000" dirty="0"/>
                <a:t>Matrix</a:t>
              </a:r>
              <a:endParaRPr lang="en-CA" sz="4000" dirty="0"/>
            </a:p>
          </p:txBody>
        </p:sp>
        <p:cxnSp>
          <p:nvCxnSpPr>
            <p:cNvPr id="13" name="Straight Arrow Connector 12">
              <a:extLst>
                <a:ext uri="{FF2B5EF4-FFF2-40B4-BE49-F238E27FC236}">
                  <a16:creationId xmlns:a16="http://schemas.microsoft.com/office/drawing/2014/main" id="{015B10F1-9850-45B5-B497-85B42A8F7AEF}"/>
                </a:ext>
              </a:extLst>
            </p:cNvPr>
            <p:cNvCxnSpPr>
              <a:cxnSpLocks/>
            </p:cNvCxnSpPr>
            <p:nvPr/>
          </p:nvCxnSpPr>
          <p:spPr>
            <a:xfrm>
              <a:off x="10267950" y="1390650"/>
              <a:ext cx="0" cy="457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1DB30F8C-290E-4D37-9785-4F865BE1C845}"/>
              </a:ext>
            </a:extLst>
          </p:cNvPr>
          <p:cNvGrpSpPr/>
          <p:nvPr/>
        </p:nvGrpSpPr>
        <p:grpSpPr>
          <a:xfrm>
            <a:off x="168192" y="0"/>
            <a:ext cx="1539139" cy="1847850"/>
            <a:chOff x="9494130" y="0"/>
            <a:chExt cx="1539139" cy="1847850"/>
          </a:xfrm>
        </p:grpSpPr>
        <p:sp>
          <p:nvSpPr>
            <p:cNvPr id="14" name="TextBox 13">
              <a:extLst>
                <a:ext uri="{FF2B5EF4-FFF2-40B4-BE49-F238E27FC236}">
                  <a16:creationId xmlns:a16="http://schemas.microsoft.com/office/drawing/2014/main" id="{BC5D34A8-6814-45F3-9A95-C0EDB041AE4C}"/>
                </a:ext>
              </a:extLst>
            </p:cNvPr>
            <p:cNvSpPr txBox="1"/>
            <p:nvPr/>
          </p:nvSpPr>
          <p:spPr>
            <a:xfrm>
              <a:off x="9494130" y="0"/>
              <a:ext cx="1539139" cy="1323439"/>
            </a:xfrm>
            <a:prstGeom prst="rect">
              <a:avLst/>
            </a:prstGeom>
            <a:noFill/>
          </p:spPr>
          <p:txBody>
            <a:bodyPr wrap="none" rtlCol="0">
              <a:spAutoFit/>
            </a:bodyPr>
            <a:lstStyle/>
            <a:p>
              <a:pPr algn="ctr"/>
              <a:r>
                <a:rPr lang="en-US" sz="4000" dirty="0"/>
                <a:t>Same </a:t>
              </a:r>
              <a:br>
                <a:rPr lang="en-US" sz="4000" dirty="0"/>
              </a:br>
              <a:r>
                <a:rPr lang="en-US" sz="4000" dirty="0"/>
                <a:t>Vector</a:t>
              </a:r>
              <a:endParaRPr lang="en-CA" sz="4000" dirty="0"/>
            </a:p>
          </p:txBody>
        </p:sp>
        <p:cxnSp>
          <p:nvCxnSpPr>
            <p:cNvPr id="15" name="Straight Arrow Connector 14">
              <a:extLst>
                <a:ext uri="{FF2B5EF4-FFF2-40B4-BE49-F238E27FC236}">
                  <a16:creationId xmlns:a16="http://schemas.microsoft.com/office/drawing/2014/main" id="{E5F471AE-64F8-4CCB-99A1-78C8F13F6BDA}"/>
                </a:ext>
              </a:extLst>
            </p:cNvPr>
            <p:cNvCxnSpPr>
              <a:cxnSpLocks/>
            </p:cNvCxnSpPr>
            <p:nvPr/>
          </p:nvCxnSpPr>
          <p:spPr>
            <a:xfrm>
              <a:off x="10267950" y="1390650"/>
              <a:ext cx="0" cy="457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533199210"/>
      </p:ext>
    </p:extLst>
  </p:cSld>
  <p:clrMapOvr>
    <a:masterClrMapping/>
  </p:clrMapOvr>
  <mc:AlternateContent xmlns:mc="http://schemas.openxmlformats.org/markup-compatibility/2006" xmlns:p14="http://schemas.microsoft.com/office/powerpoint/2010/main">
    <mc:Choice Requires="p14">
      <p:transition spd="slow" p14:dur="2000" advTm="6241"/>
    </mc:Choice>
    <mc:Fallback xmlns="">
      <p:transition spd="slow" advTm="62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49A8D44-C625-4F09-8A96-3FA2DE5F99BB}"/>
                  </a:ext>
                </a:extLst>
              </p:cNvPr>
              <p:cNvSpPr txBox="1"/>
              <p:nvPr/>
            </p:nvSpPr>
            <p:spPr>
              <a:xfrm>
                <a:off x="8692944" y="835742"/>
                <a:ext cx="2928785" cy="163198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6000" i="1" smtClean="0">
                              <a:latin typeface="Cambria Math" panose="02040503050406030204" pitchFamily="18" charset="0"/>
                            </a:rPr>
                          </m:ctrlPr>
                        </m:dPr>
                        <m:e>
                          <m:m>
                            <m:mPr>
                              <m:mcs>
                                <m:mc>
                                  <m:mcPr>
                                    <m:count m:val="2"/>
                                    <m:mcJc m:val="center"/>
                                  </m:mcPr>
                                </m:mc>
                              </m:mcs>
                              <m:ctrlPr>
                                <a:rPr lang="en-US" sz="6000" i="1">
                                  <a:latin typeface="Cambria Math" panose="02040503050406030204" pitchFamily="18" charset="0"/>
                                </a:rPr>
                              </m:ctrlPr>
                            </m:mPr>
                            <m:mr>
                              <m:e>
                                <m:r>
                                  <m:rPr>
                                    <m:brk m:alnAt="7"/>
                                  </m:rPr>
                                  <a:rPr lang="en-US" sz="6000" i="1">
                                    <a:latin typeface="Cambria Math" panose="02040503050406030204" pitchFamily="18" charset="0"/>
                                  </a:rPr>
                                  <m:t>1</m:t>
                                </m:r>
                              </m:e>
                              <m:e>
                                <m:r>
                                  <a:rPr lang="en-US" sz="6000" i="1">
                                    <a:latin typeface="Cambria Math" panose="02040503050406030204" pitchFamily="18" charset="0"/>
                                  </a:rPr>
                                  <m:t>0</m:t>
                                </m:r>
                              </m:e>
                            </m:mr>
                            <m:mr>
                              <m:e>
                                <m:r>
                                  <a:rPr lang="en-US" sz="6000" i="1">
                                    <a:latin typeface="Cambria Math" panose="02040503050406030204" pitchFamily="18" charset="0"/>
                                  </a:rPr>
                                  <m:t>0</m:t>
                                </m:r>
                              </m:e>
                              <m:e>
                                <m:r>
                                  <a:rPr lang="en-US" sz="6000" b="0" i="1" smtClean="0">
                                    <a:latin typeface="Cambria Math" panose="02040503050406030204" pitchFamily="18" charset="0"/>
                                  </a:rPr>
                                  <m:t>−</m:t>
                                </m:r>
                                <m:r>
                                  <a:rPr lang="en-US" sz="6000" i="1">
                                    <a:latin typeface="Cambria Math" panose="02040503050406030204" pitchFamily="18" charset="0"/>
                                  </a:rPr>
                                  <m:t>1</m:t>
                                </m:r>
                              </m:e>
                            </m:mr>
                          </m:m>
                        </m:e>
                      </m:d>
                    </m:oMath>
                  </m:oMathPara>
                </a14:m>
                <a:endParaRPr lang="en-US" sz="6000" dirty="0">
                  <a:solidFill>
                    <a:srgbClr val="7030A0"/>
                  </a:solidFill>
                </a:endParaRPr>
              </a:p>
            </p:txBody>
          </p:sp>
        </mc:Choice>
        <mc:Fallback xmlns="">
          <p:sp>
            <p:nvSpPr>
              <p:cNvPr id="8" name="TextBox 7">
                <a:extLst>
                  <a:ext uri="{FF2B5EF4-FFF2-40B4-BE49-F238E27FC236}">
                    <a16:creationId xmlns:a16="http://schemas.microsoft.com/office/drawing/2014/main" id="{A49A8D44-C625-4F09-8A96-3FA2DE5F99BB}"/>
                  </a:ext>
                </a:extLst>
              </p:cNvPr>
              <p:cNvSpPr txBox="1">
                <a:spLocks noRot="1" noChangeAspect="1" noMove="1" noResize="1" noEditPoints="1" noAdjustHandles="1" noChangeArrowheads="1" noChangeShapeType="1" noTextEdit="1"/>
              </p:cNvSpPr>
              <p:nvPr/>
            </p:nvSpPr>
            <p:spPr>
              <a:xfrm>
                <a:off x="8692944" y="835742"/>
                <a:ext cx="2928785" cy="1631985"/>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C2E72A-57DF-4E28-85C7-3A255D1F1AB4}"/>
                  </a:ext>
                </a:extLst>
              </p:cNvPr>
              <p:cNvSpPr txBox="1"/>
              <p:nvPr/>
            </p:nvSpPr>
            <p:spPr>
              <a:xfrm>
                <a:off x="8692943" y="2888226"/>
                <a:ext cx="2604319" cy="163198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6000" i="1" smtClean="0">
                              <a:latin typeface="Cambria Math" panose="02040503050406030204" pitchFamily="18" charset="0"/>
                            </a:rPr>
                          </m:ctrlPr>
                        </m:dPr>
                        <m:e>
                          <m:m>
                            <m:mPr>
                              <m:mcs>
                                <m:mc>
                                  <m:mcPr>
                                    <m:count m:val="2"/>
                                    <m:mcJc m:val="center"/>
                                  </m:mcPr>
                                </m:mc>
                              </m:mcs>
                              <m:ctrlPr>
                                <a:rPr lang="en-US" sz="6000" i="1">
                                  <a:latin typeface="Cambria Math" panose="02040503050406030204" pitchFamily="18" charset="0"/>
                                </a:rPr>
                              </m:ctrlPr>
                            </m:mPr>
                            <m:mr>
                              <m:e>
                                <m:r>
                                  <a:rPr lang="en-US" sz="6000" b="0" i="1" smtClean="0">
                                    <a:latin typeface="Cambria Math" panose="02040503050406030204" pitchFamily="18" charset="0"/>
                                  </a:rPr>
                                  <m:t>1</m:t>
                                </m:r>
                              </m:e>
                              <m:e>
                                <m:r>
                                  <a:rPr lang="en-US" sz="6000" i="1">
                                    <a:latin typeface="Cambria Math" panose="02040503050406030204" pitchFamily="18" charset="0"/>
                                  </a:rPr>
                                  <m:t>0</m:t>
                                </m:r>
                              </m:e>
                            </m:mr>
                            <m:mr>
                              <m:e>
                                <m:r>
                                  <a:rPr lang="en-US" sz="6000" i="1">
                                    <a:latin typeface="Cambria Math" panose="02040503050406030204" pitchFamily="18" charset="0"/>
                                  </a:rPr>
                                  <m:t>0</m:t>
                                </m:r>
                              </m:e>
                              <m:e>
                                <m:r>
                                  <a:rPr lang="en-US" sz="6000" b="0" i="1" smtClean="0">
                                    <a:latin typeface="Cambria Math" panose="02040503050406030204" pitchFamily="18" charset="0"/>
                                  </a:rPr>
                                  <m:t>−4</m:t>
                                </m:r>
                              </m:e>
                            </m:mr>
                          </m:m>
                        </m:e>
                      </m:d>
                    </m:oMath>
                  </m:oMathPara>
                </a14:m>
                <a:endParaRPr lang="en-US" sz="6000" dirty="0">
                  <a:solidFill>
                    <a:srgbClr val="7030A0"/>
                  </a:solidFill>
                </a:endParaRPr>
              </a:p>
            </p:txBody>
          </p:sp>
        </mc:Choice>
        <mc:Fallback xmlns="">
          <p:sp>
            <p:nvSpPr>
              <p:cNvPr id="9" name="TextBox 8">
                <a:extLst>
                  <a:ext uri="{FF2B5EF4-FFF2-40B4-BE49-F238E27FC236}">
                    <a16:creationId xmlns:a16="http://schemas.microsoft.com/office/drawing/2014/main" id="{1EC2E72A-57DF-4E28-85C7-3A255D1F1AB4}"/>
                  </a:ext>
                </a:extLst>
              </p:cNvPr>
              <p:cNvSpPr txBox="1">
                <a:spLocks noRot="1" noChangeAspect="1" noMove="1" noResize="1" noEditPoints="1" noAdjustHandles="1" noChangeArrowheads="1" noChangeShapeType="1" noTextEdit="1"/>
              </p:cNvSpPr>
              <p:nvPr/>
            </p:nvSpPr>
            <p:spPr>
              <a:xfrm>
                <a:off x="8692943" y="2888226"/>
                <a:ext cx="2604319" cy="1631985"/>
              </a:xfrm>
              <a:prstGeom prst="rect">
                <a:avLst/>
              </a:prstGeom>
              <a:blipFill>
                <a:blip r:embed="rId5"/>
                <a:stretch>
                  <a:fillRect r="-538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D3459B-07A7-4036-B7AE-C3F5D0C68E49}"/>
                  </a:ext>
                </a:extLst>
              </p:cNvPr>
              <p:cNvSpPr txBox="1"/>
              <p:nvPr/>
            </p:nvSpPr>
            <p:spPr>
              <a:xfrm>
                <a:off x="8456970" y="4891301"/>
                <a:ext cx="3263081" cy="184871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6000" i="1" smtClean="0">
                              <a:latin typeface="Cambria Math" panose="02040503050406030204" pitchFamily="18" charset="0"/>
                            </a:rPr>
                          </m:ctrlPr>
                        </m:dPr>
                        <m:e>
                          <m:m>
                            <m:mPr>
                              <m:mcs>
                                <m:mc>
                                  <m:mcPr>
                                    <m:count m:val="2"/>
                                    <m:mcJc m:val="center"/>
                                  </m:mcPr>
                                </m:mc>
                              </m:mcs>
                              <m:ctrlPr>
                                <a:rPr lang="en-US" sz="6000" i="1">
                                  <a:latin typeface="Cambria Math" panose="02040503050406030204" pitchFamily="18" charset="0"/>
                                </a:rPr>
                              </m:ctrlPr>
                            </m:mPr>
                            <m:mr>
                              <m:e>
                                <m:r>
                                  <a:rPr lang="en-US" sz="6000" b="0" i="1" smtClean="0">
                                    <a:latin typeface="Cambria Math" panose="02040503050406030204" pitchFamily="18" charset="0"/>
                                  </a:rPr>
                                  <m:t>1</m:t>
                                </m:r>
                              </m:e>
                              <m:e>
                                <m:r>
                                  <a:rPr lang="en-US" sz="6000" b="0" i="1" smtClean="0">
                                    <a:latin typeface="Cambria Math" panose="02040503050406030204" pitchFamily="18" charset="0"/>
                                  </a:rPr>
                                  <m:t>𝛾</m:t>
                                </m:r>
                                <m:r>
                                  <a:rPr lang="en-US" sz="6000" b="0" i="1" smtClean="0">
                                    <a:solidFill>
                                      <a:srgbClr val="7030A0"/>
                                    </a:solidFill>
                                    <a:latin typeface="Cambria Math" panose="02040503050406030204" pitchFamily="18" charset="0"/>
                                  </a:rPr>
                                  <m:t>𝛽</m:t>
                                </m:r>
                              </m:e>
                            </m:mr>
                            <m:mr>
                              <m:e>
                                <m:r>
                                  <a:rPr lang="en-US" sz="6000" i="1">
                                    <a:latin typeface="Cambria Math" panose="02040503050406030204" pitchFamily="18" charset="0"/>
                                  </a:rPr>
                                  <m:t>𝛾</m:t>
                                </m:r>
                                <m:r>
                                  <a:rPr lang="en-US" sz="6000" i="1" smtClean="0">
                                    <a:solidFill>
                                      <a:srgbClr val="7030A0"/>
                                    </a:solidFill>
                                    <a:latin typeface="Cambria Math" panose="02040503050406030204" pitchFamily="18" charset="0"/>
                                  </a:rPr>
                                  <m:t>𝛽</m:t>
                                </m:r>
                              </m:e>
                              <m:e>
                                <m:r>
                                  <a:rPr lang="en-US" sz="6000" b="0" i="1" smtClean="0">
                                    <a:latin typeface="Cambria Math" panose="02040503050406030204" pitchFamily="18" charset="0"/>
                                  </a:rPr>
                                  <m:t>−</m:t>
                                </m:r>
                                <m:r>
                                  <a:rPr lang="en-US" sz="6000" i="1">
                                    <a:latin typeface="Cambria Math" panose="02040503050406030204" pitchFamily="18" charset="0"/>
                                  </a:rPr>
                                  <m:t>1</m:t>
                                </m:r>
                              </m:e>
                            </m:mr>
                          </m:m>
                        </m:e>
                      </m:d>
                    </m:oMath>
                  </m:oMathPara>
                </a14:m>
                <a:endParaRPr lang="en-US" sz="6000" dirty="0">
                  <a:solidFill>
                    <a:schemeClr val="bg1"/>
                  </a:solidFill>
                </a:endParaRPr>
              </a:p>
            </p:txBody>
          </p:sp>
        </mc:Choice>
        <mc:Fallback xmlns="">
          <p:sp>
            <p:nvSpPr>
              <p:cNvPr id="10" name="TextBox 9">
                <a:extLst>
                  <a:ext uri="{FF2B5EF4-FFF2-40B4-BE49-F238E27FC236}">
                    <a16:creationId xmlns:a16="http://schemas.microsoft.com/office/drawing/2014/main" id="{18D3459B-07A7-4036-B7AE-C3F5D0C68E49}"/>
                  </a:ext>
                </a:extLst>
              </p:cNvPr>
              <p:cNvSpPr txBox="1">
                <a:spLocks noRot="1" noChangeAspect="1" noMove="1" noResize="1" noEditPoints="1" noAdjustHandles="1" noChangeArrowheads="1" noChangeShapeType="1" noTextEdit="1"/>
              </p:cNvSpPr>
              <p:nvPr/>
            </p:nvSpPr>
            <p:spPr>
              <a:xfrm>
                <a:off x="8456970" y="4891301"/>
                <a:ext cx="3263081" cy="1848711"/>
              </a:xfrm>
              <a:prstGeom prst="rect">
                <a:avLst/>
              </a:prstGeom>
              <a:blipFill>
                <a:blip r:embed="rId6"/>
                <a:stretch>
                  <a:fillRect/>
                </a:stretch>
              </a:blipFill>
            </p:spPr>
            <p:txBody>
              <a:bodyPr/>
              <a:lstStyle/>
              <a:p>
                <a:r>
                  <a:rPr lang="en-CA">
                    <a:noFill/>
                  </a:rPr>
                  <a:t> </a:t>
                </a:r>
              </a:p>
            </p:txBody>
          </p:sp>
        </mc:Fallback>
      </mc:AlternateContent>
      <p:grpSp>
        <p:nvGrpSpPr>
          <p:cNvPr id="35" name="Group 34">
            <a:extLst>
              <a:ext uri="{FF2B5EF4-FFF2-40B4-BE49-F238E27FC236}">
                <a16:creationId xmlns:a16="http://schemas.microsoft.com/office/drawing/2014/main" id="{4452060F-A1E0-423F-B586-5B1E9A86F532}"/>
              </a:ext>
            </a:extLst>
          </p:cNvPr>
          <p:cNvGrpSpPr/>
          <p:nvPr/>
        </p:nvGrpSpPr>
        <p:grpSpPr>
          <a:xfrm>
            <a:off x="648164" y="873354"/>
            <a:ext cx="1851477" cy="1339284"/>
            <a:chOff x="6706847" y="4000851"/>
            <a:chExt cx="2278506" cy="1648180"/>
          </a:xfrm>
        </p:grpSpPr>
        <p:cxnSp>
          <p:nvCxnSpPr>
            <p:cNvPr id="36" name="Straight Arrow Connector 35">
              <a:extLst>
                <a:ext uri="{FF2B5EF4-FFF2-40B4-BE49-F238E27FC236}">
                  <a16:creationId xmlns:a16="http://schemas.microsoft.com/office/drawing/2014/main" id="{0F4B10F1-4126-4C61-8DA9-7DC795D4B547}"/>
                </a:ext>
              </a:extLst>
            </p:cNvPr>
            <p:cNvCxnSpPr>
              <a:cxnSpLocks/>
            </p:cNvCxnSpPr>
            <p:nvPr/>
          </p:nvCxnSpPr>
          <p:spPr>
            <a:xfrm>
              <a:off x="6706847" y="5647215"/>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EE04E5BA-4F6D-474D-9176-50BB57A1AC95}"/>
                    </a:ext>
                  </a:extLst>
                </p:cNvPr>
                <p:cNvSpPr txBox="1">
                  <a:spLocks/>
                </p:cNvSpPr>
                <p:nvPr/>
              </p:nvSpPr>
              <p:spPr>
                <a:xfrm>
                  <a:off x="8050833" y="4920159"/>
                  <a:ext cx="934520"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37" name="Subtitle 2">
                  <a:extLst>
                    <a:ext uri="{FF2B5EF4-FFF2-40B4-BE49-F238E27FC236}">
                      <a16:creationId xmlns:a16="http://schemas.microsoft.com/office/drawing/2014/main" id="{EE04E5BA-4F6D-474D-9176-50BB57A1AC95}"/>
                    </a:ext>
                  </a:extLst>
                </p:cNvPr>
                <p:cNvSpPr txBox="1">
                  <a:spLocks noRot="1" noChangeAspect="1" noMove="1" noResize="1" noEditPoints="1" noAdjustHandles="1" noChangeArrowheads="1" noChangeShapeType="1" noTextEdit="1"/>
                </p:cNvSpPr>
                <p:nvPr/>
              </p:nvSpPr>
              <p:spPr>
                <a:xfrm>
                  <a:off x="8050833" y="4920159"/>
                  <a:ext cx="934520" cy="717098"/>
                </a:xfrm>
                <a:prstGeom prst="rect">
                  <a:avLst/>
                </a:prstGeom>
                <a:blipFill>
                  <a:blip r:embed="rId11"/>
                  <a:stretch>
                    <a:fillRect b="-15789"/>
                  </a:stretch>
                </a:blipFill>
              </p:spPr>
              <p:txBody>
                <a:bodyPr/>
                <a:lstStyle/>
                <a:p>
                  <a:r>
                    <a:rPr lang="en-CA">
                      <a:noFill/>
                    </a:rPr>
                    <a:t> </a:t>
                  </a:r>
                </a:p>
              </p:txBody>
            </p:sp>
          </mc:Fallback>
        </mc:AlternateContent>
        <p:cxnSp>
          <p:nvCxnSpPr>
            <p:cNvPr id="38" name="Straight Arrow Connector 37">
              <a:extLst>
                <a:ext uri="{FF2B5EF4-FFF2-40B4-BE49-F238E27FC236}">
                  <a16:creationId xmlns:a16="http://schemas.microsoft.com/office/drawing/2014/main" id="{3E744E1E-72F1-4CC8-A331-B073AAC57EF7}"/>
                </a:ext>
              </a:extLst>
            </p:cNvPr>
            <p:cNvCxnSpPr>
              <a:cxnSpLocks/>
            </p:cNvCxnSpPr>
            <p:nvPr/>
          </p:nvCxnSpPr>
          <p:spPr>
            <a:xfrm rot="16200000">
              <a:off x="6058141" y="4998510"/>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9" name="Subtitle 2">
                  <a:extLst>
                    <a:ext uri="{FF2B5EF4-FFF2-40B4-BE49-F238E27FC236}">
                      <a16:creationId xmlns:a16="http://schemas.microsoft.com/office/drawing/2014/main" id="{C56A5924-767B-4F16-B7CC-A8D0EB89566F}"/>
                    </a:ext>
                  </a:extLst>
                </p:cNvPr>
                <p:cNvSpPr txBox="1">
                  <a:spLocks/>
                </p:cNvSpPr>
                <p:nvPr/>
              </p:nvSpPr>
              <p:spPr>
                <a:xfrm>
                  <a:off x="6925257" y="4000851"/>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US" sz="4800" dirty="0">
                    <a:solidFill>
                      <a:srgbClr val="002060"/>
                    </a:solidFill>
                  </a:endParaRPr>
                </a:p>
              </p:txBody>
            </p:sp>
          </mc:Choice>
          <mc:Fallback xmlns="">
            <p:sp>
              <p:nvSpPr>
                <p:cNvPr id="39" name="Subtitle 2">
                  <a:extLst>
                    <a:ext uri="{FF2B5EF4-FFF2-40B4-BE49-F238E27FC236}">
                      <a16:creationId xmlns:a16="http://schemas.microsoft.com/office/drawing/2014/main" id="{C56A5924-767B-4F16-B7CC-A8D0EB89566F}"/>
                    </a:ext>
                  </a:extLst>
                </p:cNvPr>
                <p:cNvSpPr txBox="1">
                  <a:spLocks noRot="1" noChangeAspect="1" noMove="1" noResize="1" noEditPoints="1" noAdjustHandles="1" noChangeArrowheads="1" noChangeShapeType="1" noTextEdit="1"/>
                </p:cNvSpPr>
                <p:nvPr/>
              </p:nvSpPr>
              <p:spPr>
                <a:xfrm>
                  <a:off x="6925257" y="4000851"/>
                  <a:ext cx="934522" cy="717098"/>
                </a:xfrm>
                <a:prstGeom prst="rect">
                  <a:avLst/>
                </a:prstGeom>
                <a:blipFill>
                  <a:blip r:embed="rId12"/>
                  <a:stretch>
                    <a:fillRect b="-15625"/>
                  </a:stretch>
                </a:blipFill>
              </p:spPr>
              <p:txBody>
                <a:bodyPr/>
                <a:lstStyle/>
                <a:p>
                  <a:r>
                    <a:rPr lang="en-CA">
                      <a:noFill/>
                    </a:rPr>
                    <a:t> </a:t>
                  </a:r>
                </a:p>
              </p:txBody>
            </p:sp>
          </mc:Fallback>
        </mc:AlternateContent>
      </p:grpSp>
      <p:cxnSp>
        <p:nvCxnSpPr>
          <p:cNvPr id="45" name="Straight Connector 44">
            <a:extLst>
              <a:ext uri="{FF2B5EF4-FFF2-40B4-BE49-F238E27FC236}">
                <a16:creationId xmlns:a16="http://schemas.microsoft.com/office/drawing/2014/main" id="{01545597-3790-4D70-9D7F-440B79B221CD}"/>
              </a:ext>
            </a:extLst>
          </p:cNvPr>
          <p:cNvCxnSpPr>
            <a:cxnSpLocks/>
          </p:cNvCxnSpPr>
          <p:nvPr/>
        </p:nvCxnSpPr>
        <p:spPr>
          <a:xfrm flipH="1">
            <a:off x="0" y="683684"/>
            <a:ext cx="12192001"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71C62FE-A271-454C-9483-36242AA531EF}"/>
              </a:ext>
            </a:extLst>
          </p:cNvPr>
          <p:cNvCxnSpPr>
            <a:cxnSpLocks/>
          </p:cNvCxnSpPr>
          <p:nvPr/>
        </p:nvCxnSpPr>
        <p:spPr>
          <a:xfrm flipH="1">
            <a:off x="0" y="2621252"/>
            <a:ext cx="12192001"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3A4DB71-A1D5-441B-BC4B-171BA670BEEA}"/>
              </a:ext>
            </a:extLst>
          </p:cNvPr>
          <p:cNvCxnSpPr>
            <a:cxnSpLocks/>
          </p:cNvCxnSpPr>
          <p:nvPr/>
        </p:nvCxnSpPr>
        <p:spPr>
          <a:xfrm flipH="1">
            <a:off x="-1" y="4766526"/>
            <a:ext cx="12192001"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83CDB4-6EC3-42CF-89F8-0FE77A241245}"/>
              </a:ext>
            </a:extLst>
          </p:cNvPr>
          <p:cNvCxnSpPr>
            <a:cxnSpLocks/>
          </p:cNvCxnSpPr>
          <p:nvPr/>
        </p:nvCxnSpPr>
        <p:spPr>
          <a:xfrm flipV="1">
            <a:off x="3790950"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D769746-E8EF-4FE4-8BD1-01803DCEB83D}"/>
              </a:ext>
            </a:extLst>
          </p:cNvPr>
          <p:cNvCxnSpPr>
            <a:cxnSpLocks/>
          </p:cNvCxnSpPr>
          <p:nvPr/>
        </p:nvCxnSpPr>
        <p:spPr>
          <a:xfrm flipV="1">
            <a:off x="7829550"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725D0A5-C42D-48C7-9CC8-82C185459230}"/>
              </a:ext>
            </a:extLst>
          </p:cNvPr>
          <p:cNvSpPr txBox="1"/>
          <p:nvPr/>
        </p:nvSpPr>
        <p:spPr>
          <a:xfrm>
            <a:off x="4455315" y="0"/>
            <a:ext cx="2891882" cy="707886"/>
          </a:xfrm>
          <a:prstGeom prst="rect">
            <a:avLst/>
          </a:prstGeom>
          <a:noFill/>
        </p:spPr>
        <p:txBody>
          <a:bodyPr wrap="none" rtlCol="0">
            <a:spAutoFit/>
          </a:bodyPr>
          <a:lstStyle/>
          <a:p>
            <a:pPr algn="ctr"/>
            <a:r>
              <a:rPr lang="en-US" sz="4000" dirty="0"/>
              <a:t>Dot Products</a:t>
            </a:r>
            <a:endParaRPr lang="en-CA" sz="4000" dirty="0"/>
          </a:p>
        </p:txBody>
      </p:sp>
      <p:sp>
        <p:nvSpPr>
          <p:cNvPr id="11" name="TextBox 10">
            <a:extLst>
              <a:ext uri="{FF2B5EF4-FFF2-40B4-BE49-F238E27FC236}">
                <a16:creationId xmlns:a16="http://schemas.microsoft.com/office/drawing/2014/main" id="{E4F45737-EF84-42F8-B482-F5932B7C8A1F}"/>
              </a:ext>
            </a:extLst>
          </p:cNvPr>
          <p:cNvSpPr txBox="1"/>
          <p:nvPr/>
        </p:nvSpPr>
        <p:spPr>
          <a:xfrm>
            <a:off x="7924800" y="57150"/>
            <a:ext cx="4171950" cy="646331"/>
          </a:xfrm>
          <a:prstGeom prst="rect">
            <a:avLst/>
          </a:prstGeom>
          <a:noFill/>
        </p:spPr>
        <p:txBody>
          <a:bodyPr wrap="square" rtlCol="0">
            <a:spAutoFit/>
          </a:bodyPr>
          <a:lstStyle/>
          <a:p>
            <a:pPr algn="ctr"/>
            <a:r>
              <a:rPr lang="en-US" sz="3600" dirty="0"/>
              <a:t>Metric Tensor Matrix</a:t>
            </a:r>
            <a:endParaRPr lang="en-CA" sz="3600" dirty="0"/>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446BADD-8FB7-4D1D-A3E5-D6A664174801}"/>
                  </a:ext>
                </a:extLst>
              </p:cNvPr>
              <p:cNvSpPr txBox="1"/>
              <p:nvPr/>
            </p:nvSpPr>
            <p:spPr>
              <a:xfrm>
                <a:off x="4229714" y="629809"/>
                <a:ext cx="3352800" cy="1938992"/>
              </a:xfrm>
              <a:prstGeom prst="rect">
                <a:avLst/>
              </a:prstGeom>
              <a:noFill/>
              <a:ln w="57150">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b="0" i="1" smtClean="0">
                          <a:solidFill>
                            <a:schemeClr val="tx1"/>
                          </a:solidFill>
                          <a:latin typeface="Cambria Math" panose="02040503050406030204" pitchFamily="18" charset="0"/>
                        </a:rPr>
                        <m:t>=1</m:t>
                      </m:r>
                    </m:oMath>
                  </m:oMathPara>
                </a14:m>
                <a:endParaRPr lang="en-US" sz="40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=0</m:t>
                      </m:r>
                    </m:oMath>
                  </m:oMathPara>
                </a14:m>
                <a:endParaRPr lang="en-US" sz="40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r>
                        <a:rPr lang="en-US" sz="4000" b="0" i="1" smtClean="0">
                          <a:latin typeface="Cambria Math" panose="02040503050406030204" pitchFamily="18" charset="0"/>
                        </a:rPr>
                        <m:t>−</m:t>
                      </m:r>
                      <m:r>
                        <a:rPr lang="en-US" sz="4000" b="0" i="1" smtClean="0">
                          <a:solidFill>
                            <a:schemeClr val="tx1"/>
                          </a:solidFill>
                          <a:latin typeface="Cambria Math" panose="02040503050406030204" pitchFamily="18" charset="0"/>
                        </a:rPr>
                        <m:t>1</m:t>
                      </m:r>
                    </m:oMath>
                  </m:oMathPara>
                </a14:m>
                <a:endParaRPr lang="en-CA" sz="4000" dirty="0"/>
              </a:p>
            </p:txBody>
          </p:sp>
        </mc:Choice>
        <mc:Fallback xmlns="">
          <p:sp>
            <p:nvSpPr>
              <p:cNvPr id="53" name="TextBox 52">
                <a:extLst>
                  <a:ext uri="{FF2B5EF4-FFF2-40B4-BE49-F238E27FC236}">
                    <a16:creationId xmlns:a16="http://schemas.microsoft.com/office/drawing/2014/main" id="{E446BADD-8FB7-4D1D-A3E5-D6A664174801}"/>
                  </a:ext>
                </a:extLst>
              </p:cNvPr>
              <p:cNvSpPr txBox="1">
                <a:spLocks noRot="1" noChangeAspect="1" noMove="1" noResize="1" noEditPoints="1" noAdjustHandles="1" noChangeArrowheads="1" noChangeShapeType="1" noTextEdit="1"/>
              </p:cNvSpPr>
              <p:nvPr/>
            </p:nvSpPr>
            <p:spPr>
              <a:xfrm>
                <a:off x="4229714" y="629809"/>
                <a:ext cx="3352800" cy="1938992"/>
              </a:xfrm>
              <a:prstGeom prst="rect">
                <a:avLst/>
              </a:prstGeom>
              <a:blipFill>
                <a:blip r:embed="rId13"/>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91CA75A-E846-4BD7-B2F1-94ED9348780F}"/>
                  </a:ext>
                </a:extLst>
              </p:cNvPr>
              <p:cNvSpPr txBox="1"/>
              <p:nvPr/>
            </p:nvSpPr>
            <p:spPr>
              <a:xfrm>
                <a:off x="4084075" y="2650337"/>
                <a:ext cx="3495369" cy="1971886"/>
              </a:xfrm>
              <a:prstGeom prst="rect">
                <a:avLst/>
              </a:prstGeom>
              <a:noFill/>
              <a:ln w="57150">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3600" i="1" smtClean="0">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b="0" i="1" smtClean="0">
                                      <a:solidFill>
                                        <a:srgbClr val="C00000"/>
                                      </a:solidFill>
                                      <a:latin typeface="Cambria Math" panose="02040503050406030204" pitchFamily="18" charset="0"/>
                                      <a:ea typeface="Cambria Math" panose="02040503050406030204" pitchFamily="18" charset="0"/>
                                    </a:rPr>
                                    <m:t>𝑡</m:t>
                                  </m:r>
                                </m:sub>
                              </m:sSub>
                            </m:e>
                          </m:acc>
                        </m:e>
                      </m:acc>
                      <m:r>
                        <a:rPr lang="en-US" sz="3600" i="1">
                          <a:latin typeface="Cambria Math" panose="02040503050406030204" pitchFamily="18" charset="0"/>
                        </a:rPr>
                        <m:t>⋅</m:t>
                      </m:r>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b="0" i="1" smtClean="0">
                                      <a:solidFill>
                                        <a:srgbClr val="C00000"/>
                                      </a:solidFill>
                                      <a:latin typeface="Cambria Math" panose="02040503050406030204" pitchFamily="18" charset="0"/>
                                      <a:ea typeface="Cambria Math" panose="02040503050406030204" pitchFamily="18" charset="0"/>
                                    </a:rPr>
                                    <m:t>𝑡</m:t>
                                  </m:r>
                                </m:sub>
                              </m:sSub>
                            </m:e>
                          </m:acc>
                        </m:e>
                      </m:acc>
                      <m:r>
                        <a:rPr lang="en-US" sz="3600" b="0" i="1" smtClean="0">
                          <a:solidFill>
                            <a:schemeClr val="tx1"/>
                          </a:solidFill>
                          <a:latin typeface="Cambria Math" panose="02040503050406030204" pitchFamily="18" charset="0"/>
                        </a:rPr>
                        <m:t>=1</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b="0" i="1" smtClean="0">
                                      <a:solidFill>
                                        <a:srgbClr val="C00000"/>
                                      </a:solidFill>
                                      <a:latin typeface="Cambria Math" panose="02040503050406030204" pitchFamily="18" charset="0"/>
                                      <a:ea typeface="Cambria Math" panose="02040503050406030204" pitchFamily="18" charset="0"/>
                                    </a:rPr>
                                    <m:t>𝑡</m:t>
                                  </m:r>
                                </m:sub>
                              </m:sSub>
                            </m:e>
                          </m:acc>
                        </m:e>
                      </m:acc>
                      <m:r>
                        <a:rPr lang="en-US" sz="3600" i="1">
                          <a:latin typeface="Cambria Math" panose="02040503050406030204" pitchFamily="18" charset="0"/>
                        </a:rPr>
                        <m:t>⋅</m:t>
                      </m:r>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b="0" i="1" smtClean="0">
                                      <a:solidFill>
                                        <a:srgbClr val="C00000"/>
                                      </a:solidFill>
                                      <a:latin typeface="Cambria Math" panose="02040503050406030204" pitchFamily="18" charset="0"/>
                                      <a:ea typeface="Cambria Math" panose="02040503050406030204" pitchFamily="18" charset="0"/>
                                    </a:rPr>
                                    <m:t>𝑥</m:t>
                                  </m:r>
                                </m:sub>
                              </m:sSub>
                            </m:e>
                          </m:acc>
                        </m:e>
                      </m:acc>
                      <m:r>
                        <a:rPr lang="en-US" sz="3600" i="1">
                          <a:latin typeface="Cambria Math" panose="02040503050406030204" pitchFamily="18" charset="0"/>
                        </a:rPr>
                        <m:t>=0</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i="1">
                                      <a:solidFill>
                                        <a:srgbClr val="C00000"/>
                                      </a:solidFill>
                                      <a:latin typeface="Cambria Math" panose="02040503050406030204" pitchFamily="18" charset="0"/>
                                      <a:ea typeface="Cambria Math" panose="02040503050406030204" pitchFamily="18" charset="0"/>
                                    </a:rPr>
                                    <m:t>𝑥</m:t>
                                  </m:r>
                                </m:sub>
                              </m:sSub>
                            </m:e>
                          </m:acc>
                        </m:e>
                      </m:acc>
                      <m:r>
                        <a:rPr lang="en-US" sz="3600" i="1">
                          <a:latin typeface="Cambria Math" panose="02040503050406030204" pitchFamily="18" charset="0"/>
                        </a:rPr>
                        <m:t>⋅</m:t>
                      </m:r>
                      <m:acc>
                        <m:accPr>
                          <m:chr m:val="̃"/>
                          <m:ctrlPr>
                            <a:rPr lang="en-US" sz="3600" i="1">
                              <a:solidFill>
                                <a:srgbClr val="C00000"/>
                              </a:solidFill>
                              <a:latin typeface="Cambria Math" panose="02040503050406030204" pitchFamily="18" charset="0"/>
                              <a:ea typeface="Cambria Math" panose="02040503050406030204" pitchFamily="18" charset="0"/>
                            </a:rPr>
                          </m:ctrlPr>
                        </m:accPr>
                        <m:e>
                          <m:acc>
                            <m:accPr>
                              <m:chr m:val="⃗"/>
                              <m:ctrlPr>
                                <a:rPr lang="en-US" sz="3600" i="1">
                                  <a:solidFill>
                                    <a:srgbClr val="C00000"/>
                                  </a:solidFill>
                                  <a:latin typeface="Cambria Math" panose="02040503050406030204" pitchFamily="18" charset="0"/>
                                  <a:ea typeface="Cambria Math" panose="02040503050406030204" pitchFamily="18" charset="0"/>
                                </a:rPr>
                              </m:ctrlPr>
                            </m:accPr>
                            <m:e>
                              <m:sSub>
                                <m:sSubPr>
                                  <m:ctrlPr>
                                    <a:rPr lang="en-US" sz="3600" i="1">
                                      <a:solidFill>
                                        <a:srgbClr val="C00000"/>
                                      </a:solidFill>
                                      <a:latin typeface="Cambria Math" panose="02040503050406030204" pitchFamily="18" charset="0"/>
                                      <a:ea typeface="Cambria Math" panose="02040503050406030204" pitchFamily="18" charset="0"/>
                                    </a:rPr>
                                  </m:ctrlPr>
                                </m:sSubPr>
                                <m:e>
                                  <m:r>
                                    <a:rPr lang="en-US" sz="3600" i="1">
                                      <a:solidFill>
                                        <a:srgbClr val="C00000"/>
                                      </a:solidFill>
                                      <a:latin typeface="Cambria Math" panose="02040503050406030204" pitchFamily="18" charset="0"/>
                                      <a:ea typeface="Cambria Math" panose="02040503050406030204" pitchFamily="18" charset="0"/>
                                    </a:rPr>
                                    <m:t>𝑒</m:t>
                                  </m:r>
                                </m:e>
                                <m:sub>
                                  <m:r>
                                    <a:rPr lang="en-US" sz="3600" i="1">
                                      <a:solidFill>
                                        <a:srgbClr val="C00000"/>
                                      </a:solidFill>
                                      <a:latin typeface="Cambria Math" panose="02040503050406030204" pitchFamily="18" charset="0"/>
                                      <a:ea typeface="Cambria Math" panose="02040503050406030204" pitchFamily="18" charset="0"/>
                                    </a:rPr>
                                    <m:t>𝑥</m:t>
                                  </m:r>
                                </m:sub>
                              </m:sSub>
                            </m:e>
                          </m:acc>
                        </m:e>
                      </m:acc>
                      <m:r>
                        <a:rPr lang="en-US" sz="3600" i="1">
                          <a:latin typeface="Cambria Math" panose="02040503050406030204" pitchFamily="18" charset="0"/>
                        </a:rPr>
                        <m:t>=</m:t>
                      </m:r>
                      <m:r>
                        <a:rPr lang="en-US" sz="3600" b="0" i="1" smtClean="0">
                          <a:latin typeface="Cambria Math" panose="02040503050406030204" pitchFamily="18" charset="0"/>
                        </a:rPr>
                        <m:t>−4</m:t>
                      </m:r>
                    </m:oMath>
                  </m:oMathPara>
                </a14:m>
                <a:endParaRPr lang="en-CA" sz="3600" dirty="0"/>
              </a:p>
            </p:txBody>
          </p:sp>
        </mc:Choice>
        <mc:Fallback xmlns="">
          <p:sp>
            <p:nvSpPr>
              <p:cNvPr id="54" name="TextBox 53">
                <a:extLst>
                  <a:ext uri="{FF2B5EF4-FFF2-40B4-BE49-F238E27FC236}">
                    <a16:creationId xmlns:a16="http://schemas.microsoft.com/office/drawing/2014/main" id="{491CA75A-E846-4BD7-B2F1-94ED9348780F}"/>
                  </a:ext>
                </a:extLst>
              </p:cNvPr>
              <p:cNvSpPr txBox="1">
                <a:spLocks noRot="1" noChangeAspect="1" noMove="1" noResize="1" noEditPoints="1" noAdjustHandles="1" noChangeArrowheads="1" noChangeShapeType="1" noTextEdit="1"/>
              </p:cNvSpPr>
              <p:nvPr/>
            </p:nvSpPr>
            <p:spPr>
              <a:xfrm>
                <a:off x="4084075" y="2650337"/>
                <a:ext cx="3495369" cy="1971886"/>
              </a:xfrm>
              <a:prstGeom prst="rect">
                <a:avLst/>
              </a:prstGeom>
              <a:blipFill>
                <a:blip r:embed="rId14"/>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24B0F6-C1D2-46F7-A7DB-6417023481C5}"/>
                  </a:ext>
                </a:extLst>
              </p:cNvPr>
              <p:cNvSpPr txBox="1"/>
              <p:nvPr/>
            </p:nvSpPr>
            <p:spPr>
              <a:xfrm>
                <a:off x="4084075" y="4877906"/>
                <a:ext cx="3495369" cy="1980094"/>
              </a:xfrm>
              <a:prstGeom prst="rect">
                <a:avLst/>
              </a:prstGeom>
              <a:noFill/>
              <a:ln w="57150">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3600" i="1" smtClean="0">
                              <a:solidFill>
                                <a:srgbClr val="077901"/>
                              </a:solidFill>
                              <a:latin typeface="Cambria Math" panose="02040503050406030204" pitchFamily="18" charset="0"/>
                            </a:rPr>
                          </m:ctrlPr>
                        </m:accPr>
                        <m:e>
                          <m:acc>
                            <m:accPr>
                              <m:chr m:val="⃗"/>
                              <m:ctrlPr>
                                <a:rPr lang="en-US" sz="3600" i="1">
                                  <a:solidFill>
                                    <a:srgbClr val="077901"/>
                                  </a:solidFill>
                                  <a:latin typeface="Cambria Math" panose="02040503050406030204" pitchFamily="18" charset="0"/>
                                </a:rPr>
                              </m:ctrlPr>
                            </m:accPr>
                            <m:e>
                              <m:sSub>
                                <m:sSubPr>
                                  <m:ctrlPr>
                                    <a:rPr lang="en-US" sz="3600" i="1">
                                      <a:solidFill>
                                        <a:srgbClr val="077901"/>
                                      </a:solidFill>
                                      <a:latin typeface="Cambria Math" panose="02040503050406030204" pitchFamily="18" charset="0"/>
                                    </a:rPr>
                                  </m:ctrlPr>
                                </m:sSubPr>
                                <m:e>
                                  <m:r>
                                    <a:rPr lang="en-US" sz="3600" i="1">
                                      <a:solidFill>
                                        <a:srgbClr val="077901"/>
                                      </a:solidFill>
                                      <a:latin typeface="Cambria Math" panose="02040503050406030204" pitchFamily="18" charset="0"/>
                                    </a:rPr>
                                    <m:t>𝑒</m:t>
                                  </m:r>
                                </m:e>
                                <m:sub>
                                  <m:r>
                                    <a:rPr lang="en-US" sz="3600" b="0" i="1" smtClean="0">
                                      <a:solidFill>
                                        <a:srgbClr val="077901"/>
                                      </a:solidFill>
                                      <a:latin typeface="Cambria Math" panose="02040503050406030204" pitchFamily="18" charset="0"/>
                                    </a:rPr>
                                    <m:t>𝑡</m:t>
                                  </m:r>
                                </m:sub>
                              </m:sSub>
                            </m:e>
                          </m:acc>
                        </m:e>
                      </m:acc>
                      <m:r>
                        <a:rPr lang="en-US" sz="3600" i="1">
                          <a:latin typeface="Cambria Math" panose="02040503050406030204" pitchFamily="18" charset="0"/>
                        </a:rPr>
                        <m:t>⋅</m:t>
                      </m:r>
                      <m:acc>
                        <m:accPr>
                          <m:chr m:val="̆"/>
                          <m:ctrlPr>
                            <a:rPr lang="en-US" sz="3600" i="1">
                              <a:solidFill>
                                <a:srgbClr val="077901"/>
                              </a:solidFill>
                              <a:latin typeface="Cambria Math" panose="02040503050406030204" pitchFamily="18" charset="0"/>
                            </a:rPr>
                          </m:ctrlPr>
                        </m:accPr>
                        <m:e>
                          <m:acc>
                            <m:accPr>
                              <m:chr m:val="⃗"/>
                              <m:ctrlPr>
                                <a:rPr lang="en-US" sz="3600" i="1">
                                  <a:solidFill>
                                    <a:srgbClr val="077901"/>
                                  </a:solidFill>
                                  <a:latin typeface="Cambria Math" panose="02040503050406030204" pitchFamily="18" charset="0"/>
                                </a:rPr>
                              </m:ctrlPr>
                            </m:accPr>
                            <m:e>
                              <m:sSub>
                                <m:sSubPr>
                                  <m:ctrlPr>
                                    <a:rPr lang="en-US" sz="3600" i="1">
                                      <a:solidFill>
                                        <a:srgbClr val="077901"/>
                                      </a:solidFill>
                                      <a:latin typeface="Cambria Math" panose="02040503050406030204" pitchFamily="18" charset="0"/>
                                    </a:rPr>
                                  </m:ctrlPr>
                                </m:sSubPr>
                                <m:e>
                                  <m:r>
                                    <a:rPr lang="en-US" sz="3600" i="1">
                                      <a:solidFill>
                                        <a:srgbClr val="077901"/>
                                      </a:solidFill>
                                      <a:latin typeface="Cambria Math" panose="02040503050406030204" pitchFamily="18" charset="0"/>
                                    </a:rPr>
                                    <m:t>𝑒</m:t>
                                  </m:r>
                                </m:e>
                                <m:sub>
                                  <m:r>
                                    <a:rPr lang="en-US" sz="3600" b="0" i="1" smtClean="0">
                                      <a:solidFill>
                                        <a:srgbClr val="077901"/>
                                      </a:solidFill>
                                      <a:latin typeface="Cambria Math" panose="02040503050406030204" pitchFamily="18" charset="0"/>
                                    </a:rPr>
                                    <m:t>𝑡</m:t>
                                  </m:r>
                                </m:sub>
                              </m:sSub>
                            </m:e>
                          </m:acc>
                        </m:e>
                      </m:acc>
                      <m:r>
                        <a:rPr lang="en-US" sz="3600" b="0" i="1" smtClean="0">
                          <a:solidFill>
                            <a:schemeClr val="tx1"/>
                          </a:solidFill>
                          <a:latin typeface="Cambria Math" panose="02040503050406030204" pitchFamily="18" charset="0"/>
                        </a:rPr>
                        <m:t>=1</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77901"/>
                              </a:solidFill>
                              <a:latin typeface="Cambria Math" panose="02040503050406030204" pitchFamily="18" charset="0"/>
                            </a:rPr>
                          </m:ctrlPr>
                        </m:accPr>
                        <m:e>
                          <m:acc>
                            <m:accPr>
                              <m:chr m:val="⃗"/>
                              <m:ctrlPr>
                                <a:rPr lang="en-US" sz="3600" i="1">
                                  <a:solidFill>
                                    <a:srgbClr val="077901"/>
                                  </a:solidFill>
                                  <a:latin typeface="Cambria Math" panose="02040503050406030204" pitchFamily="18" charset="0"/>
                                </a:rPr>
                              </m:ctrlPr>
                            </m:accPr>
                            <m:e>
                              <m:sSub>
                                <m:sSubPr>
                                  <m:ctrlPr>
                                    <a:rPr lang="en-US" sz="3600" i="1">
                                      <a:solidFill>
                                        <a:srgbClr val="077901"/>
                                      </a:solidFill>
                                      <a:latin typeface="Cambria Math" panose="02040503050406030204" pitchFamily="18" charset="0"/>
                                    </a:rPr>
                                  </m:ctrlPr>
                                </m:sSubPr>
                                <m:e>
                                  <m:r>
                                    <a:rPr lang="en-US" sz="3600" i="1">
                                      <a:solidFill>
                                        <a:srgbClr val="077901"/>
                                      </a:solidFill>
                                      <a:latin typeface="Cambria Math" panose="02040503050406030204" pitchFamily="18" charset="0"/>
                                    </a:rPr>
                                    <m:t>𝑒</m:t>
                                  </m:r>
                                </m:e>
                                <m:sub>
                                  <m:r>
                                    <a:rPr lang="en-US" sz="3600" b="0" i="1" smtClean="0">
                                      <a:solidFill>
                                        <a:srgbClr val="077901"/>
                                      </a:solidFill>
                                      <a:latin typeface="Cambria Math" panose="02040503050406030204" pitchFamily="18" charset="0"/>
                                    </a:rPr>
                                    <m:t>𝑡</m:t>
                                  </m:r>
                                </m:sub>
                              </m:sSub>
                            </m:e>
                          </m:acc>
                        </m:e>
                      </m:acc>
                      <m:r>
                        <a:rPr lang="en-US" sz="3600" i="1">
                          <a:latin typeface="Cambria Math" panose="02040503050406030204" pitchFamily="18" charset="0"/>
                        </a:rPr>
                        <m:t>⋅</m:t>
                      </m:r>
                      <m:acc>
                        <m:accPr>
                          <m:chr m:val="̆"/>
                          <m:ctrlPr>
                            <a:rPr lang="en-US" sz="3600" i="1">
                              <a:solidFill>
                                <a:srgbClr val="077901"/>
                              </a:solidFill>
                              <a:latin typeface="Cambria Math" panose="02040503050406030204" pitchFamily="18" charset="0"/>
                            </a:rPr>
                          </m:ctrlPr>
                        </m:accPr>
                        <m:e>
                          <m:acc>
                            <m:accPr>
                              <m:chr m:val="⃗"/>
                              <m:ctrlPr>
                                <a:rPr lang="en-US" sz="3600" i="1">
                                  <a:solidFill>
                                    <a:srgbClr val="077901"/>
                                  </a:solidFill>
                                  <a:latin typeface="Cambria Math" panose="02040503050406030204" pitchFamily="18" charset="0"/>
                                </a:rPr>
                              </m:ctrlPr>
                            </m:accPr>
                            <m:e>
                              <m:sSub>
                                <m:sSubPr>
                                  <m:ctrlPr>
                                    <a:rPr lang="en-US" sz="3600" i="1">
                                      <a:solidFill>
                                        <a:srgbClr val="077901"/>
                                      </a:solidFill>
                                      <a:latin typeface="Cambria Math" panose="02040503050406030204" pitchFamily="18" charset="0"/>
                                    </a:rPr>
                                  </m:ctrlPr>
                                </m:sSubPr>
                                <m:e>
                                  <m:r>
                                    <a:rPr lang="en-US" sz="3600" i="1">
                                      <a:solidFill>
                                        <a:srgbClr val="077901"/>
                                      </a:solidFill>
                                      <a:latin typeface="Cambria Math" panose="02040503050406030204" pitchFamily="18" charset="0"/>
                                    </a:rPr>
                                    <m:t>𝑒</m:t>
                                  </m:r>
                                </m:e>
                                <m:sub>
                                  <m:r>
                                    <a:rPr lang="en-US" sz="3600" b="0" i="1" smtClean="0">
                                      <a:solidFill>
                                        <a:srgbClr val="077901"/>
                                      </a:solidFill>
                                      <a:latin typeface="Cambria Math" panose="02040503050406030204" pitchFamily="18" charset="0"/>
                                    </a:rPr>
                                    <m:t>𝑥</m:t>
                                  </m:r>
                                </m:sub>
                              </m:sSub>
                            </m:e>
                          </m:acc>
                        </m:e>
                      </m:acc>
                      <m:r>
                        <a:rPr lang="en-US" sz="3600" i="1">
                          <a:latin typeface="Cambria Math" panose="02040503050406030204" pitchFamily="18" charset="0"/>
                        </a:rPr>
                        <m:t>=</m:t>
                      </m:r>
                      <m:r>
                        <a:rPr lang="en-US" sz="3600" i="1">
                          <a:latin typeface="Cambria Math" panose="02040503050406030204" pitchFamily="18" charset="0"/>
                        </a:rPr>
                        <m:t>𝛾𝛽</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77901"/>
                              </a:solidFill>
                              <a:latin typeface="Cambria Math" panose="02040503050406030204" pitchFamily="18" charset="0"/>
                            </a:rPr>
                          </m:ctrlPr>
                        </m:accPr>
                        <m:e>
                          <m:acc>
                            <m:accPr>
                              <m:chr m:val="⃗"/>
                              <m:ctrlPr>
                                <a:rPr lang="en-US" sz="3600" i="1">
                                  <a:solidFill>
                                    <a:srgbClr val="077901"/>
                                  </a:solidFill>
                                  <a:latin typeface="Cambria Math" panose="02040503050406030204" pitchFamily="18" charset="0"/>
                                </a:rPr>
                              </m:ctrlPr>
                            </m:accPr>
                            <m:e>
                              <m:sSub>
                                <m:sSubPr>
                                  <m:ctrlPr>
                                    <a:rPr lang="en-US" sz="3600" i="1">
                                      <a:solidFill>
                                        <a:srgbClr val="077901"/>
                                      </a:solidFill>
                                      <a:latin typeface="Cambria Math" panose="02040503050406030204" pitchFamily="18" charset="0"/>
                                    </a:rPr>
                                  </m:ctrlPr>
                                </m:sSubPr>
                                <m:e>
                                  <m:r>
                                    <a:rPr lang="en-US" sz="3600" i="1">
                                      <a:solidFill>
                                        <a:srgbClr val="077901"/>
                                      </a:solidFill>
                                      <a:latin typeface="Cambria Math" panose="02040503050406030204" pitchFamily="18" charset="0"/>
                                    </a:rPr>
                                    <m:t>𝑒</m:t>
                                  </m:r>
                                </m:e>
                                <m:sub>
                                  <m:r>
                                    <a:rPr lang="en-US" sz="3600" i="1">
                                      <a:solidFill>
                                        <a:srgbClr val="077901"/>
                                      </a:solidFill>
                                      <a:latin typeface="Cambria Math" panose="02040503050406030204" pitchFamily="18" charset="0"/>
                                    </a:rPr>
                                    <m:t>𝑥</m:t>
                                  </m:r>
                                </m:sub>
                              </m:sSub>
                            </m:e>
                          </m:acc>
                        </m:e>
                      </m:acc>
                      <m:r>
                        <a:rPr lang="en-US" sz="3600" i="1">
                          <a:latin typeface="Cambria Math" panose="02040503050406030204" pitchFamily="18" charset="0"/>
                        </a:rPr>
                        <m:t>⋅</m:t>
                      </m:r>
                      <m:acc>
                        <m:accPr>
                          <m:chr m:val="̆"/>
                          <m:ctrlPr>
                            <a:rPr lang="en-US" sz="3600" i="1">
                              <a:solidFill>
                                <a:srgbClr val="077901"/>
                              </a:solidFill>
                              <a:latin typeface="Cambria Math" panose="02040503050406030204" pitchFamily="18" charset="0"/>
                            </a:rPr>
                          </m:ctrlPr>
                        </m:accPr>
                        <m:e>
                          <m:acc>
                            <m:accPr>
                              <m:chr m:val="⃗"/>
                              <m:ctrlPr>
                                <a:rPr lang="en-US" sz="3600" i="1">
                                  <a:solidFill>
                                    <a:srgbClr val="077901"/>
                                  </a:solidFill>
                                  <a:latin typeface="Cambria Math" panose="02040503050406030204" pitchFamily="18" charset="0"/>
                                </a:rPr>
                              </m:ctrlPr>
                            </m:accPr>
                            <m:e>
                              <m:sSub>
                                <m:sSubPr>
                                  <m:ctrlPr>
                                    <a:rPr lang="en-US" sz="3600" i="1">
                                      <a:solidFill>
                                        <a:srgbClr val="077901"/>
                                      </a:solidFill>
                                      <a:latin typeface="Cambria Math" panose="02040503050406030204" pitchFamily="18" charset="0"/>
                                    </a:rPr>
                                  </m:ctrlPr>
                                </m:sSubPr>
                                <m:e>
                                  <m:r>
                                    <a:rPr lang="en-US" sz="3600" i="1">
                                      <a:solidFill>
                                        <a:srgbClr val="077901"/>
                                      </a:solidFill>
                                      <a:latin typeface="Cambria Math" panose="02040503050406030204" pitchFamily="18" charset="0"/>
                                    </a:rPr>
                                    <m:t>𝑒</m:t>
                                  </m:r>
                                </m:e>
                                <m:sub>
                                  <m:r>
                                    <a:rPr lang="en-US" sz="3600" i="1">
                                      <a:solidFill>
                                        <a:srgbClr val="077901"/>
                                      </a:solidFill>
                                      <a:latin typeface="Cambria Math" panose="02040503050406030204" pitchFamily="18" charset="0"/>
                                    </a:rPr>
                                    <m:t>𝑥</m:t>
                                  </m:r>
                                </m:sub>
                              </m:sSub>
                            </m:e>
                          </m:acc>
                        </m:e>
                      </m:acc>
                      <m:r>
                        <a:rPr lang="en-US" sz="3600" i="1">
                          <a:latin typeface="Cambria Math" panose="02040503050406030204" pitchFamily="18" charset="0"/>
                        </a:rPr>
                        <m:t>=</m:t>
                      </m:r>
                      <m:r>
                        <a:rPr lang="en-US" sz="3600" b="0" i="1" smtClean="0">
                          <a:latin typeface="Cambria Math" panose="02040503050406030204" pitchFamily="18" charset="0"/>
                        </a:rPr>
                        <m:t>−</m:t>
                      </m:r>
                      <m:r>
                        <a:rPr lang="en-US" sz="3600" b="0" i="1" smtClean="0">
                          <a:solidFill>
                            <a:schemeClr val="tx1"/>
                          </a:solidFill>
                          <a:latin typeface="Cambria Math" panose="02040503050406030204" pitchFamily="18" charset="0"/>
                        </a:rPr>
                        <m:t>1</m:t>
                      </m:r>
                    </m:oMath>
                  </m:oMathPara>
                </a14:m>
                <a:endParaRPr lang="en-CA" sz="3600" dirty="0"/>
              </a:p>
            </p:txBody>
          </p:sp>
        </mc:Choice>
        <mc:Fallback xmlns="">
          <p:sp>
            <p:nvSpPr>
              <p:cNvPr id="55" name="TextBox 54">
                <a:extLst>
                  <a:ext uri="{FF2B5EF4-FFF2-40B4-BE49-F238E27FC236}">
                    <a16:creationId xmlns:a16="http://schemas.microsoft.com/office/drawing/2014/main" id="{E824B0F6-C1D2-46F7-A7DB-6417023481C5}"/>
                  </a:ext>
                </a:extLst>
              </p:cNvPr>
              <p:cNvSpPr txBox="1">
                <a:spLocks noRot="1" noChangeAspect="1" noMove="1" noResize="1" noEditPoints="1" noAdjustHandles="1" noChangeArrowheads="1" noChangeShapeType="1" noTextEdit="1"/>
              </p:cNvSpPr>
              <p:nvPr/>
            </p:nvSpPr>
            <p:spPr>
              <a:xfrm>
                <a:off x="4084075" y="4877906"/>
                <a:ext cx="3495369" cy="1980094"/>
              </a:xfrm>
              <a:prstGeom prst="rect">
                <a:avLst/>
              </a:prstGeom>
              <a:blipFill>
                <a:blip r:embed="rId15"/>
                <a:stretch>
                  <a:fillRect/>
                </a:stretch>
              </a:blipFill>
              <a:ln w="57150">
                <a:noFill/>
              </a:ln>
            </p:spPr>
            <p:txBody>
              <a:bodyPr/>
              <a:lstStyle/>
              <a:p>
                <a:r>
                  <a:rPr lang="en-CA">
                    <a:noFill/>
                  </a:rPr>
                  <a:t> </a:t>
                </a:r>
              </a:p>
            </p:txBody>
          </p:sp>
        </mc:Fallback>
      </mc:AlternateContent>
      <p:sp>
        <p:nvSpPr>
          <p:cNvPr id="56" name="TextBox 55">
            <a:extLst>
              <a:ext uri="{FF2B5EF4-FFF2-40B4-BE49-F238E27FC236}">
                <a16:creationId xmlns:a16="http://schemas.microsoft.com/office/drawing/2014/main" id="{EBC9A012-977C-498E-8CCE-1CF3E78E47B3}"/>
              </a:ext>
            </a:extLst>
          </p:cNvPr>
          <p:cNvSpPr txBox="1"/>
          <p:nvPr/>
        </p:nvSpPr>
        <p:spPr>
          <a:xfrm>
            <a:off x="456703" y="0"/>
            <a:ext cx="2888099" cy="707886"/>
          </a:xfrm>
          <a:prstGeom prst="rect">
            <a:avLst/>
          </a:prstGeom>
          <a:noFill/>
        </p:spPr>
        <p:txBody>
          <a:bodyPr wrap="none" rtlCol="0">
            <a:spAutoFit/>
          </a:bodyPr>
          <a:lstStyle/>
          <a:p>
            <a:pPr algn="ctr"/>
            <a:r>
              <a:rPr lang="en-US" sz="4000" dirty="0"/>
              <a:t>Basis Vectors</a:t>
            </a:r>
            <a:endParaRPr lang="en-CA" sz="4000" dirty="0"/>
          </a:p>
        </p:txBody>
      </p:sp>
      <p:grpSp>
        <p:nvGrpSpPr>
          <p:cNvPr id="3" name="Group 2">
            <a:extLst>
              <a:ext uri="{FF2B5EF4-FFF2-40B4-BE49-F238E27FC236}">
                <a16:creationId xmlns:a16="http://schemas.microsoft.com/office/drawing/2014/main" id="{9609B954-99DC-4D06-989D-D7069920E139}"/>
              </a:ext>
            </a:extLst>
          </p:cNvPr>
          <p:cNvGrpSpPr/>
          <p:nvPr/>
        </p:nvGrpSpPr>
        <p:grpSpPr>
          <a:xfrm>
            <a:off x="585644" y="2804781"/>
            <a:ext cx="2899070" cy="1758544"/>
            <a:chOff x="-3366924" y="3158743"/>
            <a:chExt cx="2899070" cy="1758544"/>
          </a:xfrm>
        </p:grpSpPr>
        <p:grpSp>
          <p:nvGrpSpPr>
            <p:cNvPr id="41" name="Group 40">
              <a:extLst>
                <a:ext uri="{FF2B5EF4-FFF2-40B4-BE49-F238E27FC236}">
                  <a16:creationId xmlns:a16="http://schemas.microsoft.com/office/drawing/2014/main" id="{FBB2ADBC-3CC2-4863-B07D-0592D33745D2}"/>
                </a:ext>
              </a:extLst>
            </p:cNvPr>
            <p:cNvGrpSpPr/>
            <p:nvPr/>
          </p:nvGrpSpPr>
          <p:grpSpPr>
            <a:xfrm>
              <a:off x="-2937654" y="3158743"/>
              <a:ext cx="2469800" cy="810717"/>
              <a:chOff x="7188431" y="3500970"/>
              <a:chExt cx="3039439" cy="997703"/>
            </a:xfrm>
          </p:grpSpPr>
          <mc:AlternateContent xmlns:mc="http://schemas.openxmlformats.org/markup-compatibility/2006" xmlns:a14="http://schemas.microsoft.com/office/drawing/2010/main">
            <mc:Choice Requires="a14">
              <p:sp>
                <p:nvSpPr>
                  <p:cNvPr id="42" name="Subtitle 2">
                    <a:extLst>
                      <a:ext uri="{FF2B5EF4-FFF2-40B4-BE49-F238E27FC236}">
                        <a16:creationId xmlns:a16="http://schemas.microsoft.com/office/drawing/2014/main" id="{928780FE-42F5-422C-8719-FC16AD6747D8}"/>
                      </a:ext>
                    </a:extLst>
                  </p:cNvPr>
                  <p:cNvSpPr txBox="1">
                    <a:spLocks/>
                  </p:cNvSpPr>
                  <p:nvPr/>
                </p:nvSpPr>
                <p:spPr>
                  <a:xfrm>
                    <a:off x="9293349" y="3781575"/>
                    <a:ext cx="934521"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42" name="Subtitle 2">
                    <a:extLst>
                      <a:ext uri="{FF2B5EF4-FFF2-40B4-BE49-F238E27FC236}">
                        <a16:creationId xmlns:a16="http://schemas.microsoft.com/office/drawing/2014/main" id="{928780FE-42F5-422C-8719-FC16AD6747D8}"/>
                      </a:ext>
                    </a:extLst>
                  </p:cNvPr>
                  <p:cNvSpPr txBox="1">
                    <a:spLocks noRot="1" noChangeAspect="1" noMove="1" noResize="1" noEditPoints="1" noAdjustHandles="1" noChangeArrowheads="1" noChangeShapeType="1" noTextEdit="1"/>
                  </p:cNvSpPr>
                  <p:nvPr/>
                </p:nvSpPr>
                <p:spPr>
                  <a:xfrm>
                    <a:off x="9293349" y="3781575"/>
                    <a:ext cx="934521" cy="717098"/>
                  </a:xfrm>
                  <a:prstGeom prst="rect">
                    <a:avLst/>
                  </a:prstGeom>
                  <a:blipFill>
                    <a:blip r:embed="rId16"/>
                    <a:stretch>
                      <a:fillRect b="-3157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Subtitle 2">
                    <a:extLst>
                      <a:ext uri="{FF2B5EF4-FFF2-40B4-BE49-F238E27FC236}">
                        <a16:creationId xmlns:a16="http://schemas.microsoft.com/office/drawing/2014/main" id="{C59845F7-0599-4C14-B588-8CD7333867F5}"/>
                      </a:ext>
                    </a:extLst>
                  </p:cNvPr>
                  <p:cNvSpPr txBox="1">
                    <a:spLocks/>
                  </p:cNvSpPr>
                  <p:nvPr/>
                </p:nvSpPr>
                <p:spPr>
                  <a:xfrm>
                    <a:off x="7188431" y="3500970"/>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US" sz="4800" dirty="0">
                      <a:solidFill>
                        <a:srgbClr val="C00000"/>
                      </a:solidFill>
                    </a:endParaRPr>
                  </a:p>
                </p:txBody>
              </p:sp>
            </mc:Choice>
            <mc:Fallback xmlns="">
              <p:sp>
                <p:nvSpPr>
                  <p:cNvPr id="43" name="Subtitle 2">
                    <a:extLst>
                      <a:ext uri="{FF2B5EF4-FFF2-40B4-BE49-F238E27FC236}">
                        <a16:creationId xmlns:a16="http://schemas.microsoft.com/office/drawing/2014/main" id="{C59845F7-0599-4C14-B588-8CD7333867F5}"/>
                      </a:ext>
                    </a:extLst>
                  </p:cNvPr>
                  <p:cNvSpPr txBox="1">
                    <a:spLocks noRot="1" noChangeAspect="1" noMove="1" noResize="1" noEditPoints="1" noAdjustHandles="1" noChangeArrowheads="1" noChangeShapeType="1" noTextEdit="1"/>
                  </p:cNvSpPr>
                  <p:nvPr/>
                </p:nvSpPr>
                <p:spPr>
                  <a:xfrm>
                    <a:off x="7188431" y="3500970"/>
                    <a:ext cx="934522" cy="717098"/>
                  </a:xfrm>
                  <a:prstGeom prst="rect">
                    <a:avLst/>
                  </a:prstGeom>
                  <a:blipFill>
                    <a:blip r:embed="rId17"/>
                    <a:stretch>
                      <a:fillRect b="-30208"/>
                    </a:stretch>
                  </a:blipFill>
                </p:spPr>
                <p:txBody>
                  <a:bodyPr/>
                  <a:lstStyle/>
                  <a:p>
                    <a:r>
                      <a:rPr lang="en-CA">
                        <a:noFill/>
                      </a:rPr>
                      <a:t> </a:t>
                    </a:r>
                  </a:p>
                </p:txBody>
              </p:sp>
            </mc:Fallback>
          </mc:AlternateContent>
        </p:grpSp>
        <p:grpSp>
          <p:nvGrpSpPr>
            <p:cNvPr id="50" name="Group 49">
              <a:extLst>
                <a:ext uri="{FF2B5EF4-FFF2-40B4-BE49-F238E27FC236}">
                  <a16:creationId xmlns:a16="http://schemas.microsoft.com/office/drawing/2014/main" id="{B9A3E50F-B491-4498-9923-0420433DBFD5}"/>
                </a:ext>
              </a:extLst>
            </p:cNvPr>
            <p:cNvGrpSpPr/>
            <p:nvPr/>
          </p:nvGrpSpPr>
          <p:grpSpPr>
            <a:xfrm>
              <a:off x="-3366924" y="3574948"/>
              <a:ext cx="2681124" cy="1342339"/>
              <a:chOff x="375139" y="3399692"/>
              <a:chExt cx="6322083" cy="3165231"/>
            </a:xfrm>
          </p:grpSpPr>
          <p:cxnSp>
            <p:nvCxnSpPr>
              <p:cNvPr id="52" name="Straight Arrow Connector 51">
                <a:extLst>
                  <a:ext uri="{FF2B5EF4-FFF2-40B4-BE49-F238E27FC236}">
                    <a16:creationId xmlns:a16="http://schemas.microsoft.com/office/drawing/2014/main" id="{37DFB047-8EBB-4AA3-B3F0-944F91156C52}"/>
                  </a:ext>
                </a:extLst>
              </p:cNvPr>
              <p:cNvCxnSpPr>
                <a:cxnSpLocks/>
              </p:cNvCxnSpPr>
              <p:nvPr/>
            </p:nvCxnSpPr>
            <p:spPr>
              <a:xfrm flipV="1">
                <a:off x="375139" y="5062924"/>
                <a:ext cx="6322083" cy="1457152"/>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57" name="Straight Arrow Connector 56">
                <a:extLst>
                  <a:ext uri="{FF2B5EF4-FFF2-40B4-BE49-F238E27FC236}">
                    <a16:creationId xmlns:a16="http://schemas.microsoft.com/office/drawing/2014/main" id="{F5AC048A-91E3-4DB0-A0D1-D52C6B3ED276}"/>
                  </a:ext>
                </a:extLst>
              </p:cNvPr>
              <p:cNvCxnSpPr>
                <a:cxnSpLocks/>
              </p:cNvCxnSpPr>
              <p:nvPr/>
            </p:nvCxnSpPr>
            <p:spPr>
              <a:xfrm flipV="1">
                <a:off x="408708" y="3399692"/>
                <a:ext cx="747481" cy="3165231"/>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7" name="Group 6">
            <a:extLst>
              <a:ext uri="{FF2B5EF4-FFF2-40B4-BE49-F238E27FC236}">
                <a16:creationId xmlns:a16="http://schemas.microsoft.com/office/drawing/2014/main" id="{F36CB638-12A2-467C-84E7-845B52AB13C9}"/>
              </a:ext>
            </a:extLst>
          </p:cNvPr>
          <p:cNvGrpSpPr/>
          <p:nvPr/>
        </p:nvGrpSpPr>
        <p:grpSpPr>
          <a:xfrm>
            <a:off x="609674" y="4985730"/>
            <a:ext cx="2665119" cy="1502943"/>
            <a:chOff x="609674" y="4985730"/>
            <a:chExt cx="2665119" cy="1502943"/>
          </a:xfrm>
        </p:grpSpPr>
        <p:grpSp>
          <p:nvGrpSpPr>
            <p:cNvPr id="22" name="Group 21">
              <a:extLst>
                <a:ext uri="{FF2B5EF4-FFF2-40B4-BE49-F238E27FC236}">
                  <a16:creationId xmlns:a16="http://schemas.microsoft.com/office/drawing/2014/main" id="{FB1A9487-757C-4D13-A85F-7D602C3364A2}"/>
                </a:ext>
              </a:extLst>
            </p:cNvPr>
            <p:cNvGrpSpPr/>
            <p:nvPr/>
          </p:nvGrpSpPr>
          <p:grpSpPr>
            <a:xfrm>
              <a:off x="609674" y="4985730"/>
              <a:ext cx="2665119" cy="1502943"/>
              <a:chOff x="9233179" y="925049"/>
              <a:chExt cx="2665119" cy="1502943"/>
            </a:xfrm>
          </p:grpSpPr>
          <p:grpSp>
            <p:nvGrpSpPr>
              <p:cNvPr id="29" name="Group 28">
                <a:extLst>
                  <a:ext uri="{FF2B5EF4-FFF2-40B4-BE49-F238E27FC236}">
                    <a16:creationId xmlns:a16="http://schemas.microsoft.com/office/drawing/2014/main" id="{8A49EEA0-F14F-4D52-8263-68EF8DE5765C}"/>
                  </a:ext>
                </a:extLst>
              </p:cNvPr>
              <p:cNvGrpSpPr/>
              <p:nvPr/>
            </p:nvGrpSpPr>
            <p:grpSpPr>
              <a:xfrm>
                <a:off x="9233179" y="925049"/>
                <a:ext cx="2665119" cy="1117913"/>
                <a:chOff x="5831385" y="3873886"/>
                <a:chExt cx="3279808" cy="1375750"/>
              </a:xfrm>
            </p:grpSpPr>
            <mc:AlternateContent xmlns:mc="http://schemas.openxmlformats.org/markup-compatibility/2006" xmlns:a14="http://schemas.microsoft.com/office/drawing/2010/main">
              <mc:Choice Requires="a14">
                <p:sp>
                  <p:nvSpPr>
                    <p:cNvPr id="30" name="Subtitle 2">
                      <a:extLst>
                        <a:ext uri="{FF2B5EF4-FFF2-40B4-BE49-F238E27FC236}">
                          <a16:creationId xmlns:a16="http://schemas.microsoft.com/office/drawing/2014/main" id="{E0A8226A-F78C-4435-A805-786C57D87A64}"/>
                        </a:ext>
                      </a:extLst>
                    </p:cNvPr>
                    <p:cNvSpPr txBox="1">
                      <a:spLocks/>
                    </p:cNvSpPr>
                    <p:nvPr/>
                  </p:nvSpPr>
                  <p:spPr>
                    <a:xfrm>
                      <a:off x="8176672" y="4532538"/>
                      <a:ext cx="934521"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i="1" smtClean="0">
                                    <a:solidFill>
                                      <a:srgbClr val="077901"/>
                                    </a:solidFill>
                                    <a:latin typeface="Cambria Math" panose="02040503050406030204" pitchFamily="18" charset="0"/>
                                  </a:rPr>
                                </m:ctrlPr>
                              </m:accPr>
                              <m:e>
                                <m:acc>
                                  <m:accPr>
                                    <m:chr m:val="⃗"/>
                                    <m:ctrlPr>
                                      <a:rPr lang="en-US" sz="4000" i="1" smtClean="0">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b="0" i="1" smtClean="0">
                                            <a:solidFill>
                                              <a:srgbClr val="077901"/>
                                            </a:solidFill>
                                            <a:latin typeface="Cambria Math" panose="02040503050406030204" pitchFamily="18" charset="0"/>
                                          </a:rPr>
                                          <m:t>𝑥</m:t>
                                        </m:r>
                                      </m:sub>
                                    </m:sSub>
                                  </m:e>
                                </m:acc>
                              </m:e>
                            </m:acc>
                          </m:oMath>
                        </m:oMathPara>
                      </a14:m>
                      <a:endParaRPr lang="en-US" sz="4000" dirty="0">
                        <a:solidFill>
                          <a:srgbClr val="002060"/>
                        </a:solidFill>
                      </a:endParaRPr>
                    </a:p>
                  </p:txBody>
                </p:sp>
              </mc:Choice>
              <mc:Fallback xmlns="">
                <p:sp>
                  <p:nvSpPr>
                    <p:cNvPr id="30" name="Subtitle 2">
                      <a:extLst>
                        <a:ext uri="{FF2B5EF4-FFF2-40B4-BE49-F238E27FC236}">
                          <a16:creationId xmlns:a16="http://schemas.microsoft.com/office/drawing/2014/main" id="{E0A8226A-F78C-4435-A805-786C57D87A64}"/>
                        </a:ext>
                      </a:extLst>
                    </p:cNvPr>
                    <p:cNvSpPr txBox="1">
                      <a:spLocks noRot="1" noChangeAspect="1" noMove="1" noResize="1" noEditPoints="1" noAdjustHandles="1" noChangeArrowheads="1" noChangeShapeType="1" noTextEdit="1"/>
                    </p:cNvSpPr>
                    <p:nvPr/>
                  </p:nvSpPr>
                  <p:spPr>
                    <a:xfrm>
                      <a:off x="8176672" y="4532538"/>
                      <a:ext cx="934521" cy="717098"/>
                    </a:xfrm>
                    <a:prstGeom prst="rect">
                      <a:avLst/>
                    </a:prstGeom>
                    <a:blipFill>
                      <a:blip r:embed="rId18"/>
                      <a:stretch>
                        <a:fillRect b="-1157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Subtitle 2">
                      <a:extLst>
                        <a:ext uri="{FF2B5EF4-FFF2-40B4-BE49-F238E27FC236}">
                          <a16:creationId xmlns:a16="http://schemas.microsoft.com/office/drawing/2014/main" id="{B0DEEAF6-93FB-42A0-8680-D42770F8C421}"/>
                        </a:ext>
                      </a:extLst>
                    </p:cNvPr>
                    <p:cNvSpPr txBox="1">
                      <a:spLocks/>
                    </p:cNvSpPr>
                    <p:nvPr/>
                  </p:nvSpPr>
                  <p:spPr>
                    <a:xfrm>
                      <a:off x="5831385" y="3873886"/>
                      <a:ext cx="934521" cy="7170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77901"/>
                                    </a:solidFill>
                                    <a:latin typeface="Cambria Math" panose="02040503050406030204" pitchFamily="18" charset="0"/>
                                  </a:rPr>
                                </m:ctrlPr>
                              </m:accPr>
                              <m:e>
                                <m:acc>
                                  <m:accPr>
                                    <m:chr m:val="⃗"/>
                                    <m:ctrlPr>
                                      <a:rPr lang="en-US" sz="4000" i="1" smtClean="0">
                                        <a:solidFill>
                                          <a:srgbClr val="077901"/>
                                        </a:solidFill>
                                        <a:latin typeface="Cambria Math" panose="02040503050406030204" pitchFamily="18" charset="0"/>
                                      </a:rPr>
                                    </m:ctrlPr>
                                  </m:accPr>
                                  <m:e>
                                    <m:sSub>
                                      <m:sSubPr>
                                        <m:ctrlPr>
                                          <a:rPr lang="en-US" sz="4000" i="1">
                                            <a:solidFill>
                                              <a:srgbClr val="077901"/>
                                            </a:solidFill>
                                            <a:latin typeface="Cambria Math" panose="02040503050406030204" pitchFamily="18" charset="0"/>
                                          </a:rPr>
                                        </m:ctrlPr>
                                      </m:sSubPr>
                                      <m:e>
                                        <m:r>
                                          <a:rPr lang="en-US" sz="4000" i="1">
                                            <a:solidFill>
                                              <a:srgbClr val="077901"/>
                                            </a:solidFill>
                                            <a:latin typeface="Cambria Math" panose="02040503050406030204" pitchFamily="18" charset="0"/>
                                          </a:rPr>
                                          <m:t>𝑒</m:t>
                                        </m:r>
                                      </m:e>
                                      <m:sub>
                                        <m:r>
                                          <a:rPr lang="en-US" sz="4000" b="0" i="1" smtClean="0">
                                            <a:solidFill>
                                              <a:srgbClr val="077901"/>
                                            </a:solidFill>
                                            <a:latin typeface="Cambria Math" panose="02040503050406030204" pitchFamily="18" charset="0"/>
                                          </a:rPr>
                                          <m:t>𝑡</m:t>
                                        </m:r>
                                      </m:sub>
                                    </m:sSub>
                                  </m:e>
                                </m:acc>
                              </m:e>
                            </m:acc>
                          </m:oMath>
                        </m:oMathPara>
                      </a14:m>
                      <a:endParaRPr lang="en-US" sz="4000" dirty="0">
                        <a:solidFill>
                          <a:srgbClr val="002060"/>
                        </a:solidFill>
                      </a:endParaRPr>
                    </a:p>
                  </p:txBody>
                </p:sp>
              </mc:Choice>
              <mc:Fallback xmlns="">
                <p:sp>
                  <p:nvSpPr>
                    <p:cNvPr id="31" name="Subtitle 2">
                      <a:extLst>
                        <a:ext uri="{FF2B5EF4-FFF2-40B4-BE49-F238E27FC236}">
                          <a16:creationId xmlns:a16="http://schemas.microsoft.com/office/drawing/2014/main" id="{B0DEEAF6-93FB-42A0-8680-D42770F8C421}"/>
                        </a:ext>
                      </a:extLst>
                    </p:cNvPr>
                    <p:cNvSpPr txBox="1">
                      <a:spLocks noRot="1" noChangeAspect="1" noMove="1" noResize="1" noEditPoints="1" noAdjustHandles="1" noChangeArrowheads="1" noChangeShapeType="1" noTextEdit="1"/>
                    </p:cNvSpPr>
                    <p:nvPr/>
                  </p:nvSpPr>
                  <p:spPr>
                    <a:xfrm>
                      <a:off x="5831385" y="3873886"/>
                      <a:ext cx="934521" cy="717097"/>
                    </a:xfrm>
                    <a:prstGeom prst="rect">
                      <a:avLst/>
                    </a:prstGeom>
                    <a:blipFill>
                      <a:blip r:embed="rId19"/>
                      <a:stretch>
                        <a:fillRect b="-11579"/>
                      </a:stretch>
                    </a:blipFill>
                  </p:spPr>
                  <p:txBody>
                    <a:bodyPr/>
                    <a:lstStyle/>
                    <a:p>
                      <a:r>
                        <a:rPr lang="en-CA">
                          <a:noFill/>
                        </a:rPr>
                        <a:t> </a:t>
                      </a:r>
                    </a:p>
                  </p:txBody>
                </p:sp>
              </mc:Fallback>
            </mc:AlternateContent>
          </p:grpSp>
          <p:cxnSp>
            <p:nvCxnSpPr>
              <p:cNvPr id="25" name="Straight Arrow Connector 24">
                <a:extLst>
                  <a:ext uri="{FF2B5EF4-FFF2-40B4-BE49-F238E27FC236}">
                    <a16:creationId xmlns:a16="http://schemas.microsoft.com/office/drawing/2014/main" id="{16EB9CA0-1465-4269-833B-531DEB2F4BC9}"/>
                  </a:ext>
                </a:extLst>
              </p:cNvPr>
              <p:cNvCxnSpPr>
                <a:cxnSpLocks/>
              </p:cNvCxnSpPr>
              <p:nvPr/>
            </p:nvCxnSpPr>
            <p:spPr>
              <a:xfrm flipV="1">
                <a:off x="9932149" y="1286879"/>
                <a:ext cx="0" cy="1141113"/>
              </a:xfrm>
              <a:prstGeom prst="straightConnector1">
                <a:avLst/>
              </a:prstGeom>
              <a:ln w="76200">
                <a:solidFill>
                  <a:srgbClr val="077901"/>
                </a:solidFill>
                <a:tailEnd type="triangle"/>
              </a:ln>
            </p:spPr>
            <p:style>
              <a:lnRef idx="3">
                <a:schemeClr val="accent1"/>
              </a:lnRef>
              <a:fillRef idx="0">
                <a:schemeClr val="accent1"/>
              </a:fillRef>
              <a:effectRef idx="2">
                <a:schemeClr val="accent1"/>
              </a:effectRef>
              <a:fontRef idx="minor">
                <a:schemeClr val="tx1"/>
              </a:fontRef>
            </p:style>
          </p:cxnSp>
        </p:grpSp>
        <p:cxnSp>
          <p:nvCxnSpPr>
            <p:cNvPr id="78" name="Straight Arrow Connector 77">
              <a:extLst>
                <a:ext uri="{FF2B5EF4-FFF2-40B4-BE49-F238E27FC236}">
                  <a16:creationId xmlns:a16="http://schemas.microsoft.com/office/drawing/2014/main" id="{460E954B-B986-45E4-A1F9-3441A3CB9918}"/>
                </a:ext>
              </a:extLst>
            </p:cNvPr>
            <p:cNvCxnSpPr>
              <a:cxnSpLocks/>
            </p:cNvCxnSpPr>
            <p:nvPr/>
          </p:nvCxnSpPr>
          <p:spPr>
            <a:xfrm flipV="1">
              <a:off x="1279899" y="6159500"/>
              <a:ext cx="1336301" cy="310127"/>
            </a:xfrm>
            <a:prstGeom prst="straightConnector1">
              <a:avLst/>
            </a:prstGeom>
            <a:ln w="76200">
              <a:solidFill>
                <a:srgbClr val="077901"/>
              </a:solidFill>
              <a:tailEnd type="triangle"/>
            </a:ln>
          </p:spPr>
          <p:style>
            <a:lnRef idx="3">
              <a:schemeClr val="accent1"/>
            </a:lnRef>
            <a:fillRef idx="0">
              <a:schemeClr val="accent1"/>
            </a:fillRef>
            <a:effectRef idx="2">
              <a:schemeClr val="accent1"/>
            </a:effectRef>
            <a:fontRef idx="minor">
              <a:schemeClr val="tx1"/>
            </a:fontRef>
          </p:style>
        </p:cxnSp>
      </p:grpSp>
    </p:spTree>
    <p:custDataLst>
      <p:tags r:id="rId1"/>
    </p:custDataLst>
    <p:extLst>
      <p:ext uri="{BB962C8B-B14F-4D97-AF65-F5344CB8AC3E}">
        <p14:creationId xmlns:p14="http://schemas.microsoft.com/office/powerpoint/2010/main" val="1483213197"/>
      </p:ext>
    </p:extLst>
  </p:cSld>
  <p:clrMapOvr>
    <a:masterClrMapping/>
  </p:clrMapOvr>
  <mc:AlternateContent xmlns:mc="http://schemas.openxmlformats.org/markup-compatibility/2006" xmlns:p14="http://schemas.microsoft.com/office/powerpoint/2010/main">
    <mc:Choice Requires="p14">
      <p:transition spd="slow" p14:dur="2000" advTm="10199"/>
    </mc:Choice>
    <mc:Fallback xmlns="">
      <p:transition spd="slow" advTm="101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53"/>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500"/>
                                  </p:stCondLst>
                                  <p:childTnLst>
                                    <p:set>
                                      <p:cBhvr>
                                        <p:cTn id="19" dur="1" fill="hold">
                                          <p:stCondLst>
                                            <p:cond delay="0"/>
                                          </p:stCondLst>
                                        </p:cTn>
                                        <p:tgtEl>
                                          <p:spTgt spid="54"/>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50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500"/>
                                  </p:stCondLst>
                                  <p:childTnLst>
                                    <p:set>
                                      <p:cBhvr>
                                        <p:cTn id="29" dur="1" fill="hold">
                                          <p:stCondLst>
                                            <p:cond delay="0"/>
                                          </p:stCondLst>
                                        </p:cTn>
                                        <p:tgtEl>
                                          <p:spTgt spid="55"/>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50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53" grpId="0"/>
      <p:bldP spid="54" grpId="0"/>
      <p:bldP spid="5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extLst>
                  <p:ext uri="{D42A27DB-BD31-4B8C-83A1-F6EECF244321}">
                    <p14:modId xmlns:p14="http://schemas.microsoft.com/office/powerpoint/2010/main" val="2205799793"/>
                  </p:ext>
                </p:extLst>
              </p:nvPr>
            </p:nvGraphicFramePr>
            <p:xfrm>
              <a:off x="400050" y="152401"/>
              <a:ext cx="11430000" cy="6498018"/>
            </p:xfrm>
            <a:graphic>
              <a:graphicData uri="http://schemas.openxmlformats.org/drawingml/2006/table">
                <a:tbl>
                  <a:tblPr firstRow="1" bandRow="1">
                    <a:tableStyleId>{5940675A-B579-460E-94D1-54222C63F5DA}</a:tableStyleId>
                  </a:tblPr>
                  <a:tblGrid>
                    <a:gridCol w="3086100">
                      <a:extLst>
                        <a:ext uri="{9D8B030D-6E8A-4147-A177-3AD203B41FA5}">
                          <a16:colId xmlns:a16="http://schemas.microsoft.com/office/drawing/2014/main" val="2936866724"/>
                        </a:ext>
                      </a:extLst>
                    </a:gridCol>
                    <a:gridCol w="2228850">
                      <a:extLst>
                        <a:ext uri="{9D8B030D-6E8A-4147-A177-3AD203B41FA5}">
                          <a16:colId xmlns:a16="http://schemas.microsoft.com/office/drawing/2014/main" val="2777140550"/>
                        </a:ext>
                      </a:extLst>
                    </a:gridCol>
                    <a:gridCol w="3581400">
                      <a:extLst>
                        <a:ext uri="{9D8B030D-6E8A-4147-A177-3AD203B41FA5}">
                          <a16:colId xmlns:a16="http://schemas.microsoft.com/office/drawing/2014/main" val="4226159283"/>
                        </a:ext>
                      </a:extLst>
                    </a:gridCol>
                    <a:gridCol w="2533650">
                      <a:extLst>
                        <a:ext uri="{9D8B030D-6E8A-4147-A177-3AD203B41FA5}">
                          <a16:colId xmlns:a16="http://schemas.microsoft.com/office/drawing/2014/main" val="208519855"/>
                        </a:ext>
                      </a:extLst>
                    </a:gridCol>
                  </a:tblGrid>
                  <a:tr h="742949">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0070C0"/>
                              </a:solidFill>
                            </a:rPr>
                            <a:t>Euclidean Geometry</a:t>
                          </a:r>
                          <a:endParaRPr lang="en-CA" sz="4800" dirty="0">
                            <a:solidFill>
                              <a:srgbClr val="0070C0"/>
                            </a:solidFill>
                          </a:endParaRPr>
                        </a:p>
                      </a:txBody>
                      <a:tcPr/>
                    </a:tc>
                    <a:tc hMerge="1">
                      <a:txBody>
                        <a:bodyPr/>
                        <a:lstStyle/>
                        <a:p>
                          <a:endParaRPr lang="en-CA"/>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err="1">
                              <a:solidFill>
                                <a:srgbClr val="7030A0"/>
                              </a:solidFill>
                            </a:rPr>
                            <a:t>Minkowski</a:t>
                          </a:r>
                          <a:r>
                            <a:rPr lang="en-US" sz="4800" dirty="0">
                              <a:solidFill>
                                <a:srgbClr val="7030A0"/>
                              </a:solidFill>
                            </a:rPr>
                            <a:t> Geometry</a:t>
                          </a:r>
                          <a:endParaRPr lang="en-CA" sz="4800" dirty="0">
                            <a:solidFill>
                              <a:srgbClr val="7030A0"/>
                            </a:solidFill>
                          </a:endParaRPr>
                        </a:p>
                      </a:txBody>
                      <a:tcPr/>
                    </a:tc>
                    <a:tc hMerge="1">
                      <a:txBody>
                        <a:bodyPr/>
                        <a:lstStyle/>
                        <a:p>
                          <a:endParaRPr lang="en-CA"/>
                        </a:p>
                      </a:txBody>
                      <a:tcPr/>
                    </a:tc>
                    <a:extLst>
                      <a:ext uri="{0D108BD9-81ED-4DB2-BD59-A6C34878D82A}">
                        <a16:rowId xmlns:a16="http://schemas.microsoft.com/office/drawing/2014/main" val="595545894"/>
                      </a:ext>
                    </a:extLst>
                  </a:tr>
                  <a:tr h="130683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Distance/Length</a:t>
                          </a:r>
                          <a:endParaRPr lang="en-CA" sz="3200" dirty="0"/>
                        </a:p>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𝐿</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solidFill>
                                          <a:srgbClr val="0070C0"/>
                                        </a:solidFill>
                                        <a:latin typeface="Cambria Math" panose="02040503050406030204" pitchFamily="18" charset="0"/>
                                      </a:rPr>
                                      <m:t>𝑥</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solidFill>
                                          <a:srgbClr val="0070C0"/>
                                        </a:solidFill>
                                        <a:latin typeface="Cambria Math" panose="02040503050406030204" pitchFamily="18" charset="0"/>
                                      </a:rPr>
                                      <m:t>𝑦</m:t>
                                    </m:r>
                                  </m:e>
                                  <m:sup>
                                    <m:r>
                                      <a:rPr lang="en-US" sz="3200" b="0" i="1" smtClean="0">
                                        <a:latin typeface="Cambria Math" panose="02040503050406030204" pitchFamily="18" charset="0"/>
                                      </a:rPr>
                                      <m:t>2</m:t>
                                    </m:r>
                                  </m:sup>
                                </m:sSup>
                              </m:oMath>
                            </m:oMathPara>
                          </a14:m>
                          <a:endParaRPr lang="en-CA" sz="3200" dirty="0"/>
                        </a:p>
                      </a:txBody>
                      <a:tcPr>
                        <a:lnL w="12700" cap="flat" cmpd="sng" algn="ctr">
                          <a:solidFill>
                            <a:schemeClr val="tx1"/>
                          </a:solidFill>
                          <a:prstDash val="solid"/>
                          <a:round/>
                          <a:headEnd type="none" w="med" len="med"/>
                          <a:tailEnd type="none" w="med" len="med"/>
                        </a:lnL>
                      </a:tcPr>
                    </a:tc>
                    <a:tc hMerge="1">
                      <a:txBody>
                        <a:bodyPr/>
                        <a:lstStyle/>
                        <a:p>
                          <a:endParaRPr lang="en-CA"/>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Spacetime Invariant</a:t>
                          </a:r>
                          <a:endParaRPr lang="en-CA" sz="3200" dirty="0"/>
                        </a:p>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solidFill>
                                          <a:srgbClr val="D09E00"/>
                                        </a:solidFill>
                                        <a:latin typeface="Cambria Math" panose="02040503050406030204" pitchFamily="18" charset="0"/>
                                      </a:rPr>
                                      <m:t>𝑠</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𝑐</m:t>
                                        </m:r>
                                        <m:r>
                                          <a:rPr lang="en-US" sz="3200" b="0" i="1" smtClean="0">
                                            <a:solidFill>
                                              <a:srgbClr val="0070C0"/>
                                            </a:solidFill>
                                            <a:latin typeface="Cambria Math" panose="02040503050406030204" pitchFamily="18" charset="0"/>
                                          </a:rPr>
                                          <m:t>𝑡</m:t>
                                        </m:r>
                                      </m:e>
                                    </m:d>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solidFill>
                                          <a:srgbClr val="0070C0"/>
                                        </a:solidFill>
                                        <a:latin typeface="Cambria Math" panose="02040503050406030204" pitchFamily="18" charset="0"/>
                                      </a:rPr>
                                      <m:t>𝑥</m:t>
                                    </m:r>
                                  </m:e>
                                  <m:sup>
                                    <m:r>
                                      <a:rPr lang="en-US" sz="3200" b="0" i="1" smtClean="0">
                                        <a:latin typeface="Cambria Math" panose="02040503050406030204" pitchFamily="18" charset="0"/>
                                      </a:rPr>
                                      <m:t>2</m:t>
                                    </m:r>
                                  </m:sup>
                                </m:sSup>
                              </m:oMath>
                            </m:oMathPara>
                          </a14:m>
                          <a:endParaRPr lang="en-CA" sz="3200" dirty="0"/>
                        </a:p>
                      </a:txBody>
                      <a:tcPr/>
                    </a:tc>
                    <a:tc hMerge="1">
                      <a:txBody>
                        <a:bodyPr/>
                        <a:lstStyle/>
                        <a:p>
                          <a:endParaRPr lang="en-CA"/>
                        </a:p>
                      </a:txBody>
                      <a:tcPr/>
                    </a:tc>
                    <a:extLst>
                      <a:ext uri="{0D108BD9-81ED-4DB2-BD59-A6C34878D82A}">
                        <a16:rowId xmlns:a16="http://schemas.microsoft.com/office/drawing/2014/main" val="1331947988"/>
                      </a:ext>
                    </a:extLst>
                  </a:tr>
                  <a:tr h="1306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Euclidean Metric</a:t>
                          </a:r>
                          <a:endParaRPr lang="en-CA" sz="3200" dirty="0"/>
                        </a:p>
                        <a:p>
                          <a:pPr algn="ct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b="0" i="1" smtClean="0">
                                    <a:solidFill>
                                      <a:schemeClr val="tx1"/>
                                    </a:solidFill>
                                    <a:latin typeface="Cambria Math" panose="02040503050406030204" pitchFamily="18" charset="0"/>
                                  </a:rPr>
                                  <m:t>=1</m:t>
                                </m:r>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smtClean="0">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𝑦</m:t>
                                        </m:r>
                                      </m:sub>
                                    </m:sSub>
                                  </m:e>
                                </m:acc>
                                <m:r>
                                  <a:rPr lang="en-US" sz="3200" i="1">
                                    <a:latin typeface="Cambria Math" panose="02040503050406030204" pitchFamily="18" charset="0"/>
                                  </a:rPr>
                                  <m:t>=0</m:t>
                                </m:r>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𝑦</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𝑦</m:t>
                                        </m:r>
                                      </m:sub>
                                    </m:sSub>
                                  </m:e>
                                </m:acc>
                                <m:r>
                                  <a:rPr lang="en-US" sz="3200" i="1">
                                    <a:latin typeface="Cambria Math" panose="02040503050406030204" pitchFamily="18" charset="0"/>
                                  </a:rPr>
                                  <m:t>=</m:t>
                                </m:r>
                                <m:r>
                                  <a:rPr lang="en-US" sz="3200" b="0" i="1" smtClean="0">
                                    <a:solidFill>
                                      <a:schemeClr val="tx1"/>
                                    </a:solidFill>
                                    <a:latin typeface="Cambria Math" panose="02040503050406030204" pitchFamily="18" charset="0"/>
                                  </a:rPr>
                                  <m:t>1</m:t>
                                </m:r>
                              </m:oMath>
                            </m:oMathPara>
                          </a14:m>
                          <a:endParaRPr lang="en-CA" sz="3200" dirty="0"/>
                        </a:p>
                      </a:txBody>
                      <a:tcPr>
                        <a:lnL w="12700" cap="flat" cmpd="sng" algn="ctr">
                          <a:solidFill>
                            <a:schemeClr val="tx1"/>
                          </a:solidFill>
                          <a:prstDash val="solid"/>
                          <a:round/>
                          <a:headEnd type="none" w="med" len="med"/>
                          <a:tailEnd type="none" w="med" len="med"/>
                        </a:lnL>
                        <a:lnR w="12700" cmpd="sng">
                          <a:noFill/>
                        </a:ln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4400" b="0" i="1" smtClean="0">
                                        <a:latin typeface="Cambria Math" panose="02040503050406030204" pitchFamily="18" charset="0"/>
                                      </a:rPr>
                                    </m:ctrlPr>
                                  </m:dPr>
                                  <m:e>
                                    <m:m>
                                      <m:mPr>
                                        <m:mcs>
                                          <m:mc>
                                            <m:mcPr>
                                              <m:count m:val="2"/>
                                              <m:mcJc m:val="center"/>
                                            </m:mcPr>
                                          </m:mc>
                                        </m:mcs>
                                        <m:ctrlPr>
                                          <a:rPr lang="en-CA" sz="4400" i="1" smtClean="0">
                                            <a:latin typeface="Cambria Math" panose="02040503050406030204" pitchFamily="18" charset="0"/>
                                          </a:rPr>
                                        </m:ctrlPr>
                                      </m:mPr>
                                      <m:mr>
                                        <m:e>
                                          <m:r>
                                            <a:rPr lang="en-US" sz="4400" b="0" i="1" smtClean="0">
                                              <a:latin typeface="Cambria Math" panose="02040503050406030204" pitchFamily="18" charset="0"/>
                                            </a:rPr>
                                            <m:t>1</m:t>
                                          </m:r>
                                        </m:e>
                                        <m:e>
                                          <m:r>
                                            <a:rPr lang="en-US" sz="4400" b="0" i="1" smtClean="0">
                                              <a:latin typeface="Cambria Math" panose="02040503050406030204" pitchFamily="18" charset="0"/>
                                            </a:rPr>
                                            <m:t>0</m:t>
                                          </m:r>
                                        </m:e>
                                      </m:mr>
                                      <m:mr>
                                        <m:e>
                                          <m:r>
                                            <a:rPr lang="en-US" sz="4400" b="0" i="1" smtClean="0">
                                              <a:latin typeface="Cambria Math" panose="02040503050406030204" pitchFamily="18" charset="0"/>
                                            </a:rPr>
                                            <m:t>0</m:t>
                                          </m:r>
                                        </m:e>
                                        <m:e>
                                          <m:r>
                                            <a:rPr lang="en-US" sz="4400" b="0" i="1" smtClean="0">
                                              <a:latin typeface="Cambria Math" panose="02040503050406030204" pitchFamily="18" charset="0"/>
                                            </a:rPr>
                                            <m:t>1</m:t>
                                          </m:r>
                                        </m:e>
                                      </m:mr>
                                    </m:m>
                                  </m:e>
                                </m:d>
                              </m:oMath>
                            </m:oMathPara>
                          </a14:m>
                          <a:endParaRPr lang="en-CA" sz="3200"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err="1"/>
                            <a:t>Minkowski</a:t>
                          </a:r>
                          <a:r>
                            <a:rPr lang="en-US" sz="3200" dirty="0"/>
                            <a:t> Metric</a:t>
                          </a:r>
                          <a:endParaRPr lang="en-CA" sz="3200" dirty="0"/>
                        </a:p>
                        <a:p>
                          <a:pPr algn="ct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r>
                                  <a:rPr lang="en-US" sz="3200" b="0" i="1" smtClean="0">
                                    <a:solidFill>
                                      <a:schemeClr val="tx1"/>
                                    </a:solidFill>
                                    <a:latin typeface="Cambria Math" panose="02040503050406030204" pitchFamily="18" charset="0"/>
                                  </a:rPr>
                                  <m:t>=1</m:t>
                                </m:r>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=0</m:t>
                                </m:r>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m:t>
                                </m:r>
                                <m:r>
                                  <a:rPr lang="en-US" sz="3200" b="0" i="1" smtClean="0">
                                    <a:latin typeface="Cambria Math" panose="02040503050406030204" pitchFamily="18" charset="0"/>
                                  </a:rPr>
                                  <m:t>−</m:t>
                                </m:r>
                                <m:r>
                                  <a:rPr lang="en-US" sz="3200" b="0" i="1" smtClean="0">
                                    <a:solidFill>
                                      <a:schemeClr val="tx1"/>
                                    </a:solidFill>
                                    <a:latin typeface="Cambria Math" panose="02040503050406030204" pitchFamily="18" charset="0"/>
                                  </a:rPr>
                                  <m:t>1</m:t>
                                </m:r>
                              </m:oMath>
                            </m:oMathPara>
                          </a14:m>
                          <a:endParaRPr lang="en-CA" sz="3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latin typeface="Cambria Math" panose="02040503050406030204" pitchFamily="18" charset="0"/>
                                      </a:rPr>
                                    </m:ctrlPr>
                                  </m:dPr>
                                  <m:e>
                                    <m:m>
                                      <m:mPr>
                                        <m:mcs>
                                          <m:mc>
                                            <m:mcPr>
                                              <m:count m:val="2"/>
                                              <m:mcJc m:val="center"/>
                                            </m:mcPr>
                                          </m:mc>
                                        </m:mcs>
                                        <m:ctrlPr>
                                          <a:rPr lang="en-CA" sz="4000" i="1" smtClean="0">
                                            <a:latin typeface="Cambria Math" panose="02040503050406030204" pitchFamily="18" charset="0"/>
                                          </a:rPr>
                                        </m:ctrlPr>
                                      </m:mPr>
                                      <m:mr>
                                        <m:e>
                                          <m:r>
                                            <a:rPr lang="en-US" sz="4000" b="0" i="1" smtClean="0">
                                              <a:latin typeface="Cambria Math" panose="02040503050406030204" pitchFamily="18" charset="0"/>
                                            </a:rPr>
                                            <m:t>1</m:t>
                                          </m:r>
                                        </m:e>
                                        <m:e>
                                          <m:r>
                                            <a:rPr lang="en-US" sz="4000" b="0" i="1" smtClean="0">
                                              <a:latin typeface="Cambria Math" panose="02040503050406030204" pitchFamily="18" charset="0"/>
                                            </a:rPr>
                                            <m:t>0</m:t>
                                          </m:r>
                                        </m:e>
                                      </m:mr>
                                      <m:mr>
                                        <m:e>
                                          <m:r>
                                            <a:rPr lang="en-US" sz="4000" b="0" i="1" smtClean="0">
                                              <a:latin typeface="Cambria Math" panose="02040503050406030204" pitchFamily="18" charset="0"/>
                                            </a:rPr>
                                            <m:t>0</m:t>
                                          </m:r>
                                        </m:e>
                                        <m:e>
                                          <m:r>
                                            <a:rPr lang="en-US" sz="4000" b="0" i="1" smtClean="0">
                                              <a:latin typeface="Cambria Math" panose="02040503050406030204" pitchFamily="18" charset="0"/>
                                            </a:rPr>
                                            <m:t>−1</m:t>
                                          </m:r>
                                        </m:e>
                                      </m:mr>
                                    </m:m>
                                  </m:e>
                                </m:d>
                              </m:oMath>
                            </m:oMathPara>
                          </a14:m>
                          <a:endParaRPr lang="en-CA" sz="3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90141299"/>
                      </a:ext>
                    </a:extLst>
                  </a:tr>
                  <a:tr h="742187">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Circular Trig      </a:t>
                          </a:r>
                          <a:r>
                            <a:rPr lang="en-US" sz="3200" baseline="0" dirty="0"/>
                            <a:t> </a:t>
                          </a:r>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m:t>
                                  </m:r>
                                </m:fName>
                                <m:e>
                                  <m:r>
                                    <a:rPr lang="en-US" sz="3200" b="0" i="1" smtClean="0">
                                      <a:latin typeface="Cambria Math" panose="02040503050406030204" pitchFamily="18" charset="0"/>
                                    </a:rPr>
                                    <m:t>𝜃</m:t>
                                  </m:r>
                                </m:e>
                              </m:func>
                              <m:r>
                                <a:rPr lang="en-US" sz="3200" b="0" i="1" smtClean="0">
                                  <a:latin typeface="Cambria Math" panose="02040503050406030204" pitchFamily="18" charset="0"/>
                                </a:rPr>
                                <m:t>    </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cos</m:t>
                                  </m:r>
                                </m:fName>
                                <m:e>
                                  <m:r>
                                    <a:rPr lang="en-US" sz="3200" b="0" i="1" smtClean="0">
                                      <a:latin typeface="Cambria Math" panose="02040503050406030204" pitchFamily="18" charset="0"/>
                                    </a:rPr>
                                    <m:t>𝜃</m:t>
                                  </m:r>
                                </m:e>
                              </m:func>
                            </m:oMath>
                          </a14:m>
                          <a:endParaRPr lang="en-CA" sz="3200" dirty="0"/>
                        </a:p>
                      </a:txBody>
                      <a:tcPr>
                        <a:lnT w="12700" cap="flat" cmpd="sng" algn="ctr">
                          <a:solidFill>
                            <a:schemeClr val="tx1"/>
                          </a:solidFill>
                          <a:prstDash val="solid"/>
                          <a:round/>
                          <a:headEnd type="none" w="med" len="med"/>
                          <a:tailEnd type="none" w="med" len="med"/>
                        </a:lnT>
                      </a:tcPr>
                    </a:tc>
                    <a:tc hMerge="1">
                      <a:txBody>
                        <a:bodyPr/>
                        <a:lstStyle/>
                        <a:p>
                          <a:endParaRPr lang="en-CA"/>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Hyperbolic Trig     </a:t>
                          </a:r>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sinh</m:t>
                                  </m:r>
                                </m:fName>
                                <m:e>
                                  <m:r>
                                    <a:rPr lang="en-US" sz="3200" b="0" i="1" smtClean="0">
                                      <a:solidFill>
                                        <a:srgbClr val="00B050"/>
                                      </a:solidFill>
                                      <a:latin typeface="Cambria Math" panose="02040503050406030204" pitchFamily="18" charset="0"/>
                                    </a:rPr>
                                    <m:t>𝜙</m:t>
                                  </m:r>
                                </m:e>
                              </m:func>
                              <m:r>
                                <a:rPr lang="en-US" sz="3200" b="0" i="1" smtClean="0">
                                  <a:latin typeface="Cambria Math" panose="02040503050406030204" pitchFamily="18" charset="0"/>
                                </a:rPr>
                                <m:t>    </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cosh</m:t>
                                  </m:r>
                                </m:fName>
                                <m:e>
                                  <m:r>
                                    <a:rPr lang="en-US" sz="3200" b="0" i="1" smtClean="0">
                                      <a:solidFill>
                                        <a:srgbClr val="00B050"/>
                                      </a:solidFill>
                                      <a:latin typeface="Cambria Math" panose="02040503050406030204" pitchFamily="18" charset="0"/>
                                    </a:rPr>
                                    <m:t>𝜙</m:t>
                                  </m:r>
                                </m:e>
                              </m:func>
                            </m:oMath>
                          </a14:m>
                          <a:endParaRPr lang="en-CA" sz="3200" dirty="0"/>
                        </a:p>
                      </a:txBody>
                      <a:tcPr/>
                    </a:tc>
                    <a:tc hMerge="1">
                      <a:txBody>
                        <a:bodyPr/>
                        <a:lstStyle/>
                        <a:p>
                          <a:endParaRPr lang="en-CA"/>
                        </a:p>
                      </a:txBody>
                      <a:tcPr/>
                    </a:tc>
                    <a:extLst>
                      <a:ext uri="{0D108BD9-81ED-4DB2-BD59-A6C34878D82A}">
                        <a16:rowId xmlns:a16="http://schemas.microsoft.com/office/drawing/2014/main" val="1507556881"/>
                      </a:ext>
                    </a:extLst>
                  </a:tr>
                  <a:tr h="130683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Circular Rotations</a:t>
                          </a:r>
                          <a:endParaRPr lang="en-CA" sz="3200" dirty="0"/>
                        </a:p>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m>
                                      <m:mPr>
                                        <m:mcs>
                                          <m:mc>
                                            <m:mcPr>
                                              <m:count m:val="2"/>
                                              <m:mcJc m:val="center"/>
                                            </m:mcPr>
                                          </m:mc>
                                        </m:mcs>
                                        <m:ctrlPr>
                                          <a:rPr lang="en-CA" sz="3200" i="1" smtClean="0">
                                            <a:latin typeface="Cambria Math" panose="02040503050406030204" pitchFamily="18" charset="0"/>
                                          </a:rPr>
                                        </m:ctrlPr>
                                      </m:mPr>
                                      <m:mr>
                                        <m:e>
                                          <m:func>
                                            <m:funcPr>
                                              <m:ctrlPr>
                                                <a:rPr lang="en-US" sz="3200" b="0" i="1" smtClean="0">
                                                  <a:latin typeface="Cambria Math" panose="02040503050406030204" pitchFamily="18" charset="0"/>
                                                </a:rPr>
                                              </m:ctrlPr>
                                            </m:funcPr>
                                            <m:fName>
                                              <m:r>
                                                <a:rPr lang="en-US" sz="3200" b="0" i="0" smtClean="0">
                                                  <a:latin typeface="Cambria Math" panose="02040503050406030204" pitchFamily="18" charset="0"/>
                                                </a:rPr>
                                                <m:t>   </m:t>
                                              </m:r>
                                              <m:r>
                                                <m:rPr>
                                                  <m:sty m:val="p"/>
                                                </m:rPr>
                                                <a:rPr lang="en-US" sz="3200" b="0" i="0" smtClean="0">
                                                  <a:latin typeface="Cambria Math" panose="02040503050406030204" pitchFamily="18" charset="0"/>
                                                </a:rPr>
                                                <m:t>cos</m:t>
                                              </m:r>
                                            </m:fName>
                                            <m:e>
                                              <m:r>
                                                <a:rPr lang="en-US" sz="3200" b="0" i="1" smtClean="0">
                                                  <a:latin typeface="Cambria Math" panose="02040503050406030204" pitchFamily="18" charset="0"/>
                                                </a:rPr>
                                                <m:t>𝜃</m:t>
                                              </m:r>
                                            </m:e>
                                          </m:func>
                                        </m:e>
                                        <m:e>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m:t>
                                              </m:r>
                                            </m:fName>
                                            <m:e>
                                              <m:r>
                                                <a:rPr lang="en-US" sz="3200" b="0" i="1" smtClean="0">
                                                  <a:latin typeface="Cambria Math" panose="02040503050406030204" pitchFamily="18" charset="0"/>
                                                </a:rPr>
                                                <m:t>𝜃</m:t>
                                              </m:r>
                                            </m:e>
                                          </m:func>
                                        </m:e>
                                      </m:mr>
                                      <m:mr>
                                        <m:e>
                                          <m:func>
                                            <m:funcPr>
                                              <m:ctrlPr>
                                                <a:rPr lang="en-US" sz="3200" b="0" i="1" smtClean="0">
                                                  <a:latin typeface="Cambria Math" panose="02040503050406030204" pitchFamily="18" charset="0"/>
                                                </a:rPr>
                                              </m:ctrlPr>
                                            </m:funcPr>
                                            <m:fName>
                                              <m:r>
                                                <a:rPr lang="en-US" sz="3200" b="0" i="1" smtClean="0">
                                                  <a:latin typeface="Cambria Math" panose="02040503050406030204" pitchFamily="18" charset="0"/>
                                                </a:rPr>
                                                <m:t>−</m:t>
                                              </m:r>
                                              <m:r>
                                                <m:rPr>
                                                  <m:sty m:val="p"/>
                                                </m:rPr>
                                                <a:rPr lang="en-US" sz="3200" b="0" i="0" smtClean="0">
                                                  <a:latin typeface="Cambria Math" panose="02040503050406030204" pitchFamily="18" charset="0"/>
                                                </a:rPr>
                                                <m:t>sin</m:t>
                                              </m:r>
                                            </m:fName>
                                            <m:e>
                                              <m:r>
                                                <a:rPr lang="en-US" sz="3200" b="0" i="1" smtClean="0">
                                                  <a:latin typeface="Cambria Math" panose="02040503050406030204" pitchFamily="18" charset="0"/>
                                                </a:rPr>
                                                <m:t>𝜃</m:t>
                                              </m:r>
                                            </m:e>
                                          </m:func>
                                        </m:e>
                                        <m:e>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cos</m:t>
                                              </m:r>
                                            </m:fName>
                                            <m:e>
                                              <m:r>
                                                <a:rPr lang="en-US" sz="3200" b="0" i="1" smtClean="0">
                                                  <a:latin typeface="Cambria Math" panose="02040503050406030204" pitchFamily="18" charset="0"/>
                                                </a:rPr>
                                                <m:t>𝜃</m:t>
                                              </m:r>
                                            </m:e>
                                          </m:func>
                                        </m:e>
                                      </m:mr>
                                    </m:m>
                                  </m:e>
                                </m:d>
                              </m:oMath>
                            </m:oMathPara>
                          </a14:m>
                          <a:endParaRPr lang="en-CA" sz="3200" dirty="0"/>
                        </a:p>
                      </a:txBody>
                      <a:tcPr/>
                    </a:tc>
                    <a:tc hMerge="1">
                      <a:txBody>
                        <a:bodyPr/>
                        <a:lstStyle/>
                        <a:p>
                          <a:endParaRPr lang="en-CA"/>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Hyperbolic Rotations</a:t>
                          </a:r>
                          <a:endParaRPr lang="en-CA" sz="3200" dirty="0"/>
                        </a:p>
                        <a:p>
                          <a:r>
                            <a:rPr lang="en-US" sz="3200" b="0" dirty="0"/>
                            <a:t>      </a:t>
                          </a:r>
                          <a14:m>
                            <m:oMath xmlns:m="http://schemas.openxmlformats.org/officeDocument/2006/math">
                              <m:d>
                                <m:dPr>
                                  <m:begChr m:val="["/>
                                  <m:endChr m:val="]"/>
                                  <m:ctrlPr>
                                    <a:rPr lang="en-US" sz="3200" b="0" i="1" smtClean="0">
                                      <a:latin typeface="Cambria Math" panose="02040503050406030204" pitchFamily="18" charset="0"/>
                                    </a:rPr>
                                  </m:ctrlPr>
                                </m:dPr>
                                <m:e>
                                  <m:m>
                                    <m:mPr>
                                      <m:mcs>
                                        <m:mc>
                                          <m:mcPr>
                                            <m:count m:val="2"/>
                                            <m:mcJc m:val="center"/>
                                          </m:mcPr>
                                        </m:mc>
                                      </m:mcs>
                                      <m:ctrlPr>
                                        <a:rPr lang="en-CA" sz="3200" i="1" smtClean="0">
                                          <a:latin typeface="Cambria Math" panose="02040503050406030204" pitchFamily="18" charset="0"/>
                                        </a:rPr>
                                      </m:ctrlPr>
                                    </m:mPr>
                                    <m:mr>
                                      <m:e>
                                        <m:func>
                                          <m:funcPr>
                                            <m:ctrlPr>
                                              <a:rPr lang="en-US" sz="3200" b="0" i="1" smtClean="0">
                                                <a:latin typeface="Cambria Math" panose="02040503050406030204" pitchFamily="18" charset="0"/>
                                              </a:rPr>
                                            </m:ctrlPr>
                                          </m:funcPr>
                                          <m:fName>
                                            <m:r>
                                              <a:rPr lang="en-US" sz="3200" b="0" i="0" smtClean="0">
                                                <a:latin typeface="Cambria Math" panose="02040503050406030204" pitchFamily="18" charset="0"/>
                                              </a:rPr>
                                              <m:t>    </m:t>
                                            </m:r>
                                            <m:r>
                                              <m:rPr>
                                                <m:sty m:val="p"/>
                                              </m:rPr>
                                              <a:rPr lang="en-US" sz="3200" b="0" i="0" smtClean="0">
                                                <a:latin typeface="Cambria Math" panose="02040503050406030204" pitchFamily="18" charset="0"/>
                                              </a:rPr>
                                              <m:t>cosh</m:t>
                                            </m:r>
                                          </m:fName>
                                          <m:e>
                                            <m:r>
                                              <a:rPr lang="en-US" sz="3200" b="0" i="1" smtClean="0">
                                                <a:solidFill>
                                                  <a:srgbClr val="00B050"/>
                                                </a:solidFill>
                                                <a:latin typeface="Cambria Math" panose="02040503050406030204" pitchFamily="18" charset="0"/>
                                              </a:rPr>
                                              <m:t>𝜙</m:t>
                                            </m:r>
                                          </m:e>
                                        </m:func>
                                      </m:e>
                                      <m:e>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sinh</m:t>
                                            </m:r>
                                          </m:fName>
                                          <m:e>
                                            <m:r>
                                              <a:rPr lang="en-US" sz="3200" b="0" i="1" smtClean="0">
                                                <a:solidFill>
                                                  <a:srgbClr val="00B050"/>
                                                </a:solidFill>
                                                <a:latin typeface="Cambria Math" panose="02040503050406030204" pitchFamily="18" charset="0"/>
                                              </a:rPr>
                                              <m:t>𝜙</m:t>
                                            </m:r>
                                          </m:e>
                                        </m:func>
                                      </m:e>
                                    </m:mr>
                                    <m:mr>
                                      <m:e>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sinh</m:t>
                                            </m:r>
                                          </m:fName>
                                          <m:e>
                                            <m:r>
                                              <a:rPr lang="en-US" sz="3200" b="0" i="1" smtClean="0">
                                                <a:solidFill>
                                                  <a:srgbClr val="00B050"/>
                                                </a:solidFill>
                                                <a:latin typeface="Cambria Math" panose="02040503050406030204" pitchFamily="18" charset="0"/>
                                              </a:rPr>
                                              <m:t>𝜙</m:t>
                                            </m:r>
                                          </m:e>
                                        </m:func>
                                      </m:e>
                                      <m:e>
                                        <m:r>
                                          <a:rPr lang="en-US" sz="3200" b="0" i="1" smtClean="0">
                                            <a:latin typeface="Cambria Math" panose="02040503050406030204" pitchFamily="18" charset="0"/>
                                          </a:rPr>
                                          <m:t>   </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cosh</m:t>
                                            </m:r>
                                          </m:fName>
                                          <m:e>
                                            <m:r>
                                              <a:rPr lang="en-US" sz="3200" b="0" i="1" smtClean="0">
                                                <a:solidFill>
                                                  <a:srgbClr val="00B050"/>
                                                </a:solidFill>
                                                <a:latin typeface="Cambria Math" panose="02040503050406030204" pitchFamily="18" charset="0"/>
                                              </a:rPr>
                                              <m:t>𝜙</m:t>
                                            </m:r>
                                          </m:e>
                                        </m:func>
                                      </m:e>
                                    </m:mr>
                                  </m:m>
                                </m:e>
                              </m:d>
                            </m:oMath>
                          </a14:m>
                          <a:endParaRPr lang="en-CA" sz="3200" dirty="0"/>
                        </a:p>
                      </a:txBody>
                      <a:tcPr/>
                    </a:tc>
                    <a:tc hMerge="1">
                      <a:txBody>
                        <a:bodyPr/>
                        <a:lstStyle/>
                        <a:p>
                          <a:endParaRPr lang="en-CA"/>
                        </a:p>
                      </a:txBody>
                      <a:tcPr/>
                    </a:tc>
                    <a:extLst>
                      <a:ext uri="{0D108BD9-81ED-4DB2-BD59-A6C34878D82A}">
                        <a16:rowId xmlns:a16="http://schemas.microsoft.com/office/drawing/2014/main" val="3615239292"/>
                      </a:ext>
                    </a:extLst>
                  </a:tr>
                </a:tbl>
              </a:graphicData>
            </a:graphic>
          </p:graphicFrame>
        </mc:Choice>
        <mc:Fallback xmlns="">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extLst>
                  <p:ext uri="{D42A27DB-BD31-4B8C-83A1-F6EECF244321}">
                    <p14:modId xmlns:p14="http://schemas.microsoft.com/office/powerpoint/2010/main" val="2205799793"/>
                  </p:ext>
                </p:extLst>
              </p:nvPr>
            </p:nvGraphicFramePr>
            <p:xfrm>
              <a:off x="400050" y="152401"/>
              <a:ext cx="11430000" cy="6498018"/>
            </p:xfrm>
            <a:graphic>
              <a:graphicData uri="http://schemas.openxmlformats.org/drawingml/2006/table">
                <a:tbl>
                  <a:tblPr firstRow="1" bandRow="1">
                    <a:tableStyleId>{5940675A-B579-460E-94D1-54222C63F5DA}</a:tableStyleId>
                  </a:tblPr>
                  <a:tblGrid>
                    <a:gridCol w="3086100">
                      <a:extLst>
                        <a:ext uri="{9D8B030D-6E8A-4147-A177-3AD203B41FA5}">
                          <a16:colId xmlns:a16="http://schemas.microsoft.com/office/drawing/2014/main" val="2936866724"/>
                        </a:ext>
                      </a:extLst>
                    </a:gridCol>
                    <a:gridCol w="2228850">
                      <a:extLst>
                        <a:ext uri="{9D8B030D-6E8A-4147-A177-3AD203B41FA5}">
                          <a16:colId xmlns:a16="http://schemas.microsoft.com/office/drawing/2014/main" val="2777140550"/>
                        </a:ext>
                      </a:extLst>
                    </a:gridCol>
                    <a:gridCol w="3581400">
                      <a:extLst>
                        <a:ext uri="{9D8B030D-6E8A-4147-A177-3AD203B41FA5}">
                          <a16:colId xmlns:a16="http://schemas.microsoft.com/office/drawing/2014/main" val="4226159283"/>
                        </a:ext>
                      </a:extLst>
                    </a:gridCol>
                    <a:gridCol w="2533650">
                      <a:extLst>
                        <a:ext uri="{9D8B030D-6E8A-4147-A177-3AD203B41FA5}">
                          <a16:colId xmlns:a16="http://schemas.microsoft.com/office/drawing/2014/main" val="208519855"/>
                        </a:ext>
                      </a:extLst>
                    </a:gridCol>
                  </a:tblGrid>
                  <a:tr h="82296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0070C0"/>
                              </a:solidFill>
                            </a:rPr>
                            <a:t>Euclidean Geometry</a:t>
                          </a:r>
                          <a:endParaRPr lang="en-CA" sz="4800" dirty="0">
                            <a:solidFill>
                              <a:srgbClr val="0070C0"/>
                            </a:solidFill>
                          </a:endParaRPr>
                        </a:p>
                      </a:txBody>
                      <a:tcPr/>
                    </a:tc>
                    <a:tc hMerge="1">
                      <a:txBody>
                        <a:bodyPr/>
                        <a:lstStyle/>
                        <a:p>
                          <a:endParaRPr lang="en-CA"/>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err="1">
                              <a:solidFill>
                                <a:srgbClr val="7030A0"/>
                              </a:solidFill>
                            </a:rPr>
                            <a:t>Minkowski</a:t>
                          </a:r>
                          <a:r>
                            <a:rPr lang="en-US" sz="4800" dirty="0">
                              <a:solidFill>
                                <a:srgbClr val="7030A0"/>
                              </a:solidFill>
                            </a:rPr>
                            <a:t> Geometry</a:t>
                          </a:r>
                          <a:endParaRPr lang="en-CA" sz="4800" dirty="0">
                            <a:solidFill>
                              <a:srgbClr val="7030A0"/>
                            </a:solidFill>
                          </a:endParaRPr>
                        </a:p>
                      </a:txBody>
                      <a:tcPr/>
                    </a:tc>
                    <a:tc hMerge="1">
                      <a:txBody>
                        <a:bodyPr/>
                        <a:lstStyle/>
                        <a:p>
                          <a:endParaRPr lang="en-CA"/>
                        </a:p>
                      </a:txBody>
                      <a:tcPr/>
                    </a:tc>
                    <a:extLst>
                      <a:ext uri="{0D108BD9-81ED-4DB2-BD59-A6C34878D82A}">
                        <a16:rowId xmlns:a16="http://schemas.microsoft.com/office/drawing/2014/main" val="595545894"/>
                      </a:ext>
                    </a:extLst>
                  </a:tr>
                  <a:tr h="1306830">
                    <a:tc gridSpan="2">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115" t="-73364" r="-115367" b="-336449"/>
                          </a:stretch>
                        </a:blipFill>
                      </a:tcPr>
                    </a:tc>
                    <a:tc hMerge="1">
                      <a:txBody>
                        <a:bodyPr/>
                        <a:lstStyle/>
                        <a:p>
                          <a:endParaRPr lang="en-CA"/>
                        </a:p>
                      </a:txBody>
                      <a:tcPr/>
                    </a:tc>
                    <a:tc gridSpan="2">
                      <a:txBody>
                        <a:bodyPr/>
                        <a:lstStyle/>
                        <a:p>
                          <a:endParaRPr lang="en-US"/>
                        </a:p>
                      </a:txBody>
                      <a:tcPr>
                        <a:blipFill>
                          <a:blip r:embed="rId4"/>
                          <a:stretch>
                            <a:fillRect l="-86952" t="-73364" r="-199" b="-336449"/>
                          </a:stretch>
                        </a:blipFill>
                      </a:tcPr>
                    </a:tc>
                    <a:tc hMerge="1">
                      <a:txBody>
                        <a:bodyPr/>
                        <a:lstStyle/>
                        <a:p>
                          <a:endParaRPr lang="en-CA"/>
                        </a:p>
                      </a:txBody>
                      <a:tcPr/>
                    </a:tc>
                    <a:extLst>
                      <a:ext uri="{0D108BD9-81ED-4DB2-BD59-A6C34878D82A}">
                        <a16:rowId xmlns:a16="http://schemas.microsoft.com/office/drawing/2014/main" val="1331947988"/>
                      </a:ext>
                    </a:extLst>
                  </a:tr>
                  <a:tr h="2119122">
                    <a:tc>
                      <a:txBody>
                        <a:bodyPr/>
                        <a:lstStyle/>
                        <a:p>
                          <a:endParaRPr lang="en-US"/>
                        </a:p>
                      </a:txBody>
                      <a:tcPr>
                        <a:lnL w="12700" cap="flat" cmpd="sng" algn="ctr">
                          <a:solidFill>
                            <a:schemeClr val="tx1"/>
                          </a:solidFill>
                          <a:prstDash val="solid"/>
                          <a:round/>
                          <a:headEnd type="none" w="med" len="med"/>
                          <a:tailEnd type="none" w="med" len="med"/>
                        </a:lnL>
                        <a:lnR w="12700" cmpd="sng">
                          <a:noFill/>
                        </a:lnR>
                        <a:lnB w="12700" cap="flat" cmpd="sng" algn="ctr">
                          <a:solidFill>
                            <a:schemeClr val="tx1"/>
                          </a:solidFill>
                          <a:prstDash val="solid"/>
                          <a:round/>
                          <a:headEnd type="none" w="med" len="med"/>
                          <a:tailEnd type="none" w="med" len="med"/>
                        </a:lnB>
                        <a:blipFill>
                          <a:blip r:embed="rId4"/>
                          <a:stretch>
                            <a:fillRect l="-197" t="-106609" r="-270414" b="-106897"/>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39178" t="-106609" r="-275616" b="-106897"/>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blipFill>
                          <a:blip r:embed="rId4"/>
                          <a:stretch>
                            <a:fillRect l="-148469" t="-106609" r="-71088" b="-106897"/>
                          </a:stretch>
                        </a:blipFill>
                      </a:tcPr>
                    </a:tc>
                    <a:tc>
                      <a:txBody>
                        <a:bodyPr/>
                        <a:lstStyle/>
                        <a:p>
                          <a:endParaRPr lang="en-US"/>
                        </a:p>
                      </a:txBody>
                      <a:tcPr anchor="ctr">
                        <a:lnL w="12700" cap="flat" cmpd="sng" algn="ctr">
                          <a:noFill/>
                          <a:prstDash val="solid"/>
                          <a:round/>
                          <a:headEnd type="none" w="med" len="med"/>
                          <a:tailEnd type="none" w="med" len="med"/>
                        </a:lnL>
                        <a:blipFill>
                          <a:blip r:embed="rId4"/>
                          <a:stretch>
                            <a:fillRect l="-351202" t="-106609" r="-481" b="-106897"/>
                          </a:stretch>
                        </a:blipFill>
                      </a:tcPr>
                    </a:tc>
                    <a:extLst>
                      <a:ext uri="{0D108BD9-81ED-4DB2-BD59-A6C34878D82A}">
                        <a16:rowId xmlns:a16="http://schemas.microsoft.com/office/drawing/2014/main" val="290141299"/>
                      </a:ext>
                    </a:extLst>
                  </a:tr>
                  <a:tr h="742187">
                    <a:tc gridSpan="2">
                      <a:txBody>
                        <a:bodyPr/>
                        <a:lstStyle/>
                        <a:p>
                          <a:endParaRPr lang="en-US"/>
                        </a:p>
                      </a:txBody>
                      <a:tcPr>
                        <a:lnT w="12700" cap="flat" cmpd="sng" algn="ctr">
                          <a:solidFill>
                            <a:schemeClr val="tx1"/>
                          </a:solidFill>
                          <a:prstDash val="solid"/>
                          <a:round/>
                          <a:headEnd type="none" w="med" len="med"/>
                          <a:tailEnd type="none" w="med" len="med"/>
                        </a:lnT>
                        <a:blipFill>
                          <a:blip r:embed="rId4"/>
                          <a:stretch>
                            <a:fillRect l="-115" t="-589344" r="-115367" b="-204918"/>
                          </a:stretch>
                        </a:blipFill>
                      </a:tcPr>
                    </a:tc>
                    <a:tc hMerge="1">
                      <a:txBody>
                        <a:bodyPr/>
                        <a:lstStyle/>
                        <a:p>
                          <a:endParaRPr lang="en-CA"/>
                        </a:p>
                      </a:txBody>
                      <a:tcPr/>
                    </a:tc>
                    <a:tc gridSpan="2">
                      <a:txBody>
                        <a:bodyPr/>
                        <a:lstStyle/>
                        <a:p>
                          <a:endParaRPr lang="en-US"/>
                        </a:p>
                      </a:txBody>
                      <a:tcPr>
                        <a:blipFill>
                          <a:blip r:embed="rId4"/>
                          <a:stretch>
                            <a:fillRect l="-86952" t="-589344" r="-199" b="-204918"/>
                          </a:stretch>
                        </a:blipFill>
                      </a:tcPr>
                    </a:tc>
                    <a:tc hMerge="1">
                      <a:txBody>
                        <a:bodyPr/>
                        <a:lstStyle/>
                        <a:p>
                          <a:endParaRPr lang="en-CA"/>
                        </a:p>
                      </a:txBody>
                      <a:tcPr/>
                    </a:tc>
                    <a:extLst>
                      <a:ext uri="{0D108BD9-81ED-4DB2-BD59-A6C34878D82A}">
                        <a16:rowId xmlns:a16="http://schemas.microsoft.com/office/drawing/2014/main" val="1507556881"/>
                      </a:ext>
                    </a:extLst>
                  </a:tr>
                  <a:tr h="1506919">
                    <a:tc gridSpan="2">
                      <a:txBody>
                        <a:bodyPr/>
                        <a:lstStyle/>
                        <a:p>
                          <a:endParaRPr lang="en-US"/>
                        </a:p>
                      </a:txBody>
                      <a:tcPr>
                        <a:blipFill>
                          <a:blip r:embed="rId4"/>
                          <a:stretch>
                            <a:fillRect l="-115" t="-340486" r="-115367" b="-1215"/>
                          </a:stretch>
                        </a:blipFill>
                      </a:tcPr>
                    </a:tc>
                    <a:tc hMerge="1">
                      <a:txBody>
                        <a:bodyPr/>
                        <a:lstStyle/>
                        <a:p>
                          <a:endParaRPr lang="en-CA"/>
                        </a:p>
                      </a:txBody>
                      <a:tcPr/>
                    </a:tc>
                    <a:tc gridSpan="2">
                      <a:txBody>
                        <a:bodyPr/>
                        <a:lstStyle/>
                        <a:p>
                          <a:endParaRPr lang="en-US"/>
                        </a:p>
                      </a:txBody>
                      <a:tcPr>
                        <a:blipFill>
                          <a:blip r:embed="rId4"/>
                          <a:stretch>
                            <a:fillRect l="-86952" t="-340486" r="-199" b="-1215"/>
                          </a:stretch>
                        </a:blipFill>
                      </a:tcPr>
                    </a:tc>
                    <a:tc hMerge="1">
                      <a:txBody>
                        <a:bodyPr/>
                        <a:lstStyle/>
                        <a:p>
                          <a:endParaRPr lang="en-CA"/>
                        </a:p>
                      </a:txBody>
                      <a:tcPr/>
                    </a:tc>
                    <a:extLst>
                      <a:ext uri="{0D108BD9-81ED-4DB2-BD59-A6C34878D82A}">
                        <a16:rowId xmlns:a16="http://schemas.microsoft.com/office/drawing/2014/main" val="3615239292"/>
                      </a:ext>
                    </a:extLst>
                  </a:tr>
                </a:tbl>
              </a:graphicData>
            </a:graphic>
          </p:graphicFrame>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id="{3A9E729F-D8F8-4381-B86F-2E989EAAFD30}"/>
                  </a:ext>
                </a:extLst>
              </p14:cNvPr>
              <p14:cNvContentPartPr/>
              <p14:nvPr>
                <p:extLst>
                  <p:ext uri="{42D2F446-02D8-4167-A562-619A0277C38B}">
                    <p15:isNarration xmlns:p15="http://schemas.microsoft.com/office/powerpoint/2012/main" val="1"/>
                  </p:ext>
                </p:extLst>
              </p14:nvPr>
            </p14:nvContentPartPr>
            <p14:xfrm>
              <a:off x="86760" y="115200"/>
              <a:ext cx="11962440" cy="821880"/>
            </p14:xfrm>
          </p:contentPart>
        </mc:Choice>
        <mc:Fallback xmlns="">
          <p:pic>
            <p:nvPicPr>
              <p:cNvPr id="3" name="Ink 2">
                <a:extLst>
                  <a:ext uri="{FF2B5EF4-FFF2-40B4-BE49-F238E27FC236}">
                    <a16:creationId xmlns:a16="http://schemas.microsoft.com/office/drawing/2014/main" id="{3A9E729F-D8F8-4381-B86F-2E989EAAFD30}"/>
                  </a:ext>
                </a:extLst>
              </p:cNvPr>
              <p:cNvPicPr>
                <a:picLocks noGrp="1" noRot="1" noChangeAspect="1" noMove="1" noResize="1" noEditPoints="1" noAdjustHandles="1" noChangeArrowheads="1" noChangeShapeType="1"/>
              </p:cNvPicPr>
              <p:nvPr/>
            </p:nvPicPr>
            <p:blipFill>
              <a:blip r:embed="rId6"/>
              <a:stretch>
                <a:fillRect/>
              </a:stretch>
            </p:blipFill>
            <p:spPr>
              <a:xfrm>
                <a:off x="77400" y="105840"/>
                <a:ext cx="11981160" cy="840600"/>
              </a:xfrm>
              <a:prstGeom prst="rect">
                <a:avLst/>
              </a:prstGeom>
            </p:spPr>
          </p:pic>
        </mc:Fallback>
      </mc:AlternateContent>
    </p:spTree>
    <p:custDataLst>
      <p:tags r:id="rId1"/>
    </p:custDataLst>
    <p:extLst>
      <p:ext uri="{BB962C8B-B14F-4D97-AF65-F5344CB8AC3E}">
        <p14:creationId xmlns:p14="http://schemas.microsoft.com/office/powerpoint/2010/main" val="2576215470"/>
      </p:ext>
    </p:extLst>
  </p:cSld>
  <p:clrMapOvr>
    <a:masterClrMapping/>
  </p:clrMapOvr>
  <mc:AlternateContent xmlns:mc="http://schemas.openxmlformats.org/markup-compatibility/2006" xmlns:p14="http://schemas.microsoft.com/office/powerpoint/2010/main">
    <mc:Choice Requires="p14">
      <p:transition spd="slow" p14:dur="2000" advTm="54869"/>
    </mc:Choice>
    <mc:Fallback xmlns="">
      <p:transition spd="slow" advTm="54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6C91AE7-B66C-4CE7-B18A-C5CA0D1F199C}"/>
              </a:ext>
            </a:extLst>
          </p:cNvPr>
          <p:cNvGrpSpPr/>
          <p:nvPr/>
        </p:nvGrpSpPr>
        <p:grpSpPr>
          <a:xfrm>
            <a:off x="-1" y="1672713"/>
            <a:ext cx="12250995" cy="1442004"/>
            <a:chOff x="-1" y="1672713"/>
            <a:chExt cx="12250995" cy="1442004"/>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3300E7-6086-444F-9C2A-D62E9E7EE082}"/>
                    </a:ext>
                  </a:extLst>
                </p:cNvPr>
                <p:cNvSpPr txBox="1"/>
                <p:nvPr/>
              </p:nvSpPr>
              <p:spPr>
                <a:xfrm>
                  <a:off x="-1" y="1672713"/>
                  <a:ext cx="6607277" cy="126034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5400" b="0" i="1" smtClean="0">
                                <a:solidFill>
                                  <a:schemeClr val="tx1"/>
                                </a:solidFill>
                                <a:latin typeface="Cambria Math" panose="02040503050406030204" pitchFamily="18" charset="0"/>
                              </a:rPr>
                            </m:ctrlPr>
                          </m:sSupPr>
                          <m:e>
                            <m:d>
                              <m:dPr>
                                <m:begChr m:val="‖"/>
                                <m:endChr m:val="‖"/>
                                <m:ctrlPr>
                                  <a:rPr lang="en-US" sz="5400" b="0" i="1" smtClean="0">
                                    <a:solidFill>
                                      <a:schemeClr val="tx1"/>
                                    </a:solidFill>
                                    <a:latin typeface="Cambria Math" panose="02040503050406030204" pitchFamily="18" charset="0"/>
                                  </a:rPr>
                                </m:ctrlPr>
                              </m:dPr>
                              <m:e>
                                <m:acc>
                                  <m:accPr>
                                    <m:chr m:val="⃗"/>
                                    <m:ctrlPr>
                                      <a:rPr lang="en-US" sz="5400" i="1">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𝑆</m:t>
                                    </m:r>
                                  </m:e>
                                </m:acc>
                              </m:e>
                            </m:d>
                          </m:e>
                          <m:sup>
                            <m:r>
                              <a:rPr lang="en-US" sz="5400" b="0" i="1" smtClean="0">
                                <a:solidFill>
                                  <a:schemeClr val="tx1"/>
                                </a:solidFill>
                                <a:latin typeface="Cambria Math" panose="02040503050406030204" pitchFamily="18" charset="0"/>
                              </a:rPr>
                              <m:t>2</m:t>
                            </m:r>
                          </m:sup>
                        </m:sSup>
                        <m:r>
                          <a:rPr lang="en-US" sz="5400" b="0" i="1" smtClean="0">
                            <a:solidFill>
                              <a:schemeClr val="tx1"/>
                            </a:solidFill>
                            <a:latin typeface="Cambria Math" panose="02040503050406030204" pitchFamily="18" charset="0"/>
                          </a:rPr>
                          <m:t>=</m:t>
                        </m:r>
                        <m:sSup>
                          <m:sSupPr>
                            <m:ctrlPr>
                              <a:rPr lang="en-US" sz="5400" b="0" i="1" smtClean="0">
                                <a:solidFill>
                                  <a:srgbClr val="0070C0"/>
                                </a:solidFill>
                                <a:latin typeface="Cambria Math" panose="02040503050406030204" pitchFamily="18" charset="0"/>
                              </a:rPr>
                            </m:ctrlPr>
                          </m:sSupPr>
                          <m:e>
                            <m:d>
                              <m:dPr>
                                <m:ctrlPr>
                                  <a:rPr lang="en-US" sz="5400" b="0" i="1" smtClean="0">
                                    <a:solidFill>
                                      <a:schemeClr val="tx1"/>
                                    </a:solidFill>
                                    <a:latin typeface="Cambria Math" panose="02040503050406030204" pitchFamily="18" charset="0"/>
                                  </a:rPr>
                                </m:ctrlPr>
                              </m:dPr>
                              <m:e>
                                <m:r>
                                  <a:rPr lang="en-US" sz="5400" b="0" i="1" smtClean="0">
                                    <a:solidFill>
                                      <a:schemeClr val="tx1"/>
                                    </a:solidFill>
                                    <a:latin typeface="Cambria Math" panose="02040503050406030204" pitchFamily="18" charset="0"/>
                                  </a:rPr>
                                  <m:t>𝑐</m:t>
                                </m:r>
                                <m:r>
                                  <a:rPr lang="en-US" sz="5400" b="0" i="1" smtClean="0">
                                    <a:solidFill>
                                      <a:srgbClr val="0070C0"/>
                                    </a:solidFill>
                                    <a:latin typeface="Cambria Math" panose="02040503050406030204" pitchFamily="18" charset="0"/>
                                  </a:rPr>
                                  <m:t>𝑡</m:t>
                                </m:r>
                              </m:e>
                            </m:d>
                          </m:e>
                          <m:sup>
                            <m:r>
                              <a:rPr lang="en-US" sz="5400" b="0" i="1" smtClean="0">
                                <a:solidFill>
                                  <a:schemeClr val="tx1"/>
                                </a:solidFill>
                                <a:latin typeface="Cambria Math" panose="02040503050406030204" pitchFamily="18" charset="0"/>
                              </a:rPr>
                              <m:t>2</m:t>
                            </m:r>
                          </m:sup>
                        </m:sSup>
                        <m:r>
                          <a:rPr lang="en-US" sz="5400" b="0" i="1" smtClean="0">
                            <a:latin typeface="Cambria Math" panose="02040503050406030204" pitchFamily="18" charset="0"/>
                          </a:rPr>
                          <m:t>−</m:t>
                        </m:r>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𝑥</m:t>
                            </m:r>
                          </m:e>
                          <m:sup>
                            <m:r>
                              <a:rPr lang="en-US" sz="5400" b="0" i="1" smtClean="0">
                                <a:solidFill>
                                  <a:schemeClr val="tx1"/>
                                </a:solidFill>
                                <a:latin typeface="Cambria Math" panose="02040503050406030204" pitchFamily="18" charset="0"/>
                              </a:rPr>
                              <m:t>2</m:t>
                            </m:r>
                          </m:sup>
                        </m:sSup>
                      </m:oMath>
                    </m:oMathPara>
                  </a14:m>
                  <a:endParaRPr lang="en-US" sz="5400" dirty="0">
                    <a:solidFill>
                      <a:srgbClr val="7030A0"/>
                    </a:solidFill>
                  </a:endParaRPr>
                </a:p>
              </p:txBody>
            </p:sp>
          </mc:Choice>
          <mc:Fallback xmlns="">
            <p:sp>
              <p:nvSpPr>
                <p:cNvPr id="7" name="TextBox 6">
                  <a:extLst>
                    <a:ext uri="{FF2B5EF4-FFF2-40B4-BE49-F238E27FC236}">
                      <a16:creationId xmlns:a16="http://schemas.microsoft.com/office/drawing/2014/main" id="{AC3300E7-6086-444F-9C2A-D62E9E7EE082}"/>
                    </a:ext>
                  </a:extLst>
                </p:cNvPr>
                <p:cNvSpPr txBox="1">
                  <a:spLocks noRot="1" noChangeAspect="1" noMove="1" noResize="1" noEditPoints="1" noAdjustHandles="1" noChangeArrowheads="1" noChangeShapeType="1" noTextEdit="1"/>
                </p:cNvSpPr>
                <p:nvPr/>
              </p:nvSpPr>
              <p:spPr>
                <a:xfrm>
                  <a:off x="-1" y="1672713"/>
                  <a:ext cx="6607277" cy="1260345"/>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49A8D44-C625-4F09-8A96-3FA2DE5F99BB}"/>
                    </a:ext>
                  </a:extLst>
                </p:cNvPr>
                <p:cNvSpPr txBox="1"/>
                <p:nvPr/>
              </p:nvSpPr>
              <p:spPr>
                <a:xfrm>
                  <a:off x="6077564" y="1790700"/>
                  <a:ext cx="6173430" cy="132401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e>
                                  <m:r>
                                    <a:rPr lang="en-US" sz="4800" b="0" i="1" smtClean="0">
                                      <a:solidFill>
                                        <a:srgbClr val="0070C0"/>
                                      </a:solidFill>
                                      <a:latin typeface="Cambria Math" panose="02040503050406030204" pitchFamily="18" charset="0"/>
                                    </a:rPr>
                                    <m:t>𝑥</m:t>
                                  </m:r>
                                </m:e>
                              </m:mr>
                            </m:m>
                          </m:e>
                        </m:d>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r>
                                    <m:rPr>
                                      <m:brk m:alnAt="7"/>
                                    </m:rPr>
                                    <a:rPr lang="en-US" sz="4800" b="0" i="1" smtClean="0">
                                      <a:solidFill>
                                        <a:schemeClr val="tx1"/>
                                      </a:solidFill>
                                      <a:latin typeface="Cambria Math" panose="02040503050406030204" pitchFamily="18" charset="0"/>
                                    </a:rPr>
                                    <m:t>1</m:t>
                                  </m:r>
                                </m:e>
                                <m:e>
                                  <m:r>
                                    <a:rPr lang="en-US" sz="4800" b="0" i="1" smtClean="0">
                                      <a:solidFill>
                                        <a:schemeClr val="tx1"/>
                                      </a:solidFill>
                                      <a:latin typeface="Cambria Math" panose="02040503050406030204" pitchFamily="18" charset="0"/>
                                    </a:rPr>
                                    <m:t>0</m:t>
                                  </m:r>
                                </m:e>
                              </m:mr>
                              <m:mr>
                                <m:e>
                                  <m:r>
                                    <a:rPr lang="en-US" sz="4800" b="0" i="1" smtClean="0">
                                      <a:solidFill>
                                        <a:schemeClr val="tx1"/>
                                      </a:solidFill>
                                      <a:latin typeface="Cambria Math" panose="02040503050406030204" pitchFamily="18" charset="0"/>
                                    </a:rPr>
                                    <m:t>0</m:t>
                                  </m:r>
                                </m:e>
                                <m:e>
                                  <m:r>
                                    <a:rPr lang="en-US" sz="4800" b="0" i="1" smtClean="0">
                                      <a:solidFill>
                                        <a:schemeClr val="tx1"/>
                                      </a:solidFill>
                                      <a:latin typeface="Cambria Math" panose="02040503050406030204" pitchFamily="18" charset="0"/>
                                    </a:rPr>
                                    <m:t>−1</m:t>
                                  </m:r>
                                </m:e>
                              </m:mr>
                            </m:m>
                          </m:e>
                        </m:d>
                        <m:d>
                          <m:dPr>
                            <m:begChr m:val="["/>
                            <m:endChr m:val="]"/>
                            <m:ctrlPr>
                              <a:rPr lang="en-US" sz="4800" b="0" i="1" smtClean="0">
                                <a:solidFill>
                                  <a:schemeClr val="tx1"/>
                                </a:solidFill>
                                <a:latin typeface="Cambria Math" panose="02040503050406030204" pitchFamily="18" charset="0"/>
                              </a:rPr>
                            </m:ctrlPr>
                          </m:dPr>
                          <m:e>
                            <m:eqArr>
                              <m:eqArrPr>
                                <m:ctrlPr>
                                  <a:rPr lang="en-US" sz="4800" b="0" i="1" smtClean="0">
                                    <a:solidFill>
                                      <a:schemeClr val="tx1"/>
                                    </a:solidFill>
                                    <a:latin typeface="Cambria Math" panose="02040503050406030204" pitchFamily="18" charset="0"/>
                                  </a:rPr>
                                </m:ctrlPr>
                              </m:eqArrP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e>
                                <m:r>
                                  <a:rPr lang="en-US" sz="4800" b="0" i="1" smtClean="0">
                                    <a:solidFill>
                                      <a:srgbClr val="0070C0"/>
                                    </a:solidFill>
                                    <a:latin typeface="Cambria Math" panose="02040503050406030204" pitchFamily="18" charset="0"/>
                                  </a:rPr>
                                  <m:t>𝑥</m:t>
                                </m:r>
                              </m:e>
                            </m:eqArr>
                          </m:e>
                        </m:d>
                      </m:oMath>
                    </m:oMathPara>
                  </a14:m>
                  <a:endParaRPr lang="en-US" sz="4800" dirty="0">
                    <a:solidFill>
                      <a:srgbClr val="7030A0"/>
                    </a:solidFill>
                  </a:endParaRPr>
                </a:p>
              </p:txBody>
            </p:sp>
          </mc:Choice>
          <mc:Fallback xmlns="">
            <p:sp>
              <p:nvSpPr>
                <p:cNvPr id="8" name="TextBox 7">
                  <a:extLst>
                    <a:ext uri="{FF2B5EF4-FFF2-40B4-BE49-F238E27FC236}">
                      <a16:creationId xmlns:a16="http://schemas.microsoft.com/office/drawing/2014/main" id="{A49A8D44-C625-4F09-8A96-3FA2DE5F99BB}"/>
                    </a:ext>
                  </a:extLst>
                </p:cNvPr>
                <p:cNvSpPr txBox="1">
                  <a:spLocks noRot="1" noChangeAspect="1" noMove="1" noResize="1" noEditPoints="1" noAdjustHandles="1" noChangeArrowheads="1" noChangeShapeType="1" noTextEdit="1"/>
                </p:cNvSpPr>
                <p:nvPr/>
              </p:nvSpPr>
              <p:spPr>
                <a:xfrm>
                  <a:off x="6077564" y="1790700"/>
                  <a:ext cx="6173430" cy="1324017"/>
                </a:xfrm>
                <a:prstGeom prst="rect">
                  <a:avLst/>
                </a:prstGeom>
                <a:blipFill>
                  <a:blip r:embed="rId5"/>
                  <a:stretch>
                    <a:fillRect/>
                  </a:stretch>
                </a:blipFill>
              </p:spPr>
              <p:txBody>
                <a:bodyPr/>
                <a:lstStyle/>
                <a:p>
                  <a:r>
                    <a:rPr lang="en-CA">
                      <a:noFill/>
                    </a:rPr>
                    <a:t> </a:t>
                  </a:r>
                </a:p>
              </p:txBody>
            </p:sp>
          </mc:Fallback>
        </mc:AlternateContent>
      </p:grpSp>
      <p:grpSp>
        <p:nvGrpSpPr>
          <p:cNvPr id="4" name="Group 3">
            <a:extLst>
              <a:ext uri="{FF2B5EF4-FFF2-40B4-BE49-F238E27FC236}">
                <a16:creationId xmlns:a16="http://schemas.microsoft.com/office/drawing/2014/main" id="{50599E24-A117-4BFD-A62A-FB95AD837F47}"/>
              </a:ext>
            </a:extLst>
          </p:cNvPr>
          <p:cNvGrpSpPr/>
          <p:nvPr/>
        </p:nvGrpSpPr>
        <p:grpSpPr>
          <a:xfrm>
            <a:off x="0" y="3486150"/>
            <a:ext cx="12250994" cy="1406988"/>
            <a:chOff x="0" y="3486150"/>
            <a:chExt cx="12250994" cy="1406988"/>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1588D4-EE53-41F0-978E-D2F70EC0F885}"/>
                    </a:ext>
                  </a:extLst>
                </p:cNvPr>
                <p:cNvSpPr txBox="1"/>
                <p:nvPr/>
              </p:nvSpPr>
              <p:spPr>
                <a:xfrm>
                  <a:off x="0" y="3486150"/>
                  <a:ext cx="6784258" cy="126034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5400" b="0" i="1" smtClean="0">
                                <a:solidFill>
                                  <a:schemeClr val="tx1"/>
                                </a:solidFill>
                                <a:latin typeface="Cambria Math" panose="02040503050406030204" pitchFamily="18" charset="0"/>
                              </a:rPr>
                            </m:ctrlPr>
                          </m:sSupPr>
                          <m:e>
                            <m:d>
                              <m:dPr>
                                <m:begChr m:val="‖"/>
                                <m:endChr m:val="‖"/>
                                <m:ctrlPr>
                                  <a:rPr lang="en-US" sz="5400" b="0" i="1" smtClean="0">
                                    <a:solidFill>
                                      <a:schemeClr val="tx1"/>
                                    </a:solidFill>
                                    <a:latin typeface="Cambria Math" panose="02040503050406030204" pitchFamily="18" charset="0"/>
                                  </a:rPr>
                                </m:ctrlPr>
                              </m:dPr>
                              <m:e>
                                <m:acc>
                                  <m:accPr>
                                    <m:chr m:val="⃗"/>
                                    <m:ctrlPr>
                                      <a:rPr lang="en-US" sz="5400" i="1">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𝑆</m:t>
                                    </m:r>
                                  </m:e>
                                </m:acc>
                              </m:e>
                            </m:d>
                          </m:e>
                          <m:sup>
                            <m:r>
                              <a:rPr lang="en-US" sz="5400" b="0" i="1" smtClean="0">
                                <a:solidFill>
                                  <a:schemeClr val="tx1"/>
                                </a:solidFill>
                                <a:latin typeface="Cambria Math" panose="02040503050406030204" pitchFamily="18" charset="0"/>
                              </a:rPr>
                              <m:t>2</m:t>
                            </m:r>
                          </m:sup>
                        </m:sSup>
                        <m:r>
                          <a:rPr lang="en-US" sz="5400" b="0" i="1" smtClean="0">
                            <a:solidFill>
                              <a:schemeClr val="tx1"/>
                            </a:solidFill>
                            <a:latin typeface="Cambria Math" panose="02040503050406030204" pitchFamily="18" charset="0"/>
                          </a:rPr>
                          <m:t>=</m:t>
                        </m:r>
                        <m:sSup>
                          <m:sSupPr>
                            <m:ctrlPr>
                              <a:rPr lang="en-US" sz="5400" b="0" i="1" smtClean="0">
                                <a:solidFill>
                                  <a:srgbClr val="0070C0"/>
                                </a:solidFill>
                                <a:latin typeface="Cambria Math" panose="02040503050406030204" pitchFamily="18" charset="0"/>
                              </a:rPr>
                            </m:ctrlPr>
                          </m:sSupPr>
                          <m:e>
                            <m:d>
                              <m:dPr>
                                <m:ctrlPr>
                                  <a:rPr lang="en-US" sz="5400" b="0" i="1" smtClean="0">
                                    <a:solidFill>
                                      <a:schemeClr val="tx1"/>
                                    </a:solidFill>
                                    <a:latin typeface="Cambria Math" panose="02040503050406030204" pitchFamily="18" charset="0"/>
                                  </a:rPr>
                                </m:ctrlPr>
                              </m:dPr>
                              <m:e>
                                <m:r>
                                  <a:rPr lang="en-US" sz="5400" i="1">
                                    <a:latin typeface="Cambria Math" panose="02040503050406030204" pitchFamily="18" charset="0"/>
                                  </a:rPr>
                                  <m:t>𝑐</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e>
                            </m:d>
                          </m:e>
                          <m:sup>
                            <m:r>
                              <a:rPr lang="en-US" sz="5400" b="0" i="1" smtClean="0">
                                <a:solidFill>
                                  <a:schemeClr val="tx1"/>
                                </a:solidFill>
                                <a:latin typeface="Cambria Math" panose="02040503050406030204" pitchFamily="18" charset="0"/>
                              </a:rPr>
                              <m:t>2</m:t>
                            </m:r>
                          </m:sup>
                        </m:sSup>
                        <m:r>
                          <a:rPr lang="en-US" sz="5400" b="0" i="1" smtClean="0">
                            <a:latin typeface="Cambria Math" panose="02040503050406030204" pitchFamily="18" charset="0"/>
                          </a:rPr>
                          <m:t>−4</m:t>
                        </m:r>
                        <m:sSup>
                          <m:sSupPr>
                            <m:ctrlPr>
                              <a:rPr lang="en-US" sz="5400" b="0" i="1" smtClean="0">
                                <a:solidFill>
                                  <a:srgbClr val="0070C0"/>
                                </a:solidFill>
                                <a:latin typeface="Cambria Math" panose="02040503050406030204" pitchFamily="18" charset="0"/>
                              </a:rPr>
                            </m:ctrlPr>
                          </m:sSupPr>
                          <m:e>
                            <m:acc>
                              <m:accPr>
                                <m:chr m:val="̃"/>
                                <m:ctrlPr>
                                  <a:rPr lang="en-US" sz="5400" i="1">
                                    <a:solidFill>
                                      <a:srgbClr val="FF0000"/>
                                    </a:solidFill>
                                    <a:latin typeface="Cambria Math" panose="02040503050406030204" pitchFamily="18" charset="0"/>
                                  </a:rPr>
                                </m:ctrlPr>
                              </m:accPr>
                              <m:e>
                                <m:r>
                                  <a:rPr lang="en-US" sz="5400" b="0" i="1" smtClean="0">
                                    <a:solidFill>
                                      <a:srgbClr val="FF0000"/>
                                    </a:solidFill>
                                    <a:latin typeface="Cambria Math" panose="02040503050406030204" pitchFamily="18" charset="0"/>
                                  </a:rPr>
                                  <m:t>𝑥</m:t>
                                </m:r>
                              </m:e>
                            </m:acc>
                          </m:e>
                          <m:sup>
                            <m:r>
                              <a:rPr lang="en-US" sz="5400" b="0" i="1" smtClean="0">
                                <a:solidFill>
                                  <a:schemeClr val="tx1"/>
                                </a:solidFill>
                                <a:latin typeface="Cambria Math" panose="02040503050406030204" pitchFamily="18" charset="0"/>
                              </a:rPr>
                              <m:t>2</m:t>
                            </m:r>
                          </m:sup>
                        </m:sSup>
                      </m:oMath>
                    </m:oMathPara>
                  </a14:m>
                  <a:endParaRPr lang="en-US" sz="5400" dirty="0">
                    <a:solidFill>
                      <a:srgbClr val="7030A0"/>
                    </a:solidFill>
                  </a:endParaRPr>
                </a:p>
              </p:txBody>
            </p:sp>
          </mc:Choice>
          <mc:Fallback xmlns="">
            <p:sp>
              <p:nvSpPr>
                <p:cNvPr id="6" name="TextBox 5">
                  <a:extLst>
                    <a:ext uri="{FF2B5EF4-FFF2-40B4-BE49-F238E27FC236}">
                      <a16:creationId xmlns:a16="http://schemas.microsoft.com/office/drawing/2014/main" id="{191588D4-EE53-41F0-978E-D2F70EC0F885}"/>
                    </a:ext>
                  </a:extLst>
                </p:cNvPr>
                <p:cNvSpPr txBox="1">
                  <a:spLocks noRot="1" noChangeAspect="1" noMove="1" noResize="1" noEditPoints="1" noAdjustHandles="1" noChangeArrowheads="1" noChangeShapeType="1" noTextEdit="1"/>
                </p:cNvSpPr>
                <p:nvPr/>
              </p:nvSpPr>
              <p:spPr>
                <a:xfrm>
                  <a:off x="0" y="3486150"/>
                  <a:ext cx="6784258" cy="1260345"/>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C2E72A-57DF-4E28-85C7-3A255D1F1AB4}"/>
                    </a:ext>
                  </a:extLst>
                </p:cNvPr>
                <p:cNvSpPr txBox="1"/>
                <p:nvPr/>
              </p:nvSpPr>
              <p:spPr>
                <a:xfrm>
                  <a:off x="6077564" y="3486150"/>
                  <a:ext cx="6173430" cy="140698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e>
                              </m:mr>
                            </m:m>
                          </m:e>
                        </m:d>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r>
                                    <a:rPr lang="en-US" sz="4800" b="0" i="1" smtClean="0">
                                      <a:solidFill>
                                        <a:schemeClr val="tx1"/>
                                      </a:solidFill>
                                      <a:latin typeface="Cambria Math" panose="02040503050406030204" pitchFamily="18" charset="0"/>
                                    </a:rPr>
                                    <m:t>1</m:t>
                                  </m:r>
                                </m:e>
                                <m:e>
                                  <m:r>
                                    <a:rPr lang="en-US" sz="4800" b="0" i="1" smtClean="0">
                                      <a:solidFill>
                                        <a:schemeClr val="tx1"/>
                                      </a:solidFill>
                                      <a:latin typeface="Cambria Math" panose="02040503050406030204" pitchFamily="18" charset="0"/>
                                    </a:rPr>
                                    <m:t>0</m:t>
                                  </m:r>
                                </m:e>
                              </m:mr>
                              <m:mr>
                                <m:e>
                                  <m:r>
                                    <a:rPr lang="en-US" sz="4800" b="0" i="1" smtClean="0">
                                      <a:solidFill>
                                        <a:schemeClr val="tx1"/>
                                      </a:solidFill>
                                      <a:latin typeface="Cambria Math" panose="02040503050406030204" pitchFamily="18" charset="0"/>
                                    </a:rPr>
                                    <m:t>0</m:t>
                                  </m:r>
                                </m:e>
                                <m:e>
                                  <m:r>
                                    <a:rPr lang="en-US" sz="4800" b="0" i="1" smtClean="0">
                                      <a:solidFill>
                                        <a:schemeClr val="tx1"/>
                                      </a:solidFill>
                                      <a:latin typeface="Cambria Math" panose="02040503050406030204" pitchFamily="18" charset="0"/>
                                    </a:rPr>
                                    <m:t>−4</m:t>
                                  </m:r>
                                </m:e>
                              </m:mr>
                            </m:m>
                          </m:e>
                        </m:d>
                        <m:d>
                          <m:dPr>
                            <m:begChr m:val="["/>
                            <m:endChr m:val="]"/>
                            <m:ctrlPr>
                              <a:rPr lang="en-US" sz="4800" b="0" i="1" smtClean="0">
                                <a:solidFill>
                                  <a:schemeClr val="tx1"/>
                                </a:solidFill>
                                <a:latin typeface="Cambria Math" panose="02040503050406030204" pitchFamily="18" charset="0"/>
                              </a:rPr>
                            </m:ctrlPr>
                          </m:dPr>
                          <m:e>
                            <m:eqArr>
                              <m:eqArrPr>
                                <m:ctrlPr>
                                  <a:rPr lang="en-US" sz="4800" b="0" i="1" smtClean="0">
                                    <a:solidFill>
                                      <a:schemeClr val="tx1"/>
                                    </a:solidFill>
                                    <a:latin typeface="Cambria Math" panose="02040503050406030204" pitchFamily="18" charset="0"/>
                                  </a:rPr>
                                </m:ctrlPr>
                              </m:eqArrPr>
                              <m:e>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e>
                            </m:eqArr>
                          </m:e>
                        </m:d>
                      </m:oMath>
                    </m:oMathPara>
                  </a14:m>
                  <a:endParaRPr lang="en-US" sz="4800" dirty="0">
                    <a:solidFill>
                      <a:srgbClr val="7030A0"/>
                    </a:solidFill>
                  </a:endParaRPr>
                </a:p>
              </p:txBody>
            </p:sp>
          </mc:Choice>
          <mc:Fallback xmlns="">
            <p:sp>
              <p:nvSpPr>
                <p:cNvPr id="9" name="TextBox 8">
                  <a:extLst>
                    <a:ext uri="{FF2B5EF4-FFF2-40B4-BE49-F238E27FC236}">
                      <a16:creationId xmlns:a16="http://schemas.microsoft.com/office/drawing/2014/main" id="{1EC2E72A-57DF-4E28-85C7-3A255D1F1AB4}"/>
                    </a:ext>
                  </a:extLst>
                </p:cNvPr>
                <p:cNvSpPr txBox="1">
                  <a:spLocks noRot="1" noChangeAspect="1" noMove="1" noResize="1" noEditPoints="1" noAdjustHandles="1" noChangeArrowheads="1" noChangeShapeType="1" noTextEdit="1"/>
                </p:cNvSpPr>
                <p:nvPr/>
              </p:nvSpPr>
              <p:spPr>
                <a:xfrm>
                  <a:off x="6077564" y="3486150"/>
                  <a:ext cx="6173430" cy="1406988"/>
                </a:xfrm>
                <a:prstGeom prst="rect">
                  <a:avLst/>
                </a:prstGeom>
                <a:blipFill>
                  <a:blip r:embed="rId7"/>
                  <a:stretch>
                    <a:fillRect/>
                  </a:stretch>
                </a:blipFill>
              </p:spPr>
              <p:txBody>
                <a:bodyPr/>
                <a:lstStyle/>
                <a:p>
                  <a:r>
                    <a:rPr lang="en-CA">
                      <a:noFill/>
                    </a:rPr>
                    <a:t> </a:t>
                  </a:r>
                </a:p>
              </p:txBody>
            </p:sp>
          </mc:Fallback>
        </mc:AlternateContent>
      </p:grpSp>
      <p:grpSp>
        <p:nvGrpSpPr>
          <p:cNvPr id="16" name="Group 15">
            <a:extLst>
              <a:ext uri="{FF2B5EF4-FFF2-40B4-BE49-F238E27FC236}">
                <a16:creationId xmlns:a16="http://schemas.microsoft.com/office/drawing/2014/main" id="{AB3BCCCB-50D3-47D4-B14A-75F53A74E511}"/>
              </a:ext>
            </a:extLst>
          </p:cNvPr>
          <p:cNvGrpSpPr/>
          <p:nvPr/>
        </p:nvGrpSpPr>
        <p:grpSpPr>
          <a:xfrm>
            <a:off x="0" y="5241207"/>
            <a:ext cx="12192000" cy="1263359"/>
            <a:chOff x="0" y="5241207"/>
            <a:chExt cx="12192000" cy="126335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5FCD957-878E-4277-80C9-F8D9FA52E266}"/>
                    </a:ext>
                  </a:extLst>
                </p:cNvPr>
                <p:cNvSpPr txBox="1"/>
                <p:nvPr/>
              </p:nvSpPr>
              <p:spPr>
                <a:xfrm>
                  <a:off x="0" y="5283591"/>
                  <a:ext cx="7167716" cy="104400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300" b="0" i="1" smtClean="0">
                                <a:solidFill>
                                  <a:schemeClr val="tx1"/>
                                </a:solidFill>
                                <a:latin typeface="Cambria Math" panose="02040503050406030204" pitchFamily="18" charset="0"/>
                              </a:rPr>
                            </m:ctrlPr>
                          </m:sSupPr>
                          <m:e>
                            <m:d>
                              <m:dPr>
                                <m:begChr m:val="‖"/>
                                <m:endChr m:val="‖"/>
                                <m:ctrlPr>
                                  <a:rPr lang="en-US" sz="4300" b="0" i="1" smtClean="0">
                                    <a:solidFill>
                                      <a:schemeClr val="tx1"/>
                                    </a:solidFill>
                                    <a:latin typeface="Cambria Math" panose="02040503050406030204" pitchFamily="18" charset="0"/>
                                  </a:rPr>
                                </m:ctrlPr>
                              </m:dPr>
                              <m:e>
                                <m:acc>
                                  <m:accPr>
                                    <m:chr m:val="⃗"/>
                                    <m:ctrlPr>
                                      <a:rPr lang="en-US" sz="4300" i="1">
                                        <a:solidFill>
                                          <a:srgbClr val="7030A0"/>
                                        </a:solidFill>
                                        <a:latin typeface="Cambria Math" panose="02040503050406030204" pitchFamily="18" charset="0"/>
                                      </a:rPr>
                                    </m:ctrlPr>
                                  </m:accPr>
                                  <m:e>
                                    <m:r>
                                      <a:rPr lang="en-US" sz="4300" b="0" i="1" smtClean="0">
                                        <a:solidFill>
                                          <a:srgbClr val="7030A0"/>
                                        </a:solidFill>
                                        <a:latin typeface="Cambria Math" panose="02040503050406030204" pitchFamily="18" charset="0"/>
                                      </a:rPr>
                                      <m:t>𝑆</m:t>
                                    </m:r>
                                  </m:e>
                                </m:acc>
                              </m:e>
                            </m:d>
                          </m:e>
                          <m:sup>
                            <m:r>
                              <a:rPr lang="en-US" sz="4300" b="0" i="1" smtClean="0">
                                <a:solidFill>
                                  <a:schemeClr val="tx1"/>
                                </a:solidFill>
                                <a:latin typeface="Cambria Math" panose="02040503050406030204" pitchFamily="18" charset="0"/>
                              </a:rPr>
                              <m:t>2</m:t>
                            </m:r>
                          </m:sup>
                        </m:sSup>
                        <m:r>
                          <a:rPr lang="en-US" sz="4300" i="1">
                            <a:latin typeface="Cambria Math" panose="02040503050406030204" pitchFamily="18" charset="0"/>
                          </a:rPr>
                          <m:t>=</m:t>
                        </m:r>
                        <m:sSup>
                          <m:sSupPr>
                            <m:ctrlPr>
                              <a:rPr lang="en-US" sz="4300" b="0" i="1" smtClean="0">
                                <a:solidFill>
                                  <a:srgbClr val="0070C0"/>
                                </a:solidFill>
                                <a:latin typeface="Cambria Math" panose="02040503050406030204" pitchFamily="18" charset="0"/>
                              </a:rPr>
                            </m:ctrlPr>
                          </m:sSupPr>
                          <m:e>
                            <m:d>
                              <m:dPr>
                                <m:ctrlPr>
                                  <a:rPr lang="en-US" sz="4300" i="1">
                                    <a:latin typeface="Cambria Math" panose="02040503050406030204" pitchFamily="18" charset="0"/>
                                  </a:rPr>
                                </m:ctrlPr>
                              </m:dPr>
                              <m:e>
                                <m:r>
                                  <a:rPr lang="en-US" sz="4300" i="1">
                                    <a:latin typeface="Cambria Math" panose="02040503050406030204" pitchFamily="18" charset="0"/>
                                  </a:rPr>
                                  <m:t>𝑐</m:t>
                                </m:r>
                                <m:acc>
                                  <m:accPr>
                                    <m:chr m:val="̆"/>
                                    <m:ctrlPr>
                                      <a:rPr lang="en-US" sz="4300" i="1">
                                        <a:solidFill>
                                          <a:srgbClr val="00B050"/>
                                        </a:solidFill>
                                        <a:latin typeface="Cambria Math" panose="02040503050406030204" pitchFamily="18" charset="0"/>
                                      </a:rPr>
                                    </m:ctrlPr>
                                  </m:accPr>
                                  <m:e>
                                    <m:r>
                                      <a:rPr lang="en-US" sz="4300" b="0" i="1" smtClean="0">
                                        <a:solidFill>
                                          <a:srgbClr val="00B050"/>
                                        </a:solidFill>
                                        <a:latin typeface="Cambria Math" panose="02040503050406030204" pitchFamily="18" charset="0"/>
                                      </a:rPr>
                                      <m:t>𝑡</m:t>
                                    </m:r>
                                  </m:e>
                                </m:acc>
                              </m:e>
                            </m:d>
                          </m:e>
                          <m:sup>
                            <m:r>
                              <a:rPr lang="en-US" sz="4300" b="0" i="1" smtClean="0">
                                <a:solidFill>
                                  <a:schemeClr val="tx1"/>
                                </a:solidFill>
                                <a:latin typeface="Cambria Math" panose="02040503050406030204" pitchFamily="18" charset="0"/>
                              </a:rPr>
                              <m:t>2</m:t>
                            </m:r>
                          </m:sup>
                        </m:sSup>
                        <m:r>
                          <a:rPr lang="en-US" sz="4300" i="1">
                            <a:latin typeface="Cambria Math" panose="02040503050406030204" pitchFamily="18" charset="0"/>
                          </a:rPr>
                          <m:t>+</m:t>
                        </m:r>
                        <m:r>
                          <a:rPr lang="en-US" sz="4300" b="0" i="1" smtClean="0">
                            <a:latin typeface="Cambria Math" panose="02040503050406030204" pitchFamily="18" charset="0"/>
                          </a:rPr>
                          <m:t>2</m:t>
                        </m:r>
                        <m:r>
                          <a:rPr lang="en-US" sz="4300" i="1">
                            <a:latin typeface="Cambria Math" panose="02040503050406030204" pitchFamily="18" charset="0"/>
                          </a:rPr>
                          <m:t>𝛾</m:t>
                        </m:r>
                        <m:r>
                          <a:rPr lang="en-US" sz="4300" i="1">
                            <a:solidFill>
                              <a:srgbClr val="7030A0"/>
                            </a:solidFill>
                            <a:latin typeface="Cambria Math" panose="02040503050406030204" pitchFamily="18" charset="0"/>
                          </a:rPr>
                          <m:t>𝛽</m:t>
                        </m:r>
                        <m:r>
                          <a:rPr lang="en-US" sz="4300" i="1">
                            <a:latin typeface="Cambria Math" panose="02040503050406030204" pitchFamily="18" charset="0"/>
                          </a:rPr>
                          <m:t>𝑐</m:t>
                        </m:r>
                        <m:acc>
                          <m:accPr>
                            <m:chr m:val="̆"/>
                            <m:ctrlPr>
                              <a:rPr lang="en-US" sz="4300" i="1">
                                <a:solidFill>
                                  <a:srgbClr val="00B050"/>
                                </a:solidFill>
                                <a:latin typeface="Cambria Math" panose="02040503050406030204" pitchFamily="18" charset="0"/>
                              </a:rPr>
                            </m:ctrlPr>
                          </m:accPr>
                          <m:e>
                            <m:r>
                              <a:rPr lang="en-US" sz="4300" i="1">
                                <a:solidFill>
                                  <a:srgbClr val="00B050"/>
                                </a:solidFill>
                                <a:latin typeface="Cambria Math" panose="02040503050406030204" pitchFamily="18" charset="0"/>
                              </a:rPr>
                              <m:t>𝑡</m:t>
                            </m:r>
                          </m:e>
                        </m:acc>
                        <m:acc>
                          <m:accPr>
                            <m:chr m:val="̆"/>
                            <m:ctrlPr>
                              <a:rPr lang="en-US" sz="4300" b="0" i="1" smtClean="0">
                                <a:solidFill>
                                  <a:srgbClr val="00B050"/>
                                </a:solidFill>
                                <a:latin typeface="Cambria Math" panose="02040503050406030204" pitchFamily="18" charset="0"/>
                              </a:rPr>
                            </m:ctrlPr>
                          </m:accPr>
                          <m:e>
                            <m:r>
                              <a:rPr lang="en-US" sz="4300" i="1" smtClean="0">
                                <a:solidFill>
                                  <a:srgbClr val="00B050"/>
                                </a:solidFill>
                                <a:latin typeface="Cambria Math" panose="02040503050406030204" pitchFamily="18" charset="0"/>
                              </a:rPr>
                              <m:t>𝑥</m:t>
                            </m:r>
                          </m:e>
                        </m:acc>
                        <m:r>
                          <a:rPr lang="en-US" sz="4300" b="0" i="1" smtClean="0">
                            <a:latin typeface="Cambria Math" panose="02040503050406030204" pitchFamily="18" charset="0"/>
                          </a:rPr>
                          <m:t>−</m:t>
                        </m:r>
                        <m:sSup>
                          <m:sSupPr>
                            <m:ctrlPr>
                              <a:rPr lang="en-US" sz="4300" b="0" i="1" smtClean="0">
                                <a:solidFill>
                                  <a:srgbClr val="0070C0"/>
                                </a:solidFill>
                                <a:latin typeface="Cambria Math" panose="02040503050406030204" pitchFamily="18" charset="0"/>
                              </a:rPr>
                            </m:ctrlPr>
                          </m:sSupPr>
                          <m:e>
                            <m:acc>
                              <m:accPr>
                                <m:chr m:val="̆"/>
                                <m:ctrlPr>
                                  <a:rPr lang="en-US" sz="4300" b="0" i="1" smtClean="0">
                                    <a:solidFill>
                                      <a:srgbClr val="00B050"/>
                                    </a:solidFill>
                                    <a:latin typeface="Cambria Math" panose="02040503050406030204" pitchFamily="18" charset="0"/>
                                  </a:rPr>
                                </m:ctrlPr>
                              </m:accPr>
                              <m:e>
                                <m:r>
                                  <a:rPr lang="en-US" sz="4300" b="0" i="1" smtClean="0">
                                    <a:solidFill>
                                      <a:srgbClr val="00B050"/>
                                    </a:solidFill>
                                    <a:latin typeface="Cambria Math" panose="02040503050406030204" pitchFamily="18" charset="0"/>
                                  </a:rPr>
                                  <m:t>𝑥</m:t>
                                </m:r>
                              </m:e>
                            </m:acc>
                          </m:e>
                          <m:sup>
                            <m:r>
                              <a:rPr lang="en-US" sz="4300" b="0" i="1" smtClean="0">
                                <a:solidFill>
                                  <a:schemeClr val="tx1"/>
                                </a:solidFill>
                                <a:latin typeface="Cambria Math" panose="02040503050406030204" pitchFamily="18" charset="0"/>
                              </a:rPr>
                              <m:t>2</m:t>
                            </m:r>
                          </m:sup>
                        </m:sSup>
                      </m:oMath>
                    </m:oMathPara>
                  </a14:m>
                  <a:endParaRPr lang="en-US" sz="4300" dirty="0">
                    <a:solidFill>
                      <a:srgbClr val="7030A0"/>
                    </a:solidFill>
                  </a:endParaRPr>
                </a:p>
              </p:txBody>
            </p:sp>
          </mc:Choice>
          <mc:Fallback xmlns="">
            <p:sp>
              <p:nvSpPr>
                <p:cNvPr id="5" name="TextBox 4">
                  <a:extLst>
                    <a:ext uri="{FF2B5EF4-FFF2-40B4-BE49-F238E27FC236}">
                      <a16:creationId xmlns:a16="http://schemas.microsoft.com/office/drawing/2014/main" id="{15FCD957-878E-4277-80C9-F8D9FA52E266}"/>
                    </a:ext>
                  </a:extLst>
                </p:cNvPr>
                <p:cNvSpPr txBox="1">
                  <a:spLocks noRot="1" noChangeAspect="1" noMove="1" noResize="1" noEditPoints="1" noAdjustHandles="1" noChangeArrowheads="1" noChangeShapeType="1" noTextEdit="1"/>
                </p:cNvSpPr>
                <p:nvPr/>
              </p:nvSpPr>
              <p:spPr>
                <a:xfrm>
                  <a:off x="0" y="5283591"/>
                  <a:ext cx="7167716" cy="1044004"/>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D3459B-07A7-4036-B7AE-C3F5D0C68E49}"/>
                    </a:ext>
                  </a:extLst>
                </p:cNvPr>
                <p:cNvSpPr txBox="1"/>
                <p:nvPr/>
              </p:nvSpPr>
              <p:spPr>
                <a:xfrm>
                  <a:off x="6746161" y="5241207"/>
                  <a:ext cx="5445839" cy="126335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000" b="0" i="1" smtClean="0">
                            <a:solidFill>
                              <a:schemeClr val="tx1"/>
                            </a:solidFill>
                            <a:latin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r>
                                    <a:rPr lang="en-US" sz="4000" i="1">
                                      <a:latin typeface="Cambria Math" panose="02040503050406030204" pitchFamily="18" charset="0"/>
                                    </a:rPr>
                                    <m:t>𝑐</m:t>
                                  </m:r>
                                  <m:acc>
                                    <m:accPr>
                                      <m:chr m:val="̆"/>
                                      <m:ctrlPr>
                                        <a:rPr lang="en-US" sz="4000" i="1">
                                          <a:solidFill>
                                            <a:srgbClr val="00B050"/>
                                          </a:solidFill>
                                          <a:latin typeface="Cambria Math" panose="02040503050406030204" pitchFamily="18" charset="0"/>
                                        </a:rPr>
                                      </m:ctrlPr>
                                    </m:accPr>
                                    <m:e>
                                      <m:r>
                                        <a:rPr lang="en-US" sz="4000" i="1">
                                          <a:solidFill>
                                            <a:srgbClr val="00B050"/>
                                          </a:solidFill>
                                          <a:latin typeface="Cambria Math" panose="02040503050406030204" pitchFamily="18" charset="0"/>
                                        </a:rPr>
                                        <m:t>𝑡</m:t>
                                      </m:r>
                                    </m:e>
                                  </m:acc>
                                </m:e>
                                <m:e>
                                  <m:acc>
                                    <m:accPr>
                                      <m:chr m:val="̆"/>
                                      <m:ctrlPr>
                                        <a:rPr lang="en-US" sz="4000" b="0" i="1" smtClean="0">
                                          <a:solidFill>
                                            <a:srgbClr val="00B050"/>
                                          </a:solidFill>
                                          <a:latin typeface="Cambria Math" panose="02040503050406030204" pitchFamily="18" charset="0"/>
                                        </a:rPr>
                                      </m:ctrlPr>
                                    </m:accPr>
                                    <m:e>
                                      <m:r>
                                        <a:rPr lang="en-US" sz="4000" b="0" i="1" smtClean="0">
                                          <a:solidFill>
                                            <a:srgbClr val="00B050"/>
                                          </a:solidFill>
                                          <a:latin typeface="Cambria Math" panose="02040503050406030204" pitchFamily="18" charset="0"/>
                                        </a:rPr>
                                        <m:t>𝑥</m:t>
                                      </m:r>
                                    </m:e>
                                  </m:acc>
                                </m:e>
                              </m:mr>
                            </m:m>
                          </m:e>
                        </m:d>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r>
                                    <a:rPr lang="en-US" sz="4000" b="0" i="1" smtClean="0">
                                      <a:solidFill>
                                        <a:schemeClr val="tx1"/>
                                      </a:solidFill>
                                      <a:latin typeface="Cambria Math" panose="02040503050406030204" pitchFamily="18" charset="0"/>
                                    </a:rPr>
                                    <m:t>1</m:t>
                                  </m:r>
                                </m:e>
                                <m:e>
                                  <m:r>
                                    <a:rPr lang="en-US" sz="4000" i="1">
                                      <a:latin typeface="Cambria Math" panose="02040503050406030204" pitchFamily="18" charset="0"/>
                                    </a:rPr>
                                    <m:t>𝛾</m:t>
                                  </m:r>
                                  <m:r>
                                    <a:rPr lang="en-US" sz="4000" i="1">
                                      <a:solidFill>
                                        <a:srgbClr val="7030A0"/>
                                      </a:solidFill>
                                      <a:latin typeface="Cambria Math" panose="02040503050406030204" pitchFamily="18" charset="0"/>
                                    </a:rPr>
                                    <m:t>𝛽</m:t>
                                  </m:r>
                                </m:e>
                              </m:mr>
                              <m:mr>
                                <m:e>
                                  <m:r>
                                    <a:rPr lang="en-US" sz="4000" b="0" i="1" smtClean="0">
                                      <a:solidFill>
                                        <a:schemeClr val="tx1"/>
                                      </a:solidFill>
                                      <a:latin typeface="Cambria Math" panose="02040503050406030204" pitchFamily="18" charset="0"/>
                                    </a:rPr>
                                    <m:t>𝛾</m:t>
                                  </m:r>
                                  <m:r>
                                    <a:rPr lang="en-US" sz="4000" b="0" i="1" smtClean="0">
                                      <a:solidFill>
                                        <a:srgbClr val="7030A0"/>
                                      </a:solidFill>
                                      <a:latin typeface="Cambria Math" panose="02040503050406030204" pitchFamily="18" charset="0"/>
                                    </a:rPr>
                                    <m:t>𝛽</m:t>
                                  </m:r>
                                </m:e>
                                <m:e>
                                  <m:r>
                                    <a:rPr lang="en-US" sz="4000" b="0" i="1" smtClean="0">
                                      <a:solidFill>
                                        <a:schemeClr val="tx1"/>
                                      </a:solidFill>
                                      <a:latin typeface="Cambria Math" panose="02040503050406030204" pitchFamily="18" charset="0"/>
                                    </a:rPr>
                                    <m:t>−1</m:t>
                                  </m:r>
                                </m:e>
                              </m:mr>
                            </m:m>
                          </m:e>
                        </m:d>
                        <m:d>
                          <m:dPr>
                            <m:begChr m:val="["/>
                            <m:endChr m:val="]"/>
                            <m:ctrlPr>
                              <a:rPr lang="en-US" sz="4000" b="0" i="1" smtClean="0">
                                <a:solidFill>
                                  <a:schemeClr val="tx1"/>
                                </a:solidFill>
                                <a:latin typeface="Cambria Math" panose="02040503050406030204" pitchFamily="18" charset="0"/>
                              </a:rPr>
                            </m:ctrlPr>
                          </m:dPr>
                          <m:e>
                            <m:eqArr>
                              <m:eqArrPr>
                                <m:ctrlPr>
                                  <a:rPr lang="en-US" sz="4000" b="0" i="1" smtClean="0">
                                    <a:solidFill>
                                      <a:schemeClr val="tx1"/>
                                    </a:solidFill>
                                    <a:latin typeface="Cambria Math" panose="02040503050406030204" pitchFamily="18" charset="0"/>
                                  </a:rPr>
                                </m:ctrlPr>
                              </m:eqArrPr>
                              <m:e>
                                <m:r>
                                  <a:rPr lang="en-US" sz="4000" i="1">
                                    <a:latin typeface="Cambria Math" panose="02040503050406030204" pitchFamily="18" charset="0"/>
                                  </a:rPr>
                                  <m:t>𝑐</m:t>
                                </m:r>
                                <m:acc>
                                  <m:accPr>
                                    <m:chr m:val="̆"/>
                                    <m:ctrlPr>
                                      <a:rPr lang="en-US" sz="4000" i="1">
                                        <a:solidFill>
                                          <a:srgbClr val="00B050"/>
                                        </a:solidFill>
                                        <a:latin typeface="Cambria Math" panose="02040503050406030204" pitchFamily="18" charset="0"/>
                                      </a:rPr>
                                    </m:ctrlPr>
                                  </m:accPr>
                                  <m:e>
                                    <m:r>
                                      <a:rPr lang="en-US" sz="4000" i="1">
                                        <a:solidFill>
                                          <a:srgbClr val="00B050"/>
                                        </a:solidFill>
                                        <a:latin typeface="Cambria Math" panose="02040503050406030204" pitchFamily="18" charset="0"/>
                                      </a:rPr>
                                      <m:t>𝑡</m:t>
                                    </m:r>
                                  </m:e>
                                </m:acc>
                              </m:e>
                              <m:e>
                                <m:acc>
                                  <m:accPr>
                                    <m:chr m:val="̆"/>
                                    <m:ctrlPr>
                                      <a:rPr lang="en-US" sz="4000" b="0" i="1" smtClean="0">
                                        <a:solidFill>
                                          <a:srgbClr val="00B050"/>
                                        </a:solidFill>
                                        <a:latin typeface="Cambria Math" panose="02040503050406030204" pitchFamily="18" charset="0"/>
                                      </a:rPr>
                                    </m:ctrlPr>
                                  </m:accPr>
                                  <m:e>
                                    <m:r>
                                      <a:rPr lang="en-US" sz="4000" b="0" i="1" smtClean="0">
                                        <a:solidFill>
                                          <a:srgbClr val="00B050"/>
                                        </a:solidFill>
                                        <a:latin typeface="Cambria Math" panose="02040503050406030204" pitchFamily="18" charset="0"/>
                                      </a:rPr>
                                      <m:t>𝑥</m:t>
                                    </m:r>
                                  </m:e>
                                </m:acc>
                              </m:e>
                            </m:eqArr>
                          </m:e>
                        </m:d>
                      </m:oMath>
                    </m:oMathPara>
                  </a14:m>
                  <a:endParaRPr lang="en-US" sz="4000" dirty="0">
                    <a:solidFill>
                      <a:srgbClr val="7030A0"/>
                    </a:solidFill>
                  </a:endParaRPr>
                </a:p>
              </p:txBody>
            </p:sp>
          </mc:Choice>
          <mc:Fallback xmlns="">
            <p:sp>
              <p:nvSpPr>
                <p:cNvPr id="10" name="TextBox 9">
                  <a:extLst>
                    <a:ext uri="{FF2B5EF4-FFF2-40B4-BE49-F238E27FC236}">
                      <a16:creationId xmlns:a16="http://schemas.microsoft.com/office/drawing/2014/main" id="{18D3459B-07A7-4036-B7AE-C3F5D0C68E49}"/>
                    </a:ext>
                  </a:extLst>
                </p:cNvPr>
                <p:cNvSpPr txBox="1">
                  <a:spLocks noRot="1" noChangeAspect="1" noMove="1" noResize="1" noEditPoints="1" noAdjustHandles="1" noChangeArrowheads="1" noChangeShapeType="1" noTextEdit="1"/>
                </p:cNvSpPr>
                <p:nvPr/>
              </p:nvSpPr>
              <p:spPr>
                <a:xfrm>
                  <a:off x="6746161" y="5241207"/>
                  <a:ext cx="5445839" cy="1263359"/>
                </a:xfrm>
                <a:prstGeom prst="rect">
                  <a:avLst/>
                </a:prstGeom>
                <a:blipFill>
                  <a:blip r:embed="rId9"/>
                  <a:stretch>
                    <a:fillRect/>
                  </a:stretch>
                </a:blipFill>
              </p:spPr>
              <p:txBody>
                <a:bodyPr/>
                <a:lstStyle/>
                <a:p>
                  <a:r>
                    <a:rPr lang="en-CA">
                      <a:noFill/>
                    </a:rPr>
                    <a:t> </a:t>
                  </a:r>
                </a:p>
              </p:txBody>
            </p:sp>
          </mc:Fallback>
        </mc:AlternateContent>
      </p:grpSp>
      <p:grpSp>
        <p:nvGrpSpPr>
          <p:cNvPr id="2" name="Group 1">
            <a:extLst>
              <a:ext uri="{FF2B5EF4-FFF2-40B4-BE49-F238E27FC236}">
                <a16:creationId xmlns:a16="http://schemas.microsoft.com/office/drawing/2014/main" id="{C9D9916C-0710-4DC6-A761-7EF51425EBF7}"/>
              </a:ext>
            </a:extLst>
          </p:cNvPr>
          <p:cNvGrpSpPr/>
          <p:nvPr/>
        </p:nvGrpSpPr>
        <p:grpSpPr>
          <a:xfrm>
            <a:off x="8382041" y="0"/>
            <a:ext cx="3055388" cy="1847850"/>
            <a:chOff x="8736003" y="0"/>
            <a:chExt cx="3055388" cy="1847850"/>
          </a:xfrm>
        </p:grpSpPr>
        <p:sp>
          <p:nvSpPr>
            <p:cNvPr id="11" name="TextBox 10">
              <a:extLst>
                <a:ext uri="{FF2B5EF4-FFF2-40B4-BE49-F238E27FC236}">
                  <a16:creationId xmlns:a16="http://schemas.microsoft.com/office/drawing/2014/main" id="{E4F45737-EF84-42F8-B482-F5932B7C8A1F}"/>
                </a:ext>
              </a:extLst>
            </p:cNvPr>
            <p:cNvSpPr txBox="1"/>
            <p:nvPr/>
          </p:nvSpPr>
          <p:spPr>
            <a:xfrm>
              <a:off x="8736003" y="0"/>
              <a:ext cx="3055388" cy="1323439"/>
            </a:xfrm>
            <a:prstGeom prst="rect">
              <a:avLst/>
            </a:prstGeom>
            <a:noFill/>
          </p:spPr>
          <p:txBody>
            <a:bodyPr wrap="none" rtlCol="0">
              <a:spAutoFit/>
            </a:bodyPr>
            <a:lstStyle/>
            <a:p>
              <a:pPr algn="ctr"/>
              <a:r>
                <a:rPr lang="en-US" sz="4000" dirty="0"/>
                <a:t>Metric Tensor</a:t>
              </a:r>
            </a:p>
            <a:p>
              <a:pPr algn="ctr"/>
              <a:r>
                <a:rPr lang="en-US" sz="4000" dirty="0"/>
                <a:t>Matrix</a:t>
              </a:r>
              <a:endParaRPr lang="en-CA" sz="4000" dirty="0"/>
            </a:p>
          </p:txBody>
        </p:sp>
        <p:cxnSp>
          <p:nvCxnSpPr>
            <p:cNvPr id="13" name="Straight Arrow Connector 12">
              <a:extLst>
                <a:ext uri="{FF2B5EF4-FFF2-40B4-BE49-F238E27FC236}">
                  <a16:creationId xmlns:a16="http://schemas.microsoft.com/office/drawing/2014/main" id="{015B10F1-9850-45B5-B497-85B42A8F7AEF}"/>
                </a:ext>
              </a:extLst>
            </p:cNvPr>
            <p:cNvCxnSpPr>
              <a:cxnSpLocks/>
            </p:cNvCxnSpPr>
            <p:nvPr/>
          </p:nvCxnSpPr>
          <p:spPr>
            <a:xfrm>
              <a:off x="10267950" y="1390650"/>
              <a:ext cx="0" cy="457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C33C008-1891-45A8-9D16-BA5C279F24EF}"/>
              </a:ext>
            </a:extLst>
          </p:cNvPr>
          <p:cNvGrpSpPr/>
          <p:nvPr/>
        </p:nvGrpSpPr>
        <p:grpSpPr>
          <a:xfrm>
            <a:off x="20707" y="0"/>
            <a:ext cx="1539139" cy="1847850"/>
            <a:chOff x="9494130" y="0"/>
            <a:chExt cx="1539139" cy="1847850"/>
          </a:xfrm>
        </p:grpSpPr>
        <p:sp>
          <p:nvSpPr>
            <p:cNvPr id="14" name="TextBox 13">
              <a:extLst>
                <a:ext uri="{FF2B5EF4-FFF2-40B4-BE49-F238E27FC236}">
                  <a16:creationId xmlns:a16="http://schemas.microsoft.com/office/drawing/2014/main" id="{19828ED2-C324-48E3-B729-D4164F156BEE}"/>
                </a:ext>
              </a:extLst>
            </p:cNvPr>
            <p:cNvSpPr txBox="1"/>
            <p:nvPr/>
          </p:nvSpPr>
          <p:spPr>
            <a:xfrm>
              <a:off x="9494130" y="0"/>
              <a:ext cx="1539139" cy="1323439"/>
            </a:xfrm>
            <a:prstGeom prst="rect">
              <a:avLst/>
            </a:prstGeom>
            <a:noFill/>
          </p:spPr>
          <p:txBody>
            <a:bodyPr wrap="none" rtlCol="0">
              <a:spAutoFit/>
            </a:bodyPr>
            <a:lstStyle/>
            <a:p>
              <a:pPr algn="ctr"/>
              <a:r>
                <a:rPr lang="en-US" sz="4000" dirty="0"/>
                <a:t>Same </a:t>
              </a:r>
              <a:br>
                <a:rPr lang="en-US" sz="4000" dirty="0"/>
              </a:br>
              <a:r>
                <a:rPr lang="en-US" sz="4000" dirty="0"/>
                <a:t>Vector</a:t>
              </a:r>
              <a:endParaRPr lang="en-CA" sz="4000" dirty="0"/>
            </a:p>
          </p:txBody>
        </p:sp>
        <p:cxnSp>
          <p:nvCxnSpPr>
            <p:cNvPr id="15" name="Straight Arrow Connector 14">
              <a:extLst>
                <a:ext uri="{FF2B5EF4-FFF2-40B4-BE49-F238E27FC236}">
                  <a16:creationId xmlns:a16="http://schemas.microsoft.com/office/drawing/2014/main" id="{2D146188-3227-4457-88C5-94E61473ED97}"/>
                </a:ext>
              </a:extLst>
            </p:cNvPr>
            <p:cNvCxnSpPr>
              <a:cxnSpLocks/>
            </p:cNvCxnSpPr>
            <p:nvPr/>
          </p:nvCxnSpPr>
          <p:spPr>
            <a:xfrm>
              <a:off x="10267950" y="1390650"/>
              <a:ext cx="0" cy="4572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113696907"/>
      </p:ext>
    </p:extLst>
  </p:cSld>
  <p:clrMapOvr>
    <a:masterClrMapping/>
  </p:clrMapOvr>
  <mc:AlternateContent xmlns:mc="http://schemas.openxmlformats.org/markup-compatibility/2006" xmlns:p14="http://schemas.microsoft.com/office/powerpoint/2010/main">
    <mc:Choice Requires="p14">
      <p:transition spd="slow" p14:dur="2000" advTm="6804"/>
    </mc:Choice>
    <mc:Fallback xmlns="">
      <p:transition spd="slow" advTm="68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8CCA2E-8E96-403E-90C2-B1D67BA5399F}"/>
              </a:ext>
            </a:extLst>
          </p:cNvPr>
          <p:cNvSpPr txBox="1"/>
          <p:nvPr/>
        </p:nvSpPr>
        <p:spPr>
          <a:xfrm>
            <a:off x="246174" y="339212"/>
            <a:ext cx="10964370" cy="830997"/>
          </a:xfrm>
          <a:prstGeom prst="rect">
            <a:avLst/>
          </a:prstGeom>
          <a:noFill/>
          <a:ln w="57150">
            <a:noFill/>
          </a:ln>
        </p:spPr>
        <p:txBody>
          <a:bodyPr wrap="square" rtlCol="0">
            <a:spAutoFit/>
          </a:bodyPr>
          <a:lstStyle/>
          <a:p>
            <a:r>
              <a:rPr lang="en-US" sz="4800" dirty="0"/>
              <a:t>Focus on </a:t>
            </a:r>
            <a:r>
              <a:rPr lang="en-US" sz="4800" dirty="0" err="1"/>
              <a:t>Minkowski</a:t>
            </a:r>
            <a:r>
              <a:rPr lang="en-US" sz="4800" dirty="0"/>
              <a:t>-Orthonormal Basis… </a:t>
            </a:r>
            <a:endParaRPr lang="en-CA" sz="48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A108A0-BF81-419C-8E45-98CA05F5BE67}"/>
                  </a:ext>
                </a:extLst>
              </p:cNvPr>
              <p:cNvSpPr txBox="1"/>
              <p:nvPr/>
            </p:nvSpPr>
            <p:spPr>
              <a:xfrm>
                <a:off x="271371" y="2004565"/>
                <a:ext cx="3660549" cy="2308324"/>
              </a:xfrm>
              <a:prstGeom prst="rect">
                <a:avLst/>
              </a:prstGeom>
              <a:noFill/>
              <a:ln w="57150">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=1</m:t>
                      </m:r>
                    </m:oMath>
                  </m:oMathPara>
                </a14:m>
                <a:endParaRPr lang="en-US" sz="4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i="1">
                          <a:latin typeface="Cambria Math" panose="02040503050406030204" pitchFamily="18" charset="0"/>
                        </a:rPr>
                        <m:t>=0</m:t>
                      </m:r>
                    </m:oMath>
                  </m:oMathPara>
                </a14:m>
                <a:endParaRPr lang="en-US" sz="4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i="1">
                          <a:latin typeface="Cambria Math" panose="02040503050406030204" pitchFamily="18" charset="0"/>
                        </a:rPr>
                        <m:t>=−1</m:t>
                      </m:r>
                    </m:oMath>
                  </m:oMathPara>
                </a14:m>
                <a:endParaRPr lang="en-CA" sz="4800" dirty="0"/>
              </a:p>
            </p:txBody>
          </p:sp>
        </mc:Choice>
        <mc:Fallback xmlns="">
          <p:sp>
            <p:nvSpPr>
              <p:cNvPr id="10" name="TextBox 9">
                <a:extLst>
                  <a:ext uri="{FF2B5EF4-FFF2-40B4-BE49-F238E27FC236}">
                    <a16:creationId xmlns:a16="http://schemas.microsoft.com/office/drawing/2014/main" id="{13A108A0-BF81-419C-8E45-98CA05F5BE67}"/>
                  </a:ext>
                </a:extLst>
              </p:cNvPr>
              <p:cNvSpPr txBox="1">
                <a:spLocks noRot="1" noChangeAspect="1" noMove="1" noResize="1" noEditPoints="1" noAdjustHandles="1" noChangeArrowheads="1" noChangeShapeType="1" noTextEdit="1"/>
              </p:cNvSpPr>
              <p:nvPr/>
            </p:nvSpPr>
            <p:spPr>
              <a:xfrm>
                <a:off x="271371" y="2004565"/>
                <a:ext cx="3660549" cy="2308324"/>
              </a:xfrm>
              <a:prstGeom prst="rect">
                <a:avLst/>
              </a:prstGeom>
              <a:blipFill>
                <a:blip r:embed="rId4"/>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6EB5F0F-968D-4905-B897-CF54D45E625A}"/>
                  </a:ext>
                </a:extLst>
              </p:cNvPr>
              <p:cNvSpPr txBox="1"/>
              <p:nvPr/>
            </p:nvSpPr>
            <p:spPr>
              <a:xfrm>
                <a:off x="5072315" y="2366119"/>
                <a:ext cx="7101397" cy="159915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400" i="1" smtClean="0">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e>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e>
                            </m:mr>
                            <m:m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e>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e>
                            </m:mr>
                          </m:m>
                        </m:e>
                      </m:d>
                      <m:r>
                        <a:rPr lang="en-US" sz="4400" i="1">
                          <a:latin typeface="Cambria Math" panose="02040503050406030204" pitchFamily="18" charset="0"/>
                        </a:rPr>
                        <m:t>=</m:t>
                      </m:r>
                      <m:d>
                        <m:dPr>
                          <m:begChr m:val="["/>
                          <m:endChr m:val="]"/>
                          <m:ctrlPr>
                            <a:rPr lang="en-US" sz="4400" b="0" i="1" smtClean="0">
                              <a:solidFill>
                                <a:schemeClr val="tx1"/>
                              </a:solidFill>
                              <a:latin typeface="Cambria Math" panose="02040503050406030204" pitchFamily="18" charset="0"/>
                            </a:rPr>
                          </m:ctrlPr>
                        </m:dPr>
                        <m:e>
                          <m:m>
                            <m:mPr>
                              <m:mcs>
                                <m:mc>
                                  <m:mcPr>
                                    <m:count m:val="2"/>
                                    <m:mcJc m:val="center"/>
                                  </m:mcPr>
                                </m:mc>
                              </m:mcs>
                              <m:ctrlPr>
                                <a:rPr lang="en-US" sz="4400" b="0" i="1" smtClean="0">
                                  <a:solidFill>
                                    <a:schemeClr val="tx1"/>
                                  </a:solidFill>
                                  <a:latin typeface="Cambria Math" panose="02040503050406030204" pitchFamily="18" charset="0"/>
                                </a:rPr>
                              </m:ctrlPr>
                            </m:mPr>
                            <m:mr>
                              <m:e>
                                <m:r>
                                  <a:rPr lang="en-US" sz="4400" b="0" i="1" smtClean="0">
                                    <a:solidFill>
                                      <a:schemeClr val="tx1"/>
                                    </a:solidFill>
                                    <a:latin typeface="Cambria Math" panose="02040503050406030204" pitchFamily="18" charset="0"/>
                                  </a:rPr>
                                  <m:t>1</m:t>
                                </m:r>
                              </m:e>
                              <m:e>
                                <m:r>
                                  <a:rPr lang="en-US" sz="4400" b="0" i="1" smtClean="0">
                                    <a:solidFill>
                                      <a:schemeClr val="tx1"/>
                                    </a:solidFill>
                                    <a:latin typeface="Cambria Math" panose="02040503050406030204" pitchFamily="18" charset="0"/>
                                  </a:rPr>
                                  <m:t>  0</m:t>
                                </m:r>
                              </m:e>
                            </m:mr>
                            <m:mr>
                              <m:e>
                                <m:r>
                                  <a:rPr lang="en-US" sz="4400" b="0" i="1" smtClean="0">
                                    <a:solidFill>
                                      <a:schemeClr val="tx1"/>
                                    </a:solidFill>
                                    <a:latin typeface="Cambria Math" panose="02040503050406030204" pitchFamily="18" charset="0"/>
                                  </a:rPr>
                                  <m:t>0</m:t>
                                </m:r>
                              </m:e>
                              <m:e>
                                <m:r>
                                  <a:rPr lang="en-US" sz="4400" b="0" i="1" smtClean="0">
                                    <a:solidFill>
                                      <a:schemeClr val="tx1"/>
                                    </a:solidFill>
                                    <a:latin typeface="Cambria Math" panose="02040503050406030204" pitchFamily="18" charset="0"/>
                                  </a:rPr>
                                  <m:t>−1</m:t>
                                </m:r>
                              </m:e>
                            </m:mr>
                          </m:m>
                        </m:e>
                      </m:d>
                    </m:oMath>
                  </m:oMathPara>
                </a14:m>
                <a:endParaRPr lang="en-US" sz="4400" b="0" dirty="0">
                  <a:solidFill>
                    <a:schemeClr val="tx1"/>
                  </a:solidFill>
                </a:endParaRPr>
              </a:p>
            </p:txBody>
          </p:sp>
        </mc:Choice>
        <mc:Fallback xmlns="">
          <p:sp>
            <p:nvSpPr>
              <p:cNvPr id="16" name="TextBox 15">
                <a:extLst>
                  <a:ext uri="{FF2B5EF4-FFF2-40B4-BE49-F238E27FC236}">
                    <a16:creationId xmlns:a16="http://schemas.microsoft.com/office/drawing/2014/main" id="{16EB5F0F-968D-4905-B897-CF54D45E625A}"/>
                  </a:ext>
                </a:extLst>
              </p:cNvPr>
              <p:cNvSpPr txBox="1">
                <a:spLocks noRot="1" noChangeAspect="1" noMove="1" noResize="1" noEditPoints="1" noAdjustHandles="1" noChangeArrowheads="1" noChangeShapeType="1" noTextEdit="1"/>
              </p:cNvSpPr>
              <p:nvPr/>
            </p:nvSpPr>
            <p:spPr>
              <a:xfrm>
                <a:off x="5072315" y="2366119"/>
                <a:ext cx="7101397" cy="1599156"/>
              </a:xfrm>
              <a:prstGeom prst="rect">
                <a:avLst/>
              </a:prstGeom>
              <a:blipFill>
                <a:blip r:embed="rId5"/>
                <a:stretch>
                  <a:fillRect/>
                </a:stretch>
              </a:blipFill>
            </p:spPr>
            <p:txBody>
              <a:bodyPr/>
              <a:lstStyle/>
              <a:p>
                <a:r>
                  <a:rPr lang="en-CA">
                    <a:noFill/>
                  </a:rPr>
                  <a:t> </a:t>
                </a:r>
              </a:p>
            </p:txBody>
          </p:sp>
        </mc:Fallback>
      </mc:AlternateContent>
      <p:sp>
        <p:nvSpPr>
          <p:cNvPr id="9" name="TextBox 8">
            <a:extLst>
              <a:ext uri="{FF2B5EF4-FFF2-40B4-BE49-F238E27FC236}">
                <a16:creationId xmlns:a16="http://schemas.microsoft.com/office/drawing/2014/main" id="{1C53EFFC-72C7-4C09-A4A8-1121943C4CD1}"/>
              </a:ext>
            </a:extLst>
          </p:cNvPr>
          <p:cNvSpPr txBox="1"/>
          <p:nvPr/>
        </p:nvSpPr>
        <p:spPr>
          <a:xfrm>
            <a:off x="179118" y="5447660"/>
            <a:ext cx="11781234" cy="830997"/>
          </a:xfrm>
          <a:prstGeom prst="rect">
            <a:avLst/>
          </a:prstGeom>
          <a:noFill/>
          <a:ln w="57150">
            <a:noFill/>
          </a:ln>
        </p:spPr>
        <p:txBody>
          <a:bodyPr wrap="square" rtlCol="0">
            <a:spAutoFit/>
          </a:bodyPr>
          <a:lstStyle/>
          <a:p>
            <a:r>
              <a:rPr lang="en-US" sz="4800" dirty="0"/>
              <a:t>(these correspond to </a:t>
            </a:r>
            <a:r>
              <a:rPr lang="en-US" sz="4800" u="sng" dirty="0"/>
              <a:t>inertial reference frames</a:t>
            </a:r>
            <a:r>
              <a:rPr lang="en-US" sz="4800" dirty="0"/>
              <a:t>)</a:t>
            </a:r>
            <a:endParaRPr lang="en-CA" sz="4800" dirty="0"/>
          </a:p>
        </p:txBody>
      </p:sp>
    </p:spTree>
    <p:custDataLst>
      <p:tags r:id="rId1"/>
    </p:custDataLst>
    <p:extLst>
      <p:ext uri="{BB962C8B-B14F-4D97-AF65-F5344CB8AC3E}">
        <p14:creationId xmlns:p14="http://schemas.microsoft.com/office/powerpoint/2010/main" val="3830378067"/>
      </p:ext>
    </p:extLst>
  </p:cSld>
  <p:clrMapOvr>
    <a:masterClrMapping/>
  </p:clrMapOvr>
  <mc:AlternateContent xmlns:mc="http://schemas.openxmlformats.org/markup-compatibility/2006" xmlns:p14="http://schemas.microsoft.com/office/powerpoint/2010/main">
    <mc:Choice Requires="p14">
      <p:transition spd="slow" p14:dur="2000" advTm="9612"/>
    </mc:Choice>
    <mc:Fallback xmlns="">
      <p:transition spd="slow" advTm="96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7780B71D-6544-4045-91A5-9E21F8DE5B52}"/>
              </a:ext>
            </a:extLst>
          </p:cNvPr>
          <p:cNvCxnSpPr>
            <a:cxnSpLocks/>
          </p:cNvCxnSpPr>
          <p:nvPr/>
        </p:nvCxnSpPr>
        <p:spPr>
          <a:xfrm flipV="1">
            <a:off x="6097338"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C79F111-CA1F-4E81-9C2E-6393C581E800}"/>
              </a:ext>
            </a:extLst>
          </p:cNvPr>
          <p:cNvGrpSpPr/>
          <p:nvPr/>
        </p:nvGrpSpPr>
        <p:grpSpPr>
          <a:xfrm>
            <a:off x="-29028" y="2777731"/>
            <a:ext cx="12438742" cy="2300581"/>
            <a:chOff x="-29028" y="2777731"/>
            <a:chExt cx="12438742" cy="2300581"/>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643A012-5F44-438A-83FB-C53011C5D948}"/>
                    </a:ext>
                  </a:extLst>
                </p:cNvPr>
                <p:cNvSpPr txBox="1"/>
                <p:nvPr/>
              </p:nvSpPr>
              <p:spPr>
                <a:xfrm>
                  <a:off x="-29028" y="3382192"/>
                  <a:ext cx="6270171" cy="149214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e>
                              </m:mr>
                              <m:m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e>
                              </m:mr>
                            </m:m>
                          </m:e>
                        </m:d>
                        <m:r>
                          <a:rPr lang="en-US" sz="4000" i="1">
                            <a:latin typeface="Cambria Math" panose="02040503050406030204" pitchFamily="18" charset="0"/>
                          </a:rPr>
                          <m:t>=</m:t>
                        </m:r>
                        <m:d>
                          <m:dPr>
                            <m:begChr m:val="["/>
                            <m:endChr m:val="]"/>
                            <m:ctrlPr>
                              <a:rPr lang="en-US" sz="4800" i="1">
                                <a:latin typeface="Cambria Math" panose="02040503050406030204" pitchFamily="18" charset="0"/>
                              </a:rPr>
                            </m:ctrlPr>
                          </m:dPr>
                          <m:e>
                            <m:m>
                              <m:mPr>
                                <m:mcs>
                                  <m:mc>
                                    <m:mcPr>
                                      <m:count m:val="2"/>
                                      <m:mcJc m:val="center"/>
                                    </m:mcPr>
                                  </m:mc>
                                </m:mcs>
                                <m:ctrlPr>
                                  <a:rPr lang="en-US" sz="4800" i="1">
                                    <a:latin typeface="Cambria Math" panose="02040503050406030204" pitchFamily="18" charset="0"/>
                                  </a:rPr>
                                </m:ctrlPr>
                              </m:mPr>
                              <m:mr>
                                <m:e>
                                  <m:r>
                                    <a:rPr lang="en-US" sz="4800" i="1">
                                      <a:latin typeface="Cambria Math" panose="02040503050406030204" pitchFamily="18" charset="0"/>
                                    </a:rPr>
                                    <m:t>1</m:t>
                                  </m:r>
                                </m:e>
                                <m:e>
                                  <m:r>
                                    <a:rPr lang="en-US" sz="4800" i="1">
                                      <a:latin typeface="Cambria Math" panose="02040503050406030204" pitchFamily="18" charset="0"/>
                                    </a:rPr>
                                    <m:t>0</m:t>
                                  </m:r>
                                </m:e>
                              </m:mr>
                              <m:mr>
                                <m:e>
                                  <m:r>
                                    <a:rPr lang="en-US" sz="4800" i="1">
                                      <a:latin typeface="Cambria Math" panose="02040503050406030204" pitchFamily="18" charset="0"/>
                                    </a:rPr>
                                    <m:t>0</m:t>
                                  </m:r>
                                </m:e>
                                <m:e>
                                  <m:r>
                                    <a:rPr lang="en-US" sz="4800" i="1">
                                      <a:latin typeface="Cambria Math" panose="02040503050406030204" pitchFamily="18" charset="0"/>
                                    </a:rPr>
                                    <m:t>1</m:t>
                                  </m:r>
                                </m:e>
                              </m:mr>
                            </m:m>
                          </m:e>
                        </m:d>
                      </m:oMath>
                    </m:oMathPara>
                  </a14:m>
                  <a:endParaRPr lang="en-US" sz="3200" dirty="0"/>
                </a:p>
              </p:txBody>
            </p:sp>
          </mc:Choice>
          <mc:Fallback xmlns="">
            <p:sp>
              <p:nvSpPr>
                <p:cNvPr id="24" name="TextBox 23">
                  <a:extLst>
                    <a:ext uri="{FF2B5EF4-FFF2-40B4-BE49-F238E27FC236}">
                      <a16:creationId xmlns:a16="http://schemas.microsoft.com/office/drawing/2014/main" id="{6643A012-5F44-438A-83FB-C53011C5D948}"/>
                    </a:ext>
                  </a:extLst>
                </p:cNvPr>
                <p:cNvSpPr txBox="1">
                  <a:spLocks noRot="1" noChangeAspect="1" noMove="1" noResize="1" noEditPoints="1" noAdjustHandles="1" noChangeArrowheads="1" noChangeShapeType="1" noTextEdit="1"/>
                </p:cNvSpPr>
                <p:nvPr/>
              </p:nvSpPr>
              <p:spPr>
                <a:xfrm>
                  <a:off x="-29028" y="3382192"/>
                  <a:ext cx="6270171" cy="149214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FF7B7C5-3724-4BC0-92BD-D9DB859553C7}"/>
                    </a:ext>
                  </a:extLst>
                </p:cNvPr>
                <p:cNvSpPr txBox="1"/>
                <p:nvPr/>
              </p:nvSpPr>
              <p:spPr>
                <a:xfrm>
                  <a:off x="6088747" y="3389452"/>
                  <a:ext cx="6320967" cy="1688860"/>
                </a:xfrm>
                <a:prstGeom prst="rect">
                  <a:avLst/>
                </a:prstGeom>
                <a:noFill/>
              </p:spPr>
              <p:txBody>
                <a:bodyPr wrap="square" rtlCol="0">
                  <a:spAutoFit/>
                </a:bodyPr>
                <a:lstStyle/>
                <a:p>
                  <a14:m>
                    <m:oMath xmlns:m="http://schemas.openxmlformats.org/officeDocument/2006/math">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e>
                              <m:e>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𝑦</m:t>
                                            </m:r>
                                          </m:sub>
                                        </m:sSub>
                                      </m:e>
                                    </m:acc>
                                  </m:e>
                                </m:acc>
                              </m:e>
                            </m:mr>
                            <m:mr>
                              <m:e>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𝑦</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e>
                              <m:e>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𝑦</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𝑦</m:t>
                                            </m:r>
                                          </m:sub>
                                        </m:sSub>
                                      </m:e>
                                    </m:acc>
                                  </m:e>
                                </m:acc>
                              </m:e>
                            </m:mr>
                          </m:m>
                        </m:e>
                      </m:d>
                      <m:r>
                        <a:rPr lang="en-US" sz="4000" b="0" i="1" smtClean="0">
                          <a:solidFill>
                            <a:schemeClr val="tx1"/>
                          </a:solidFill>
                          <a:latin typeface="Cambria Math" panose="02040503050406030204" pitchFamily="18" charset="0"/>
                        </a:rPr>
                        <m:t>=</m:t>
                      </m:r>
                    </m:oMath>
                  </a14:m>
                  <a:r>
                    <a:rPr lang="en-US" sz="4000" b="0" i="0" dirty="0">
                      <a:solidFill>
                        <a:schemeClr val="tx1"/>
                      </a:solidFill>
                      <a:latin typeface="+mj-lt"/>
                    </a:rPr>
                    <a:t> </a:t>
                  </a:r>
                  <a14:m>
                    <m:oMath xmlns:m="http://schemas.openxmlformats.org/officeDocument/2006/math">
                      <m:d>
                        <m:dPr>
                          <m:begChr m:val="["/>
                          <m:endChr m:val="]"/>
                          <m:ctrlPr>
                            <a:rPr lang="en-US" sz="4800" i="1">
                              <a:latin typeface="Cambria Math" panose="02040503050406030204" pitchFamily="18" charset="0"/>
                            </a:rPr>
                          </m:ctrlPr>
                        </m:dPr>
                        <m:e>
                          <m:m>
                            <m:mPr>
                              <m:mcs>
                                <m:mc>
                                  <m:mcPr>
                                    <m:count m:val="2"/>
                                    <m:mcJc m:val="center"/>
                                  </m:mcPr>
                                </m:mc>
                              </m:mcs>
                              <m:ctrlPr>
                                <a:rPr lang="en-US" sz="4800" i="1" smtClean="0">
                                  <a:solidFill>
                                    <a:schemeClr val="tx1"/>
                                  </a:solidFill>
                                  <a:latin typeface="Cambria Math" panose="02040503050406030204" pitchFamily="18" charset="0"/>
                                </a:rPr>
                              </m:ctrlPr>
                            </m:mPr>
                            <m:mr>
                              <m:e>
                                <m:r>
                                  <a:rPr lang="en-US" sz="4800" b="0" i="1" smtClean="0">
                                    <a:solidFill>
                                      <a:schemeClr val="tx1"/>
                                    </a:solidFill>
                                    <a:latin typeface="Cambria Math" panose="02040503050406030204" pitchFamily="18" charset="0"/>
                                  </a:rPr>
                                  <m:t>1</m:t>
                                </m:r>
                              </m:e>
                              <m:e>
                                <m:r>
                                  <a:rPr lang="en-US" sz="4800" b="0" i="1" smtClean="0">
                                    <a:solidFill>
                                      <a:schemeClr val="tx1"/>
                                    </a:solidFill>
                                    <a:latin typeface="Cambria Math" panose="02040503050406030204" pitchFamily="18" charset="0"/>
                                  </a:rPr>
                                  <m:t>0</m:t>
                                </m:r>
                              </m:e>
                            </m:mr>
                            <m:mr>
                              <m:e>
                                <m:r>
                                  <a:rPr lang="en-US" sz="4800" b="0" i="1" smtClean="0">
                                    <a:solidFill>
                                      <a:schemeClr val="tx1"/>
                                    </a:solidFill>
                                    <a:latin typeface="Cambria Math" panose="02040503050406030204" pitchFamily="18" charset="0"/>
                                  </a:rPr>
                                  <m:t>0</m:t>
                                </m:r>
                              </m:e>
                              <m:e>
                                <m:r>
                                  <a:rPr lang="en-US" sz="4800" b="0" i="1" smtClean="0">
                                    <a:solidFill>
                                      <a:schemeClr val="tx1"/>
                                    </a:solidFill>
                                    <a:latin typeface="Cambria Math" panose="02040503050406030204" pitchFamily="18" charset="0"/>
                                  </a:rPr>
                                  <m:t>1</m:t>
                                </m:r>
                              </m:e>
                            </m:mr>
                          </m:m>
                        </m:e>
                      </m:d>
                    </m:oMath>
                  </a14:m>
                  <a:endParaRPr lang="en-US" sz="4000" b="0" dirty="0">
                    <a:solidFill>
                      <a:schemeClr val="tx1"/>
                    </a:solidFill>
                  </a:endParaRPr>
                </a:p>
              </p:txBody>
            </p:sp>
          </mc:Choice>
          <mc:Fallback xmlns="">
            <p:sp>
              <p:nvSpPr>
                <p:cNvPr id="25" name="TextBox 24">
                  <a:extLst>
                    <a:ext uri="{FF2B5EF4-FFF2-40B4-BE49-F238E27FC236}">
                      <a16:creationId xmlns:a16="http://schemas.microsoft.com/office/drawing/2014/main" id="{AFF7B7C5-3724-4BC0-92BD-D9DB859553C7}"/>
                    </a:ext>
                  </a:extLst>
                </p:cNvPr>
                <p:cNvSpPr txBox="1">
                  <a:spLocks noRot="1" noChangeAspect="1" noMove="1" noResize="1" noEditPoints="1" noAdjustHandles="1" noChangeArrowheads="1" noChangeShapeType="1" noTextEdit="1"/>
                </p:cNvSpPr>
                <p:nvPr/>
              </p:nvSpPr>
              <p:spPr>
                <a:xfrm>
                  <a:off x="6088747" y="3389452"/>
                  <a:ext cx="6320967" cy="1688860"/>
                </a:xfrm>
                <a:prstGeom prst="rect">
                  <a:avLst/>
                </a:prstGeom>
                <a:blipFill>
                  <a:blip r:embed="rId5"/>
                  <a:stretch>
                    <a:fillRect/>
                  </a:stretch>
                </a:blipFill>
              </p:spPr>
              <p:txBody>
                <a:bodyPr/>
                <a:lstStyle/>
                <a:p>
                  <a:r>
                    <a:rPr lang="en-CA">
                      <a:noFill/>
                    </a:rPr>
                    <a:t> </a:t>
                  </a:r>
                </a:p>
              </p:txBody>
            </p:sp>
          </mc:Fallback>
        </mc:AlternateContent>
        <p:sp>
          <p:nvSpPr>
            <p:cNvPr id="26" name="TextBox 25">
              <a:extLst>
                <a:ext uri="{FF2B5EF4-FFF2-40B4-BE49-F238E27FC236}">
                  <a16:creationId xmlns:a16="http://schemas.microsoft.com/office/drawing/2014/main" id="{DDB26FAA-E6AD-45B0-9892-2A1392E91625}"/>
                </a:ext>
              </a:extLst>
            </p:cNvPr>
            <p:cNvSpPr txBox="1"/>
            <p:nvPr/>
          </p:nvSpPr>
          <p:spPr>
            <a:xfrm>
              <a:off x="188686" y="2784988"/>
              <a:ext cx="5747657" cy="584775"/>
            </a:xfrm>
            <a:prstGeom prst="rect">
              <a:avLst/>
            </a:prstGeom>
            <a:noFill/>
            <a:ln w="57150">
              <a:noFill/>
            </a:ln>
          </p:spPr>
          <p:txBody>
            <a:bodyPr wrap="square" rtlCol="0">
              <a:spAutoFit/>
            </a:bodyPr>
            <a:lstStyle/>
            <a:p>
              <a:pPr algn="ctr"/>
              <a:r>
                <a:rPr lang="en-US" sz="3200" dirty="0"/>
                <a:t>Euclidean Metric Tensor Matrix</a:t>
              </a:r>
              <a:endParaRPr lang="en-CA" sz="4000" dirty="0"/>
            </a:p>
          </p:txBody>
        </p:sp>
        <p:sp>
          <p:nvSpPr>
            <p:cNvPr id="27" name="TextBox 26">
              <a:extLst>
                <a:ext uri="{FF2B5EF4-FFF2-40B4-BE49-F238E27FC236}">
                  <a16:creationId xmlns:a16="http://schemas.microsoft.com/office/drawing/2014/main" id="{D8A88AFD-F922-45E3-BA17-CE813E917C07}"/>
                </a:ext>
              </a:extLst>
            </p:cNvPr>
            <p:cNvSpPr txBox="1"/>
            <p:nvPr/>
          </p:nvSpPr>
          <p:spPr>
            <a:xfrm>
              <a:off x="6320973" y="2777731"/>
              <a:ext cx="5747657" cy="584775"/>
            </a:xfrm>
            <a:prstGeom prst="rect">
              <a:avLst/>
            </a:prstGeom>
            <a:noFill/>
            <a:ln w="57150">
              <a:noFill/>
            </a:ln>
          </p:spPr>
          <p:txBody>
            <a:bodyPr wrap="square" rtlCol="0">
              <a:spAutoFit/>
            </a:bodyPr>
            <a:lstStyle/>
            <a:p>
              <a:pPr algn="ctr"/>
              <a:r>
                <a:rPr lang="en-US" sz="3200" dirty="0"/>
                <a:t>Euclidean Metric Tensor Matrix</a:t>
              </a:r>
              <a:endParaRPr lang="en-CA" sz="4000" dirty="0"/>
            </a:p>
          </p:txBody>
        </p:sp>
      </p:grpSp>
      <p:grpSp>
        <p:nvGrpSpPr>
          <p:cNvPr id="39" name="Group 38">
            <a:extLst>
              <a:ext uri="{FF2B5EF4-FFF2-40B4-BE49-F238E27FC236}">
                <a16:creationId xmlns:a16="http://schemas.microsoft.com/office/drawing/2014/main" id="{797FADFC-8663-447E-92C3-CEC5F9B11D1E}"/>
              </a:ext>
            </a:extLst>
          </p:cNvPr>
          <p:cNvGrpSpPr/>
          <p:nvPr/>
        </p:nvGrpSpPr>
        <p:grpSpPr>
          <a:xfrm>
            <a:off x="-22860" y="5063368"/>
            <a:ext cx="12238136" cy="1803856"/>
            <a:chOff x="-22860" y="5063368"/>
            <a:chExt cx="12238136" cy="1803856"/>
          </a:xfrm>
        </p:grpSpPr>
        <p:sp>
          <p:nvSpPr>
            <p:cNvPr id="28" name="TextBox 27">
              <a:extLst>
                <a:ext uri="{FF2B5EF4-FFF2-40B4-BE49-F238E27FC236}">
                  <a16:creationId xmlns:a16="http://schemas.microsoft.com/office/drawing/2014/main" id="{EEF03210-F23D-4257-9ECF-128FAD696A32}"/>
                </a:ext>
              </a:extLst>
            </p:cNvPr>
            <p:cNvSpPr txBox="1"/>
            <p:nvPr/>
          </p:nvSpPr>
          <p:spPr>
            <a:xfrm>
              <a:off x="203926" y="5063368"/>
              <a:ext cx="5747657" cy="584775"/>
            </a:xfrm>
            <a:prstGeom prst="rect">
              <a:avLst/>
            </a:prstGeom>
            <a:noFill/>
            <a:ln w="57150">
              <a:noFill/>
            </a:ln>
          </p:spPr>
          <p:txBody>
            <a:bodyPr wrap="square" rtlCol="0">
              <a:spAutoFit/>
            </a:bodyPr>
            <a:lstStyle/>
            <a:p>
              <a:pPr algn="ctr"/>
              <a:r>
                <a:rPr lang="en-US" sz="3200" dirty="0"/>
                <a:t>Length</a:t>
              </a:r>
              <a:endParaRPr lang="en-CA" sz="4000" dirty="0"/>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E136343-EB1D-4BD1-A148-EABD1C864D38}"/>
                    </a:ext>
                  </a:extLst>
                </p:cNvPr>
                <p:cNvSpPr/>
                <p:nvPr/>
              </p:nvSpPr>
              <p:spPr>
                <a:xfrm>
                  <a:off x="-22860" y="5646930"/>
                  <a:ext cx="6145208" cy="12121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𝐿</m:t>
                            </m:r>
                          </m:e>
                          <m:sup>
                            <m:r>
                              <a:rPr lang="en-US" sz="3200" b="0" i="1" smtClean="0">
                                <a:latin typeface="Cambria Math" panose="02040503050406030204" pitchFamily="18" charset="0"/>
                              </a:rPr>
                              <m:t>2</m:t>
                            </m:r>
                          </m:sup>
                        </m:sSup>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m>
                              <m:mPr>
                                <m:mcs>
                                  <m:mc>
                                    <m:mcPr>
                                      <m:count m:val="2"/>
                                      <m:mcJc m:val="center"/>
                                    </m:mcPr>
                                  </m:mc>
                                </m:mcs>
                                <m:ctrlPr>
                                  <a:rPr lang="en-US" sz="3200" i="1">
                                    <a:latin typeface="Cambria Math" panose="02040503050406030204" pitchFamily="18" charset="0"/>
                                  </a:rPr>
                                </m:ctrlPr>
                              </m:mPr>
                              <m:mr>
                                <m:e>
                                  <m:r>
                                    <a:rPr lang="en-US" sz="3200" i="1">
                                      <a:solidFill>
                                        <a:srgbClr val="0070C0"/>
                                      </a:solidFill>
                                      <a:latin typeface="Cambria Math" panose="02040503050406030204" pitchFamily="18" charset="0"/>
                                    </a:rPr>
                                    <m:t>𝑥</m:t>
                                  </m:r>
                                </m:e>
                                <m:e>
                                  <m:r>
                                    <a:rPr lang="en-US" sz="3200" b="0" i="1" smtClean="0">
                                      <a:solidFill>
                                        <a:srgbClr val="0070C0"/>
                                      </a:solidFill>
                                      <a:latin typeface="Cambria Math" panose="02040503050406030204" pitchFamily="18" charset="0"/>
                                    </a:rPr>
                                    <m:t>𝑦</m:t>
                                  </m:r>
                                </m:e>
                              </m:mr>
                            </m:m>
                          </m:e>
                        </m:d>
                        <m:d>
                          <m:dPr>
                            <m:begChr m:val="["/>
                            <m:endChr m:val="]"/>
                            <m:ctrlPr>
                              <a:rPr lang="en-US" sz="3200" i="1">
                                <a:latin typeface="Cambria Math" panose="02040503050406030204" pitchFamily="18" charset="0"/>
                              </a:rPr>
                            </m:ctrlPr>
                          </m:dPr>
                          <m:e>
                            <m:m>
                              <m:mPr>
                                <m:mcs>
                                  <m:mc>
                                    <m:mcPr>
                                      <m:count m:val="2"/>
                                      <m:mcJc m:val="center"/>
                                    </m:mcPr>
                                  </m:mc>
                                </m:mcs>
                                <m:ctrlPr>
                                  <a:rPr lang="en-US" sz="3200" i="1">
                                    <a:latin typeface="Cambria Math" panose="02040503050406030204" pitchFamily="18" charset="0"/>
                                  </a:rPr>
                                </m:ctrlPr>
                              </m:mPr>
                              <m:mr>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e>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𝑦</m:t>
                                          </m:r>
                                        </m:sub>
                                      </m:sSub>
                                    </m:e>
                                  </m:acc>
                                </m:e>
                              </m:mr>
                              <m:mr>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𝑦</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e>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𝑦</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𝑦</m:t>
                                          </m:r>
                                        </m:sub>
                                      </m:sSub>
                                    </m:e>
                                  </m:acc>
                                </m:e>
                              </m:mr>
                            </m:m>
                          </m:e>
                        </m:d>
                        <m:d>
                          <m:dPr>
                            <m:begChr m:val="["/>
                            <m:endChr m:val="]"/>
                            <m:ctrlPr>
                              <a:rPr lang="en-US" sz="3200" i="1">
                                <a:latin typeface="Cambria Math" panose="02040503050406030204" pitchFamily="18" charset="0"/>
                              </a:rPr>
                            </m:ctrlPr>
                          </m:dPr>
                          <m:e>
                            <m:eqArr>
                              <m:eqArrPr>
                                <m:ctrlPr>
                                  <a:rPr lang="en-US" sz="3200" i="1">
                                    <a:latin typeface="Cambria Math" panose="02040503050406030204" pitchFamily="18" charset="0"/>
                                  </a:rPr>
                                </m:ctrlPr>
                              </m:eqArrPr>
                              <m:e>
                                <m:r>
                                  <a:rPr lang="en-US" sz="3200" b="0" i="1" smtClean="0">
                                    <a:solidFill>
                                      <a:srgbClr val="0070C0"/>
                                    </a:solidFill>
                                    <a:latin typeface="Cambria Math" panose="02040503050406030204" pitchFamily="18" charset="0"/>
                                  </a:rPr>
                                  <m:t>𝑥</m:t>
                                </m:r>
                              </m:e>
                              <m:e>
                                <m:r>
                                  <a:rPr lang="en-US" sz="3200" b="0" i="1" smtClean="0">
                                    <a:solidFill>
                                      <a:srgbClr val="0070C0"/>
                                    </a:solidFill>
                                    <a:latin typeface="Cambria Math" panose="02040503050406030204" pitchFamily="18" charset="0"/>
                                  </a:rPr>
                                  <m:t>𝑦</m:t>
                                </m:r>
                              </m:e>
                            </m:eqArr>
                          </m:e>
                        </m:d>
                      </m:oMath>
                    </m:oMathPara>
                  </a14:m>
                  <a:endParaRPr lang="en-CA" sz="3200" dirty="0"/>
                </a:p>
              </p:txBody>
            </p:sp>
          </mc:Choice>
          <mc:Fallback xmlns="">
            <p:sp>
              <p:nvSpPr>
                <p:cNvPr id="17" name="Rectangle 16">
                  <a:extLst>
                    <a:ext uri="{FF2B5EF4-FFF2-40B4-BE49-F238E27FC236}">
                      <a16:creationId xmlns:a16="http://schemas.microsoft.com/office/drawing/2014/main" id="{3E136343-EB1D-4BD1-A148-EABD1C864D38}"/>
                    </a:ext>
                  </a:extLst>
                </p:cNvPr>
                <p:cNvSpPr>
                  <a:spLocks noRot="1" noChangeAspect="1" noMove="1" noResize="1" noEditPoints="1" noAdjustHandles="1" noChangeArrowheads="1" noChangeShapeType="1" noTextEdit="1"/>
                </p:cNvSpPr>
                <p:nvPr/>
              </p:nvSpPr>
              <p:spPr>
                <a:xfrm>
                  <a:off x="-22860" y="5646930"/>
                  <a:ext cx="6145208" cy="1212191"/>
                </a:xfrm>
                <a:prstGeom prst="rect">
                  <a:avLst/>
                </a:prstGeom>
                <a:blipFill>
                  <a:blip r:embed="rId6"/>
                  <a:stretch>
                    <a:fillRect/>
                  </a:stretch>
                </a:blipFill>
              </p:spPr>
              <p:txBody>
                <a:bodyPr/>
                <a:lstStyle/>
                <a:p>
                  <a:r>
                    <a:rPr lang="en-CA">
                      <a:noFill/>
                    </a:rPr>
                    <a:t> </a:t>
                  </a:r>
                </a:p>
              </p:txBody>
            </p:sp>
          </mc:Fallback>
        </mc:AlternateContent>
        <p:sp>
          <p:nvSpPr>
            <p:cNvPr id="29" name="TextBox 28">
              <a:extLst>
                <a:ext uri="{FF2B5EF4-FFF2-40B4-BE49-F238E27FC236}">
                  <a16:creationId xmlns:a16="http://schemas.microsoft.com/office/drawing/2014/main" id="{19E1DD50-EDA7-42F2-B7BA-FE3D27EF9624}"/>
                </a:ext>
              </a:extLst>
            </p:cNvPr>
            <p:cNvSpPr txBox="1"/>
            <p:nvPr/>
          </p:nvSpPr>
          <p:spPr>
            <a:xfrm>
              <a:off x="6273257" y="5063368"/>
              <a:ext cx="5747657" cy="584775"/>
            </a:xfrm>
            <a:prstGeom prst="rect">
              <a:avLst/>
            </a:prstGeom>
            <a:noFill/>
            <a:ln w="57150">
              <a:noFill/>
            </a:ln>
          </p:spPr>
          <p:txBody>
            <a:bodyPr wrap="square" rtlCol="0">
              <a:spAutoFit/>
            </a:bodyPr>
            <a:lstStyle/>
            <a:p>
              <a:pPr algn="ctr"/>
              <a:r>
                <a:rPr lang="en-US" sz="3200" dirty="0"/>
                <a:t>Length</a:t>
              </a:r>
              <a:endParaRPr lang="en-CA" sz="4000" dirty="0"/>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EDC16CF2-A9D5-4DD0-AC25-66EBC0878775}"/>
                    </a:ext>
                  </a:extLst>
                </p:cNvPr>
                <p:cNvSpPr/>
                <p:nvPr/>
              </p:nvSpPr>
              <p:spPr>
                <a:xfrm>
                  <a:off x="6046471" y="5489859"/>
                  <a:ext cx="6168805" cy="13773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𝐿</m:t>
                            </m:r>
                          </m:e>
                          <m:sup>
                            <m:r>
                              <a:rPr lang="en-US" sz="3200" i="1">
                                <a:latin typeface="Cambria Math" panose="02040503050406030204" pitchFamily="18" charset="0"/>
                              </a:rPr>
                              <m:t>2</m:t>
                            </m:r>
                          </m:sup>
                        </m:sSup>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m>
                              <m:mPr>
                                <m:mcs>
                                  <m:mc>
                                    <m:mcPr>
                                      <m:count m:val="2"/>
                                      <m:mcJc m:val="center"/>
                                    </m:mcPr>
                                  </m:mc>
                                </m:mcs>
                                <m:ctrlPr>
                                  <a:rPr lang="en-US" sz="3200" i="1">
                                    <a:latin typeface="Cambria Math" panose="02040503050406030204" pitchFamily="18" charset="0"/>
                                  </a:rPr>
                                </m:ctrlPr>
                              </m:mPr>
                              <m:mr>
                                <m:e>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e>
                                <m:e>
                                  <m:acc>
                                    <m:accPr>
                                      <m:chr m:val="̃"/>
                                      <m:ctrlPr>
                                        <a:rPr lang="en-US" sz="3200" i="1">
                                          <a:solidFill>
                                            <a:srgbClr val="FF0000"/>
                                          </a:solidFill>
                                          <a:latin typeface="Cambria Math" panose="02040503050406030204" pitchFamily="18" charset="0"/>
                                        </a:rPr>
                                      </m:ctrlPr>
                                    </m:accPr>
                                    <m:e>
                                      <m:r>
                                        <a:rPr lang="en-US" sz="3200" b="0" i="1" smtClean="0">
                                          <a:solidFill>
                                            <a:srgbClr val="FF0000"/>
                                          </a:solidFill>
                                          <a:latin typeface="Cambria Math" panose="02040503050406030204" pitchFamily="18" charset="0"/>
                                        </a:rPr>
                                        <m:t>𝑦</m:t>
                                      </m:r>
                                    </m:e>
                                  </m:acc>
                                </m:e>
                              </m:mr>
                            </m:m>
                          </m:e>
                        </m:d>
                        <m:d>
                          <m:dPr>
                            <m:begChr m:val="["/>
                            <m:endChr m:val="]"/>
                            <m:ctrlPr>
                              <a:rPr lang="en-US" sz="3200" i="1">
                                <a:latin typeface="Cambria Math" panose="02040503050406030204" pitchFamily="18" charset="0"/>
                              </a:rPr>
                            </m:ctrlPr>
                          </m:dPr>
                          <m:e>
                            <m:m>
                              <m:mPr>
                                <m:mcs>
                                  <m:mc>
                                    <m:mcPr>
                                      <m:count m:val="2"/>
                                      <m:mcJc m:val="center"/>
                                    </m:mcPr>
                                  </m:mc>
                                </m:mcs>
                                <m:ctrlPr>
                                  <a:rPr lang="en-US" sz="3200" i="1">
                                    <a:latin typeface="Cambria Math" panose="02040503050406030204" pitchFamily="18" charset="0"/>
                                  </a:rPr>
                                </m:ctrlPr>
                              </m:mPr>
                              <m:mr>
                                <m:e>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𝑥</m:t>
                                              </m:r>
                                            </m:sub>
                                          </m:sSub>
                                        </m:e>
                                      </m:acc>
                                    </m:e>
                                  </m:acc>
                                  <m:r>
                                    <a:rPr lang="en-US" sz="3200" i="1">
                                      <a:latin typeface="Cambria Math" panose="02040503050406030204" pitchFamily="18" charset="0"/>
                                    </a:rPr>
                                    <m:t>⋅</m:t>
                                  </m:r>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𝑥</m:t>
                                              </m:r>
                                            </m:sub>
                                          </m:sSub>
                                        </m:e>
                                      </m:acc>
                                    </m:e>
                                  </m:acc>
                                </m:e>
                                <m:e>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𝑥</m:t>
                                              </m:r>
                                            </m:sub>
                                          </m:sSub>
                                        </m:e>
                                      </m:acc>
                                    </m:e>
                                  </m:acc>
                                  <m:r>
                                    <a:rPr lang="en-US" sz="3200" i="1">
                                      <a:latin typeface="Cambria Math" panose="02040503050406030204" pitchFamily="18" charset="0"/>
                                    </a:rPr>
                                    <m:t>⋅</m:t>
                                  </m:r>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𝑦</m:t>
                                              </m:r>
                                            </m:sub>
                                          </m:sSub>
                                        </m:e>
                                      </m:acc>
                                    </m:e>
                                  </m:acc>
                                </m:e>
                              </m:mr>
                              <m:mr>
                                <m:e>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𝑦</m:t>
                                              </m:r>
                                            </m:sub>
                                          </m:sSub>
                                        </m:e>
                                      </m:acc>
                                    </m:e>
                                  </m:acc>
                                  <m:r>
                                    <a:rPr lang="en-US" sz="3200" i="1">
                                      <a:latin typeface="Cambria Math" panose="02040503050406030204" pitchFamily="18" charset="0"/>
                                    </a:rPr>
                                    <m:t>⋅</m:t>
                                  </m:r>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𝑥</m:t>
                                              </m:r>
                                            </m:sub>
                                          </m:sSub>
                                        </m:e>
                                      </m:acc>
                                    </m:e>
                                  </m:acc>
                                </m:e>
                                <m:e>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𝑦</m:t>
                                              </m:r>
                                            </m:sub>
                                          </m:sSub>
                                        </m:e>
                                      </m:acc>
                                    </m:e>
                                  </m:acc>
                                  <m:r>
                                    <a:rPr lang="en-US" sz="3200" i="1">
                                      <a:latin typeface="Cambria Math" panose="02040503050406030204" pitchFamily="18" charset="0"/>
                                    </a:rPr>
                                    <m:t>⋅</m:t>
                                  </m:r>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𝑦</m:t>
                                              </m:r>
                                            </m:sub>
                                          </m:sSub>
                                        </m:e>
                                      </m:acc>
                                    </m:e>
                                  </m:acc>
                                </m:e>
                              </m:mr>
                            </m:m>
                          </m:e>
                        </m:d>
                        <m:d>
                          <m:dPr>
                            <m:begChr m:val="["/>
                            <m:endChr m:val="]"/>
                            <m:ctrlPr>
                              <a:rPr lang="en-US" sz="3200" i="1">
                                <a:latin typeface="Cambria Math" panose="02040503050406030204" pitchFamily="18" charset="0"/>
                              </a:rPr>
                            </m:ctrlPr>
                          </m:dPr>
                          <m:e>
                            <m:eqArr>
                              <m:eqArrPr>
                                <m:ctrlPr>
                                  <a:rPr lang="en-US" sz="3200" i="1">
                                    <a:latin typeface="Cambria Math" panose="02040503050406030204" pitchFamily="18" charset="0"/>
                                  </a:rPr>
                                </m:ctrlPr>
                              </m:eqArrPr>
                              <m:e>
                                <m:acc>
                                  <m:accPr>
                                    <m:chr m:val="̃"/>
                                    <m:ctrlPr>
                                      <a:rPr lang="en-US" sz="3200" i="1">
                                        <a:solidFill>
                                          <a:srgbClr val="FF0000"/>
                                        </a:solidFill>
                                        <a:latin typeface="Cambria Math" panose="02040503050406030204" pitchFamily="18" charset="0"/>
                                      </a:rPr>
                                    </m:ctrlPr>
                                  </m:accPr>
                                  <m:e>
                                    <m:r>
                                      <a:rPr lang="en-US" sz="3200" b="0" i="1" smtClean="0">
                                        <a:solidFill>
                                          <a:srgbClr val="FF0000"/>
                                        </a:solidFill>
                                        <a:latin typeface="Cambria Math" panose="02040503050406030204" pitchFamily="18" charset="0"/>
                                      </a:rPr>
                                      <m:t>𝑥</m:t>
                                    </m:r>
                                  </m:e>
                                </m:acc>
                              </m:e>
                              <m:e>
                                <m:acc>
                                  <m:accPr>
                                    <m:chr m:val="̃"/>
                                    <m:ctrlPr>
                                      <a:rPr lang="en-US" sz="3200" i="1">
                                        <a:solidFill>
                                          <a:srgbClr val="FF0000"/>
                                        </a:solidFill>
                                        <a:latin typeface="Cambria Math" panose="02040503050406030204" pitchFamily="18" charset="0"/>
                                      </a:rPr>
                                    </m:ctrlPr>
                                  </m:accPr>
                                  <m:e>
                                    <m:r>
                                      <a:rPr lang="en-US" sz="3200" b="0" i="1" smtClean="0">
                                        <a:solidFill>
                                          <a:srgbClr val="FF0000"/>
                                        </a:solidFill>
                                        <a:latin typeface="Cambria Math" panose="02040503050406030204" pitchFamily="18" charset="0"/>
                                      </a:rPr>
                                      <m:t>𝑦</m:t>
                                    </m:r>
                                  </m:e>
                                </m:acc>
                              </m:e>
                            </m:eqArr>
                          </m:e>
                        </m:d>
                      </m:oMath>
                    </m:oMathPara>
                  </a14:m>
                  <a:endParaRPr lang="en-CA" sz="3200" dirty="0"/>
                </a:p>
              </p:txBody>
            </p:sp>
          </mc:Choice>
          <mc:Fallback xmlns="">
            <p:sp>
              <p:nvSpPr>
                <p:cNvPr id="30" name="Rectangle 29">
                  <a:extLst>
                    <a:ext uri="{FF2B5EF4-FFF2-40B4-BE49-F238E27FC236}">
                      <a16:creationId xmlns:a16="http://schemas.microsoft.com/office/drawing/2014/main" id="{EDC16CF2-A9D5-4DD0-AC25-66EBC0878775}"/>
                    </a:ext>
                  </a:extLst>
                </p:cNvPr>
                <p:cNvSpPr>
                  <a:spLocks noRot="1" noChangeAspect="1" noMove="1" noResize="1" noEditPoints="1" noAdjustHandles="1" noChangeArrowheads="1" noChangeShapeType="1" noTextEdit="1"/>
                </p:cNvSpPr>
                <p:nvPr/>
              </p:nvSpPr>
              <p:spPr>
                <a:xfrm>
                  <a:off x="6046471" y="5489859"/>
                  <a:ext cx="6168805" cy="1377365"/>
                </a:xfrm>
                <a:prstGeom prst="rect">
                  <a:avLst/>
                </a:prstGeom>
                <a:blipFill>
                  <a:blip r:embed="rId7"/>
                  <a:stretch>
                    <a:fillRect/>
                  </a:stretch>
                </a:blipFill>
              </p:spPr>
              <p:txBody>
                <a:bodyPr/>
                <a:lstStyle/>
                <a:p>
                  <a:r>
                    <a:rPr lang="en-CA">
                      <a:noFill/>
                    </a:rPr>
                    <a:t> </a:t>
                  </a:r>
                </a:p>
              </p:txBody>
            </p:sp>
          </mc:Fallback>
        </mc:AlternateContent>
      </p:grpSp>
      <p:grpSp>
        <p:nvGrpSpPr>
          <p:cNvPr id="23" name="Group 22">
            <a:extLst>
              <a:ext uri="{FF2B5EF4-FFF2-40B4-BE49-F238E27FC236}">
                <a16:creationId xmlns:a16="http://schemas.microsoft.com/office/drawing/2014/main" id="{8A76DEFF-395F-4C20-850F-8EE5402EBD39}"/>
              </a:ext>
            </a:extLst>
          </p:cNvPr>
          <p:cNvGrpSpPr/>
          <p:nvPr/>
        </p:nvGrpSpPr>
        <p:grpSpPr>
          <a:xfrm>
            <a:off x="-156796" y="0"/>
            <a:ext cx="12348796" cy="2946640"/>
            <a:chOff x="-156796" y="0"/>
            <a:chExt cx="12348796" cy="2946640"/>
          </a:xfrm>
        </p:grpSpPr>
        <p:grpSp>
          <p:nvGrpSpPr>
            <p:cNvPr id="2" name="Group 1">
              <a:extLst>
                <a:ext uri="{FF2B5EF4-FFF2-40B4-BE49-F238E27FC236}">
                  <a16:creationId xmlns:a16="http://schemas.microsoft.com/office/drawing/2014/main" id="{3512B2E2-07BB-4332-B5F7-EC4EDB45AA6D}"/>
                </a:ext>
              </a:extLst>
            </p:cNvPr>
            <p:cNvGrpSpPr/>
            <p:nvPr/>
          </p:nvGrpSpPr>
          <p:grpSpPr>
            <a:xfrm>
              <a:off x="3067329" y="16588"/>
              <a:ext cx="2584311" cy="2616072"/>
              <a:chOff x="4420587" y="2247900"/>
              <a:chExt cx="3180363" cy="3219450"/>
            </a:xfrm>
          </p:grpSpPr>
          <p:pic>
            <p:nvPicPr>
              <p:cNvPr id="3" name="Picture 2">
                <a:extLst>
                  <a:ext uri="{FF2B5EF4-FFF2-40B4-BE49-F238E27FC236}">
                    <a16:creationId xmlns:a16="http://schemas.microsoft.com/office/drawing/2014/main" id="{9FC1E710-1550-4E81-A441-474394D21079}"/>
                  </a:ext>
                </a:extLst>
              </p:cNvPr>
              <p:cNvPicPr>
                <a:picLocks noChangeAspect="1"/>
              </p:cNvPicPr>
              <p:nvPr/>
            </p:nvPicPr>
            <p:blipFill rotWithShape="1">
              <a:blip r:embed="rId8"/>
              <a:srcRect l="28080" t="57302" r="48216" b="1395"/>
              <a:stretch/>
            </p:blipFill>
            <p:spPr>
              <a:xfrm>
                <a:off x="4438650" y="2247900"/>
                <a:ext cx="3162300" cy="3219450"/>
              </a:xfrm>
              <a:prstGeom prst="rect">
                <a:avLst/>
              </a:prstGeom>
            </p:spPr>
          </p:pic>
          <p:grpSp>
            <p:nvGrpSpPr>
              <p:cNvPr id="4" name="Group 3">
                <a:extLst>
                  <a:ext uri="{FF2B5EF4-FFF2-40B4-BE49-F238E27FC236}">
                    <a16:creationId xmlns:a16="http://schemas.microsoft.com/office/drawing/2014/main" id="{BAAA556D-94EC-41A7-9482-0FDCD40860CC}"/>
                  </a:ext>
                </a:extLst>
              </p:cNvPr>
              <p:cNvGrpSpPr/>
              <p:nvPr/>
            </p:nvGrpSpPr>
            <p:grpSpPr>
              <a:xfrm>
                <a:off x="4420587" y="2859870"/>
                <a:ext cx="2739965" cy="2386606"/>
                <a:chOff x="6292276" y="3367870"/>
                <a:chExt cx="2739965" cy="2386606"/>
              </a:xfrm>
            </p:grpSpPr>
            <p:cxnSp>
              <p:nvCxnSpPr>
                <p:cNvPr id="5" name="Straight Arrow Connector 4">
                  <a:extLst>
                    <a:ext uri="{FF2B5EF4-FFF2-40B4-BE49-F238E27FC236}">
                      <a16:creationId xmlns:a16="http://schemas.microsoft.com/office/drawing/2014/main" id="{6808DFC9-8C71-4CAA-9002-CE6A2B30249F}"/>
                    </a:ext>
                  </a:extLst>
                </p:cNvPr>
                <p:cNvCxnSpPr>
                  <a:cxnSpLocks/>
                </p:cNvCxnSpPr>
                <p:nvPr/>
              </p:nvCxnSpPr>
              <p:spPr>
                <a:xfrm>
                  <a:off x="6706847" y="5647215"/>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 name="Subtitle 2">
                      <a:extLst>
                        <a:ext uri="{FF2B5EF4-FFF2-40B4-BE49-F238E27FC236}">
                          <a16:creationId xmlns:a16="http://schemas.microsoft.com/office/drawing/2014/main" id="{468248E9-5BB0-422C-B3A7-0B816B2A4923}"/>
                        </a:ext>
                      </a:extLst>
                    </p:cNvPr>
                    <p:cNvSpPr txBox="1">
                      <a:spLocks/>
                    </p:cNvSpPr>
                    <p:nvPr/>
                  </p:nvSpPr>
                  <p:spPr>
                    <a:xfrm>
                      <a:off x="8097721" y="5037378"/>
                      <a:ext cx="934520"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14" name="Subtitle 2">
                      <a:extLst>
                        <a:ext uri="{FF2B5EF4-FFF2-40B4-BE49-F238E27FC236}">
                          <a16:creationId xmlns:a16="http://schemas.microsoft.com/office/drawing/2014/main" id="{E6B5F15D-BB77-4E1A-B81A-0BC65D95EB44}"/>
                        </a:ext>
                      </a:extLst>
                    </p:cNvPr>
                    <p:cNvSpPr txBox="1">
                      <a:spLocks noRot="1" noChangeAspect="1" noMove="1" noResize="1" noEditPoints="1" noAdjustHandles="1" noChangeArrowheads="1" noChangeShapeType="1" noTextEdit="1"/>
                    </p:cNvSpPr>
                    <p:nvPr/>
                  </p:nvSpPr>
                  <p:spPr>
                    <a:xfrm>
                      <a:off x="8097721" y="5037378"/>
                      <a:ext cx="934520" cy="717098"/>
                    </a:xfrm>
                    <a:prstGeom prst="rect">
                      <a:avLst/>
                    </a:prstGeom>
                    <a:blipFill>
                      <a:blip r:embed="rId13"/>
                      <a:stretch>
                        <a:fillRect b="-15789"/>
                      </a:stretch>
                    </a:blipFill>
                  </p:spPr>
                  <p:txBody>
                    <a:bodyPr/>
                    <a:lstStyle/>
                    <a:p>
                      <a:r>
                        <a:rPr lang="en-CA">
                          <a:noFill/>
                        </a:rPr>
                        <a:t> </a:t>
                      </a:r>
                    </a:p>
                  </p:txBody>
                </p:sp>
              </mc:Fallback>
            </mc:AlternateContent>
            <p:cxnSp>
              <p:nvCxnSpPr>
                <p:cNvPr id="7" name="Straight Arrow Connector 6">
                  <a:extLst>
                    <a:ext uri="{FF2B5EF4-FFF2-40B4-BE49-F238E27FC236}">
                      <a16:creationId xmlns:a16="http://schemas.microsoft.com/office/drawing/2014/main" id="{2E51AB57-FC7D-482C-BD50-36CE7D09B1C7}"/>
                    </a:ext>
                  </a:extLst>
                </p:cNvPr>
                <p:cNvCxnSpPr>
                  <a:cxnSpLocks/>
                </p:cNvCxnSpPr>
                <p:nvPr/>
              </p:nvCxnSpPr>
              <p:spPr>
                <a:xfrm rot="16200000">
                  <a:off x="6058141" y="4998510"/>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8" name="Subtitle 2">
                      <a:extLst>
                        <a:ext uri="{FF2B5EF4-FFF2-40B4-BE49-F238E27FC236}">
                          <a16:creationId xmlns:a16="http://schemas.microsoft.com/office/drawing/2014/main" id="{AE2398E5-4C9B-4737-BAC4-DDEC8E873312}"/>
                        </a:ext>
                      </a:extLst>
                    </p:cNvPr>
                    <p:cNvSpPr txBox="1">
                      <a:spLocks/>
                    </p:cNvSpPr>
                    <p:nvPr/>
                  </p:nvSpPr>
                  <p:spPr>
                    <a:xfrm>
                      <a:off x="6292276" y="3367870"/>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𝑦</m:t>
                                    </m:r>
                                  </m:sub>
                                </m:sSub>
                              </m:e>
                            </m:acc>
                          </m:oMath>
                        </m:oMathPara>
                      </a14:m>
                      <a:endParaRPr lang="en-US" sz="4800" dirty="0">
                        <a:solidFill>
                          <a:srgbClr val="002060"/>
                        </a:solidFill>
                      </a:endParaRPr>
                    </a:p>
                  </p:txBody>
                </p:sp>
              </mc:Choice>
              <mc:Fallback xmlns="">
                <p:sp>
                  <p:nvSpPr>
                    <p:cNvPr id="8" name="Subtitle 2">
                      <a:extLst>
                        <a:ext uri="{FF2B5EF4-FFF2-40B4-BE49-F238E27FC236}">
                          <a16:creationId xmlns:a16="http://schemas.microsoft.com/office/drawing/2014/main" id="{AE2398E5-4C9B-4737-BAC4-DDEC8E873312}"/>
                        </a:ext>
                      </a:extLst>
                    </p:cNvPr>
                    <p:cNvSpPr txBox="1">
                      <a:spLocks noRot="1" noChangeAspect="1" noMove="1" noResize="1" noEditPoints="1" noAdjustHandles="1" noChangeArrowheads="1" noChangeShapeType="1" noTextEdit="1"/>
                    </p:cNvSpPr>
                    <p:nvPr/>
                  </p:nvSpPr>
                  <p:spPr>
                    <a:xfrm>
                      <a:off x="6292276" y="3367870"/>
                      <a:ext cx="934522" cy="717098"/>
                    </a:xfrm>
                    <a:prstGeom prst="rect">
                      <a:avLst/>
                    </a:prstGeom>
                    <a:blipFill>
                      <a:blip r:embed="rId14"/>
                      <a:stretch>
                        <a:fillRect b="-32292"/>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72D6A45-E54E-4DA7-85FE-53E42D987E05}"/>
                    </a:ext>
                  </a:extLst>
                </p:cNvPr>
                <p:cNvSpPr txBox="1"/>
                <p:nvPr/>
              </p:nvSpPr>
              <p:spPr>
                <a:xfrm>
                  <a:off x="-156796" y="23282"/>
                  <a:ext cx="3352800" cy="2703561"/>
                </a:xfrm>
                <a:prstGeom prst="rect">
                  <a:avLst/>
                </a:prstGeom>
                <a:noFill/>
                <a:ln w="57150">
                  <a:noFill/>
                </a:ln>
              </p:spPr>
              <p:txBody>
                <a:bodyPr wrap="square" rtlCol="0">
                  <a:spAutoFit/>
                </a:bodyPr>
                <a:lstStyle/>
                <a:p>
                  <a:pPr algn="ctr"/>
                  <a:r>
                    <a:rPr lang="en-US" sz="2800" dirty="0"/>
                    <a:t>Euclidean-</a:t>
                  </a:r>
                  <a:br>
                    <a:rPr lang="en-US" sz="2800" dirty="0"/>
                  </a:br>
                  <a:r>
                    <a:rPr lang="en-US" sz="2800" dirty="0"/>
                    <a:t>Orthonormal Basis</a:t>
                  </a: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r>
                          <a:rPr lang="en-US" sz="3600" i="1">
                            <a:latin typeface="Cambria Math" panose="02040503050406030204" pitchFamily="18" charset="0"/>
                          </a:rPr>
                          <m:t>=1</m:t>
                        </m:r>
                      </m:oMath>
                    </m:oMathPara>
                  </a14:m>
                  <a:endParaRPr lang="en-US" sz="36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𝑥</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𝑦</m:t>
                                </m:r>
                              </m:sub>
                            </m:sSub>
                          </m:e>
                        </m:acc>
                        <m:r>
                          <a:rPr lang="en-US" sz="3600" i="1">
                            <a:latin typeface="Cambria Math" panose="02040503050406030204" pitchFamily="18" charset="0"/>
                          </a:rPr>
                          <m:t>=0</m:t>
                        </m:r>
                      </m:oMath>
                    </m:oMathPara>
                  </a14:m>
                  <a:endParaRPr lang="en-US" sz="36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𝑦</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𝑦</m:t>
                                </m:r>
                              </m:sub>
                            </m:sSub>
                          </m:e>
                        </m:acc>
                        <m:r>
                          <a:rPr lang="en-US" sz="3600" i="1">
                            <a:latin typeface="Cambria Math" panose="02040503050406030204" pitchFamily="18" charset="0"/>
                          </a:rPr>
                          <m:t>=1</m:t>
                        </m:r>
                      </m:oMath>
                    </m:oMathPara>
                  </a14:m>
                  <a:endParaRPr lang="en-CA" sz="3600" dirty="0"/>
                </a:p>
              </p:txBody>
            </p:sp>
          </mc:Choice>
          <mc:Fallback xmlns="">
            <p:sp>
              <p:nvSpPr>
                <p:cNvPr id="9" name="TextBox 8">
                  <a:extLst>
                    <a:ext uri="{FF2B5EF4-FFF2-40B4-BE49-F238E27FC236}">
                      <a16:creationId xmlns:a16="http://schemas.microsoft.com/office/drawing/2014/main" id="{172D6A45-E54E-4DA7-85FE-53E42D987E05}"/>
                    </a:ext>
                  </a:extLst>
                </p:cNvPr>
                <p:cNvSpPr txBox="1">
                  <a:spLocks noRot="1" noChangeAspect="1" noMove="1" noResize="1" noEditPoints="1" noAdjustHandles="1" noChangeArrowheads="1" noChangeShapeType="1" noTextEdit="1"/>
                </p:cNvSpPr>
                <p:nvPr/>
              </p:nvSpPr>
              <p:spPr>
                <a:xfrm>
                  <a:off x="-156796" y="23282"/>
                  <a:ext cx="3352800" cy="2703561"/>
                </a:xfrm>
                <a:prstGeom prst="rect">
                  <a:avLst/>
                </a:prstGeom>
                <a:blipFill>
                  <a:blip r:embed="rId15"/>
                  <a:stretch>
                    <a:fillRect t="-2257"/>
                  </a:stretch>
                </a:blipFill>
                <a:ln w="57150">
                  <a:noFill/>
                </a:ln>
              </p:spPr>
              <p:txBody>
                <a:bodyPr/>
                <a:lstStyle/>
                <a:p>
                  <a:r>
                    <a:rPr lang="en-CA">
                      <a:noFill/>
                    </a:rPr>
                    <a:t> </a:t>
                  </a:r>
                </a:p>
              </p:txBody>
            </p:sp>
          </mc:Fallback>
        </mc:AlternateContent>
        <p:grpSp>
          <p:nvGrpSpPr>
            <p:cNvPr id="10" name="Group 9">
              <a:extLst>
                <a:ext uri="{FF2B5EF4-FFF2-40B4-BE49-F238E27FC236}">
                  <a16:creationId xmlns:a16="http://schemas.microsoft.com/office/drawing/2014/main" id="{EA1A077B-667E-46D9-9058-EC581D3DD992}"/>
                </a:ext>
              </a:extLst>
            </p:cNvPr>
            <p:cNvGrpSpPr/>
            <p:nvPr/>
          </p:nvGrpSpPr>
          <p:grpSpPr>
            <a:xfrm>
              <a:off x="9622367" y="16588"/>
              <a:ext cx="2569633" cy="2616072"/>
              <a:chOff x="4438650" y="2247900"/>
              <a:chExt cx="3162300" cy="3219450"/>
            </a:xfrm>
          </p:grpSpPr>
          <p:pic>
            <p:nvPicPr>
              <p:cNvPr id="11" name="Picture 10">
                <a:extLst>
                  <a:ext uri="{FF2B5EF4-FFF2-40B4-BE49-F238E27FC236}">
                    <a16:creationId xmlns:a16="http://schemas.microsoft.com/office/drawing/2014/main" id="{CE295695-4879-4E16-B337-8B0654796E75}"/>
                  </a:ext>
                </a:extLst>
              </p:cNvPr>
              <p:cNvPicPr>
                <a:picLocks noChangeAspect="1"/>
              </p:cNvPicPr>
              <p:nvPr/>
            </p:nvPicPr>
            <p:blipFill rotWithShape="1">
              <a:blip r:embed="rId8"/>
              <a:srcRect l="28080" t="57302" r="48216" b="1395"/>
              <a:stretch/>
            </p:blipFill>
            <p:spPr>
              <a:xfrm>
                <a:off x="4438650" y="2247900"/>
                <a:ext cx="3162300" cy="3219450"/>
              </a:xfrm>
              <a:prstGeom prst="rect">
                <a:avLst/>
              </a:prstGeom>
            </p:spPr>
          </p:pic>
          <p:grpSp>
            <p:nvGrpSpPr>
              <p:cNvPr id="12" name="Group 11">
                <a:extLst>
                  <a:ext uri="{FF2B5EF4-FFF2-40B4-BE49-F238E27FC236}">
                    <a16:creationId xmlns:a16="http://schemas.microsoft.com/office/drawing/2014/main" id="{73FB2D21-F7BE-4537-A300-E4557231F265}"/>
                  </a:ext>
                </a:extLst>
              </p:cNvPr>
              <p:cNvGrpSpPr/>
              <p:nvPr/>
            </p:nvGrpSpPr>
            <p:grpSpPr>
              <a:xfrm>
                <a:off x="4748799" y="3047420"/>
                <a:ext cx="2852151" cy="1038591"/>
                <a:chOff x="6620488" y="3555420"/>
                <a:chExt cx="2852151" cy="1038591"/>
              </a:xfrm>
            </p:grpSpPr>
            <mc:AlternateContent xmlns:mc="http://schemas.openxmlformats.org/markup-compatibility/2006" xmlns:a14="http://schemas.microsoft.com/office/drawing/2010/main">
              <mc:Choice Requires="a14">
                <p:sp>
                  <p:nvSpPr>
                    <p:cNvPr id="13" name="Subtitle 2">
                      <a:extLst>
                        <a:ext uri="{FF2B5EF4-FFF2-40B4-BE49-F238E27FC236}">
                          <a16:creationId xmlns:a16="http://schemas.microsoft.com/office/drawing/2014/main" id="{C3F21123-088E-4C74-B8E2-C5E1DB204373}"/>
                        </a:ext>
                      </a:extLst>
                    </p:cNvPr>
                    <p:cNvSpPr txBox="1">
                      <a:spLocks/>
                    </p:cNvSpPr>
                    <p:nvPr/>
                  </p:nvSpPr>
                  <p:spPr>
                    <a:xfrm>
                      <a:off x="8538117" y="3876913"/>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13" name="Subtitle 2">
                      <a:extLst>
                        <a:ext uri="{FF2B5EF4-FFF2-40B4-BE49-F238E27FC236}">
                          <a16:creationId xmlns:a16="http://schemas.microsoft.com/office/drawing/2014/main" id="{C3F21123-088E-4C74-B8E2-C5E1DB204373}"/>
                        </a:ext>
                      </a:extLst>
                    </p:cNvPr>
                    <p:cNvSpPr txBox="1">
                      <a:spLocks noRot="1" noChangeAspect="1" noMove="1" noResize="1" noEditPoints="1" noAdjustHandles="1" noChangeArrowheads="1" noChangeShapeType="1" noTextEdit="1"/>
                    </p:cNvSpPr>
                    <p:nvPr/>
                  </p:nvSpPr>
                  <p:spPr>
                    <a:xfrm>
                      <a:off x="8538117" y="3876913"/>
                      <a:ext cx="934522" cy="717098"/>
                    </a:xfrm>
                    <a:prstGeom prst="rect">
                      <a:avLst/>
                    </a:prstGeom>
                    <a:blipFill>
                      <a:blip r:embed="rId16"/>
                      <a:stretch>
                        <a:fillRect b="-31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Subtitle 2">
                      <a:extLst>
                        <a:ext uri="{FF2B5EF4-FFF2-40B4-BE49-F238E27FC236}">
                          <a16:creationId xmlns:a16="http://schemas.microsoft.com/office/drawing/2014/main" id="{0F2AF730-B1D7-4130-9B5B-70A3C5E6899D}"/>
                        </a:ext>
                      </a:extLst>
                    </p:cNvPr>
                    <p:cNvSpPr txBox="1">
                      <a:spLocks/>
                    </p:cNvSpPr>
                    <p:nvPr/>
                  </p:nvSpPr>
                  <p:spPr>
                    <a:xfrm>
                      <a:off x="6620488" y="3555420"/>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𝑦</m:t>
                                        </m:r>
                                      </m:sub>
                                    </m:sSub>
                                  </m:e>
                                </m:acc>
                              </m:e>
                            </m:acc>
                          </m:oMath>
                        </m:oMathPara>
                      </a14:m>
                      <a:endParaRPr lang="en-US" sz="4800" dirty="0">
                        <a:solidFill>
                          <a:srgbClr val="C00000"/>
                        </a:solidFill>
                      </a:endParaRPr>
                    </a:p>
                  </p:txBody>
                </p:sp>
              </mc:Choice>
              <mc:Fallback xmlns="">
                <p:sp>
                  <p:nvSpPr>
                    <p:cNvPr id="14" name="Subtitle 2">
                      <a:extLst>
                        <a:ext uri="{FF2B5EF4-FFF2-40B4-BE49-F238E27FC236}">
                          <a16:creationId xmlns:a16="http://schemas.microsoft.com/office/drawing/2014/main" id="{0F2AF730-B1D7-4130-9B5B-70A3C5E6899D}"/>
                        </a:ext>
                      </a:extLst>
                    </p:cNvPr>
                    <p:cNvSpPr txBox="1">
                      <a:spLocks noRot="1" noChangeAspect="1" noMove="1" noResize="1" noEditPoints="1" noAdjustHandles="1" noChangeArrowheads="1" noChangeShapeType="1" noTextEdit="1"/>
                    </p:cNvSpPr>
                    <p:nvPr/>
                  </p:nvSpPr>
                  <p:spPr>
                    <a:xfrm>
                      <a:off x="6620488" y="3555420"/>
                      <a:ext cx="934522" cy="717098"/>
                    </a:xfrm>
                    <a:prstGeom prst="rect">
                      <a:avLst/>
                    </a:prstGeom>
                    <a:blipFill>
                      <a:blip r:embed="rId17"/>
                      <a:stretch>
                        <a:fillRect b="-47917"/>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AC1687F-9F98-4653-860B-DF8F4F276ECE}"/>
                    </a:ext>
                  </a:extLst>
                </p:cNvPr>
                <p:cNvSpPr txBox="1"/>
                <p:nvPr/>
              </p:nvSpPr>
              <p:spPr>
                <a:xfrm>
                  <a:off x="5715000" y="0"/>
                  <a:ext cx="4386944" cy="2946640"/>
                </a:xfrm>
                <a:prstGeom prst="rect">
                  <a:avLst/>
                </a:prstGeom>
                <a:noFill/>
                <a:ln w="57150">
                  <a:noFill/>
                </a:ln>
              </p:spPr>
              <p:txBody>
                <a:bodyPr wrap="square" rtlCol="0">
                  <a:spAutoFit/>
                </a:bodyPr>
                <a:lstStyle/>
                <a:p>
                  <a:pPr algn="ctr"/>
                  <a:r>
                    <a:rPr lang="en-US" sz="2800" dirty="0"/>
                    <a:t>Euclidean-</a:t>
                  </a:r>
                  <a:br>
                    <a:rPr lang="en-US" sz="2800" dirty="0"/>
                  </a:br>
                  <a:r>
                    <a:rPr lang="en-US" sz="2800" dirty="0"/>
                    <a:t>Orthonormal Basis</a:t>
                  </a: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r>
                          <a:rPr lang="en-US" sz="3600" i="1">
                            <a:latin typeface="Cambria Math" panose="02040503050406030204" pitchFamily="18" charset="0"/>
                          </a:rPr>
                          <m:t>⋅</m:t>
                        </m:r>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r>
                          <a:rPr lang="en-US" sz="3600" b="0" i="1" smtClean="0">
                            <a:solidFill>
                              <a:schemeClr val="tx1"/>
                            </a:solidFill>
                            <a:latin typeface="Cambria Math" panose="02040503050406030204" pitchFamily="18" charset="0"/>
                          </a:rPr>
                          <m:t>=1</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𝑥</m:t>
                                    </m:r>
                                  </m:sub>
                                </m:sSub>
                              </m:e>
                            </m:acc>
                          </m:e>
                        </m:acc>
                        <m:r>
                          <a:rPr lang="en-US" sz="3600" i="1">
                            <a:latin typeface="Cambria Math" panose="02040503050406030204" pitchFamily="18" charset="0"/>
                          </a:rPr>
                          <m:t>⋅</m:t>
                        </m:r>
                        <m:acc>
                          <m:accPr>
                            <m:chr m:val="̃"/>
                            <m:ctrlPr>
                              <a:rPr lang="en-US" sz="3600" i="1">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𝑦</m:t>
                                    </m:r>
                                  </m:sub>
                                </m:sSub>
                              </m:e>
                            </m:acc>
                          </m:e>
                        </m:acc>
                        <m:r>
                          <a:rPr lang="en-US" sz="3600" i="1">
                            <a:latin typeface="Cambria Math" panose="02040503050406030204" pitchFamily="18" charset="0"/>
                          </a:rPr>
                          <m:t>=0</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b="0" i="1" smtClean="0">
                                <a:solidFill>
                                  <a:srgbClr val="C00000"/>
                                </a:solidFill>
                                <a:latin typeface="Cambria Math" panose="02040503050406030204" pitchFamily="18" charset="0"/>
                              </a:rPr>
                            </m:ctrlPr>
                          </m:accPr>
                          <m:e>
                            <m:acc>
                              <m:accPr>
                                <m:chr m:val="⃗"/>
                                <m:ctrlPr>
                                  <a:rPr lang="en-US" sz="3600" b="0" i="1" smtClean="0">
                                    <a:solidFill>
                                      <a:srgbClr val="C00000"/>
                                    </a:solidFill>
                                    <a:latin typeface="Cambria Math" panose="02040503050406030204" pitchFamily="18" charset="0"/>
                                  </a:rPr>
                                </m:ctrlPr>
                              </m:acc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𝑦</m:t>
                                    </m:r>
                                  </m:sub>
                                </m:sSub>
                              </m:e>
                            </m:acc>
                          </m:e>
                        </m:acc>
                        <m:r>
                          <a:rPr lang="en-US" sz="3600" i="1">
                            <a:latin typeface="Cambria Math" panose="02040503050406030204" pitchFamily="18" charset="0"/>
                          </a:rPr>
                          <m:t>⋅</m:t>
                        </m:r>
                        <m:acc>
                          <m:accPr>
                            <m:chr m:val="̃"/>
                            <m:ctrlPr>
                              <a:rPr lang="en-US" sz="3600" b="0" i="1" smtClean="0">
                                <a:solidFill>
                                  <a:srgbClr val="C00000"/>
                                </a:solidFill>
                                <a:latin typeface="Cambria Math" panose="02040503050406030204" pitchFamily="18" charset="0"/>
                              </a:rPr>
                            </m:ctrlPr>
                          </m:accPr>
                          <m:e>
                            <m:acc>
                              <m:accPr>
                                <m:chr m:val="⃗"/>
                                <m:ctrlPr>
                                  <a:rPr lang="en-US" sz="3600" b="0" i="1" smtClean="0">
                                    <a:solidFill>
                                      <a:srgbClr val="C00000"/>
                                    </a:solidFill>
                                    <a:latin typeface="Cambria Math" panose="02040503050406030204" pitchFamily="18" charset="0"/>
                                  </a:rPr>
                                </m:ctrlPr>
                              </m:acc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𝑦</m:t>
                                    </m:r>
                                  </m:sub>
                                </m:sSub>
                              </m:e>
                            </m:acc>
                          </m:e>
                        </m:acc>
                        <m:r>
                          <a:rPr lang="en-US" sz="3600" i="1">
                            <a:latin typeface="Cambria Math" panose="02040503050406030204" pitchFamily="18" charset="0"/>
                          </a:rPr>
                          <m:t>=</m:t>
                        </m:r>
                        <m:r>
                          <a:rPr lang="en-US" sz="3600" b="0" i="1" smtClean="0">
                            <a:solidFill>
                              <a:schemeClr val="tx1"/>
                            </a:solidFill>
                            <a:latin typeface="Cambria Math" panose="02040503050406030204" pitchFamily="18" charset="0"/>
                          </a:rPr>
                          <m:t>1</m:t>
                        </m:r>
                      </m:oMath>
                    </m:oMathPara>
                  </a14:m>
                  <a:endParaRPr lang="en-CA" sz="3600" dirty="0"/>
                </a:p>
              </p:txBody>
            </p:sp>
          </mc:Choice>
          <mc:Fallback xmlns="">
            <p:sp>
              <p:nvSpPr>
                <p:cNvPr id="15" name="TextBox 14">
                  <a:extLst>
                    <a:ext uri="{FF2B5EF4-FFF2-40B4-BE49-F238E27FC236}">
                      <a16:creationId xmlns:a16="http://schemas.microsoft.com/office/drawing/2014/main" id="{6AC1687F-9F98-4653-860B-DF8F4F276ECE}"/>
                    </a:ext>
                  </a:extLst>
                </p:cNvPr>
                <p:cNvSpPr txBox="1">
                  <a:spLocks noRot="1" noChangeAspect="1" noMove="1" noResize="1" noEditPoints="1" noAdjustHandles="1" noChangeArrowheads="1" noChangeShapeType="1" noTextEdit="1"/>
                </p:cNvSpPr>
                <p:nvPr/>
              </p:nvSpPr>
              <p:spPr>
                <a:xfrm>
                  <a:off x="5715000" y="0"/>
                  <a:ext cx="4386944" cy="2946640"/>
                </a:xfrm>
                <a:prstGeom prst="rect">
                  <a:avLst/>
                </a:prstGeom>
                <a:blipFill>
                  <a:blip r:embed="rId18"/>
                  <a:stretch>
                    <a:fillRect t="-1863"/>
                  </a:stretch>
                </a:blipFill>
                <a:ln w="57150">
                  <a:noFill/>
                </a:ln>
              </p:spPr>
              <p:txBody>
                <a:bodyPr/>
                <a:lstStyle/>
                <a:p>
                  <a:r>
                    <a:rPr lang="en-CA">
                      <a:noFill/>
                    </a:rPr>
                    <a:t> </a:t>
                  </a:r>
                </a:p>
              </p:txBody>
            </p:sp>
          </mc:Fallback>
        </mc:AlternateContent>
        <p:grpSp>
          <p:nvGrpSpPr>
            <p:cNvPr id="33" name="Group 32">
              <a:extLst>
                <a:ext uri="{FF2B5EF4-FFF2-40B4-BE49-F238E27FC236}">
                  <a16:creationId xmlns:a16="http://schemas.microsoft.com/office/drawing/2014/main" id="{A6445A09-E5D6-4C60-9071-738DD804F536}"/>
                </a:ext>
              </a:extLst>
            </p:cNvPr>
            <p:cNvGrpSpPr/>
            <p:nvPr/>
          </p:nvGrpSpPr>
          <p:grpSpPr>
            <a:xfrm rot="19127569">
              <a:off x="9888419" y="1355125"/>
              <a:ext cx="1439378" cy="896818"/>
              <a:chOff x="6236530" y="4543552"/>
              <a:chExt cx="1771360" cy="1103663"/>
            </a:xfrm>
          </p:grpSpPr>
          <p:cxnSp>
            <p:nvCxnSpPr>
              <p:cNvPr id="34" name="Straight Arrow Connector 33">
                <a:extLst>
                  <a:ext uri="{FF2B5EF4-FFF2-40B4-BE49-F238E27FC236}">
                    <a16:creationId xmlns:a16="http://schemas.microsoft.com/office/drawing/2014/main" id="{42EA7BA1-B7DA-4F1F-A07B-B99A3A7CA45E}"/>
                  </a:ext>
                </a:extLst>
              </p:cNvPr>
              <p:cNvCxnSpPr>
                <a:cxnSpLocks/>
              </p:cNvCxnSpPr>
              <p:nvPr/>
            </p:nvCxnSpPr>
            <p:spPr>
              <a:xfrm>
                <a:off x="6706847" y="5647215"/>
                <a:ext cx="1301043" cy="0"/>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9B61D3F5-0A85-4460-AEBA-BAA2D1520C02}"/>
                  </a:ext>
                </a:extLst>
              </p:cNvPr>
              <p:cNvCxnSpPr>
                <a:cxnSpLocks/>
              </p:cNvCxnSpPr>
              <p:nvPr/>
            </p:nvCxnSpPr>
            <p:spPr>
              <a:xfrm rot="2700000" flipH="1" flipV="1">
                <a:off x="6236530" y="4543552"/>
                <a:ext cx="944265" cy="944265"/>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spTree>
    <p:custDataLst>
      <p:tags r:id="rId1"/>
    </p:custDataLst>
    <p:extLst>
      <p:ext uri="{BB962C8B-B14F-4D97-AF65-F5344CB8AC3E}">
        <p14:creationId xmlns:p14="http://schemas.microsoft.com/office/powerpoint/2010/main" val="618284111"/>
      </p:ext>
    </p:extLst>
  </p:cSld>
  <p:clrMapOvr>
    <a:masterClrMapping/>
  </p:clrMapOvr>
  <mc:AlternateContent xmlns:mc="http://schemas.openxmlformats.org/markup-compatibility/2006" xmlns:p14="http://schemas.microsoft.com/office/powerpoint/2010/main">
    <mc:Choice Requires="p14">
      <p:transition spd="slow" p14:dur="2000" advTm="12913"/>
    </mc:Choice>
    <mc:Fallback xmlns="">
      <p:transition spd="slow" advTm="129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7780B71D-6544-4045-91A5-9E21F8DE5B52}"/>
              </a:ext>
            </a:extLst>
          </p:cNvPr>
          <p:cNvCxnSpPr>
            <a:cxnSpLocks/>
          </p:cNvCxnSpPr>
          <p:nvPr/>
        </p:nvCxnSpPr>
        <p:spPr>
          <a:xfrm flipV="1">
            <a:off x="6097338"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5C39C07-0483-4B77-9A3F-0DD8210C0233}"/>
              </a:ext>
            </a:extLst>
          </p:cNvPr>
          <p:cNvGrpSpPr/>
          <p:nvPr/>
        </p:nvGrpSpPr>
        <p:grpSpPr>
          <a:xfrm>
            <a:off x="-156796" y="0"/>
            <a:ext cx="12348796" cy="2830711"/>
            <a:chOff x="-156796" y="0"/>
            <a:chExt cx="12348796" cy="2830711"/>
          </a:xfrm>
        </p:grpSpPr>
        <p:grpSp>
          <p:nvGrpSpPr>
            <p:cNvPr id="2" name="Group 1">
              <a:extLst>
                <a:ext uri="{FF2B5EF4-FFF2-40B4-BE49-F238E27FC236}">
                  <a16:creationId xmlns:a16="http://schemas.microsoft.com/office/drawing/2014/main" id="{3512B2E2-07BB-4332-B5F7-EC4EDB45AA6D}"/>
                </a:ext>
              </a:extLst>
            </p:cNvPr>
            <p:cNvGrpSpPr/>
            <p:nvPr/>
          </p:nvGrpSpPr>
          <p:grpSpPr>
            <a:xfrm>
              <a:off x="3067329" y="16588"/>
              <a:ext cx="2584311" cy="2616072"/>
              <a:chOff x="4420587" y="2247900"/>
              <a:chExt cx="3180363" cy="3219450"/>
            </a:xfrm>
          </p:grpSpPr>
          <p:pic>
            <p:nvPicPr>
              <p:cNvPr id="3" name="Picture 2">
                <a:extLst>
                  <a:ext uri="{FF2B5EF4-FFF2-40B4-BE49-F238E27FC236}">
                    <a16:creationId xmlns:a16="http://schemas.microsoft.com/office/drawing/2014/main" id="{9FC1E710-1550-4E81-A441-474394D21079}"/>
                  </a:ext>
                </a:extLst>
              </p:cNvPr>
              <p:cNvPicPr>
                <a:picLocks noChangeAspect="1"/>
              </p:cNvPicPr>
              <p:nvPr/>
            </p:nvPicPr>
            <p:blipFill rotWithShape="1">
              <a:blip r:embed="rId4"/>
              <a:srcRect l="28080" t="57302" r="48216" b="1395"/>
              <a:stretch/>
            </p:blipFill>
            <p:spPr>
              <a:xfrm>
                <a:off x="4438650" y="2247900"/>
                <a:ext cx="3162300" cy="3219450"/>
              </a:xfrm>
              <a:prstGeom prst="rect">
                <a:avLst/>
              </a:prstGeom>
            </p:spPr>
          </p:pic>
          <p:grpSp>
            <p:nvGrpSpPr>
              <p:cNvPr id="4" name="Group 3">
                <a:extLst>
                  <a:ext uri="{FF2B5EF4-FFF2-40B4-BE49-F238E27FC236}">
                    <a16:creationId xmlns:a16="http://schemas.microsoft.com/office/drawing/2014/main" id="{BAAA556D-94EC-41A7-9482-0FDCD40860CC}"/>
                  </a:ext>
                </a:extLst>
              </p:cNvPr>
              <p:cNvGrpSpPr/>
              <p:nvPr/>
            </p:nvGrpSpPr>
            <p:grpSpPr>
              <a:xfrm>
                <a:off x="4420587" y="2859870"/>
                <a:ext cx="2739965" cy="2386606"/>
                <a:chOff x="6292276" y="3367870"/>
                <a:chExt cx="2739965" cy="2386606"/>
              </a:xfrm>
            </p:grpSpPr>
            <p:cxnSp>
              <p:nvCxnSpPr>
                <p:cNvPr id="5" name="Straight Arrow Connector 4">
                  <a:extLst>
                    <a:ext uri="{FF2B5EF4-FFF2-40B4-BE49-F238E27FC236}">
                      <a16:creationId xmlns:a16="http://schemas.microsoft.com/office/drawing/2014/main" id="{6808DFC9-8C71-4CAA-9002-CE6A2B30249F}"/>
                    </a:ext>
                  </a:extLst>
                </p:cNvPr>
                <p:cNvCxnSpPr>
                  <a:cxnSpLocks/>
                </p:cNvCxnSpPr>
                <p:nvPr/>
              </p:nvCxnSpPr>
              <p:spPr>
                <a:xfrm>
                  <a:off x="6706847" y="5647215"/>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 name="Subtitle 2">
                      <a:extLst>
                        <a:ext uri="{FF2B5EF4-FFF2-40B4-BE49-F238E27FC236}">
                          <a16:creationId xmlns:a16="http://schemas.microsoft.com/office/drawing/2014/main" id="{468248E9-5BB0-422C-B3A7-0B816B2A4923}"/>
                        </a:ext>
                      </a:extLst>
                    </p:cNvPr>
                    <p:cNvSpPr txBox="1">
                      <a:spLocks/>
                    </p:cNvSpPr>
                    <p:nvPr/>
                  </p:nvSpPr>
                  <p:spPr>
                    <a:xfrm>
                      <a:off x="8097721" y="5037378"/>
                      <a:ext cx="934520"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6" name="Subtitle 2">
                      <a:extLst>
                        <a:ext uri="{FF2B5EF4-FFF2-40B4-BE49-F238E27FC236}">
                          <a16:creationId xmlns:a16="http://schemas.microsoft.com/office/drawing/2014/main" id="{468248E9-5BB0-422C-B3A7-0B816B2A4923}"/>
                        </a:ext>
                      </a:extLst>
                    </p:cNvPr>
                    <p:cNvSpPr txBox="1">
                      <a:spLocks noRot="1" noChangeAspect="1" noMove="1" noResize="1" noEditPoints="1" noAdjustHandles="1" noChangeArrowheads="1" noChangeShapeType="1" noTextEdit="1"/>
                    </p:cNvSpPr>
                    <p:nvPr/>
                  </p:nvSpPr>
                  <p:spPr>
                    <a:xfrm>
                      <a:off x="8097721" y="5037378"/>
                      <a:ext cx="934520" cy="717098"/>
                    </a:xfrm>
                    <a:prstGeom prst="rect">
                      <a:avLst/>
                    </a:prstGeom>
                    <a:blipFill>
                      <a:blip r:embed="rId5"/>
                      <a:stretch>
                        <a:fillRect b="-15789"/>
                      </a:stretch>
                    </a:blipFill>
                  </p:spPr>
                  <p:txBody>
                    <a:bodyPr/>
                    <a:lstStyle/>
                    <a:p>
                      <a:r>
                        <a:rPr lang="en-CA">
                          <a:noFill/>
                        </a:rPr>
                        <a:t> </a:t>
                      </a:r>
                    </a:p>
                  </p:txBody>
                </p:sp>
              </mc:Fallback>
            </mc:AlternateContent>
            <p:cxnSp>
              <p:nvCxnSpPr>
                <p:cNvPr id="7" name="Straight Arrow Connector 6">
                  <a:extLst>
                    <a:ext uri="{FF2B5EF4-FFF2-40B4-BE49-F238E27FC236}">
                      <a16:creationId xmlns:a16="http://schemas.microsoft.com/office/drawing/2014/main" id="{2E51AB57-FC7D-482C-BD50-36CE7D09B1C7}"/>
                    </a:ext>
                  </a:extLst>
                </p:cNvPr>
                <p:cNvCxnSpPr>
                  <a:cxnSpLocks/>
                </p:cNvCxnSpPr>
                <p:nvPr/>
              </p:nvCxnSpPr>
              <p:spPr>
                <a:xfrm rot="16200000">
                  <a:off x="6058141" y="4998510"/>
                  <a:ext cx="1301043"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8" name="Subtitle 2">
                      <a:extLst>
                        <a:ext uri="{FF2B5EF4-FFF2-40B4-BE49-F238E27FC236}">
                          <a16:creationId xmlns:a16="http://schemas.microsoft.com/office/drawing/2014/main" id="{AE2398E5-4C9B-4737-BAC4-DDEC8E873312}"/>
                        </a:ext>
                      </a:extLst>
                    </p:cNvPr>
                    <p:cNvSpPr txBox="1">
                      <a:spLocks/>
                    </p:cNvSpPr>
                    <p:nvPr/>
                  </p:nvSpPr>
                  <p:spPr>
                    <a:xfrm>
                      <a:off x="6292276" y="3367870"/>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US" sz="4800" dirty="0">
                        <a:solidFill>
                          <a:srgbClr val="002060"/>
                        </a:solidFill>
                      </a:endParaRPr>
                    </a:p>
                  </p:txBody>
                </p:sp>
              </mc:Choice>
              <mc:Fallback xmlns="">
                <p:sp>
                  <p:nvSpPr>
                    <p:cNvPr id="8" name="Subtitle 2">
                      <a:extLst>
                        <a:ext uri="{FF2B5EF4-FFF2-40B4-BE49-F238E27FC236}">
                          <a16:creationId xmlns:a16="http://schemas.microsoft.com/office/drawing/2014/main" id="{AE2398E5-4C9B-4737-BAC4-DDEC8E873312}"/>
                        </a:ext>
                      </a:extLst>
                    </p:cNvPr>
                    <p:cNvSpPr txBox="1">
                      <a:spLocks noRot="1" noChangeAspect="1" noMove="1" noResize="1" noEditPoints="1" noAdjustHandles="1" noChangeArrowheads="1" noChangeShapeType="1" noTextEdit="1"/>
                    </p:cNvSpPr>
                    <p:nvPr/>
                  </p:nvSpPr>
                  <p:spPr>
                    <a:xfrm>
                      <a:off x="6292276" y="3367870"/>
                      <a:ext cx="934522" cy="717098"/>
                    </a:xfrm>
                    <a:prstGeom prst="rect">
                      <a:avLst/>
                    </a:prstGeom>
                    <a:blipFill>
                      <a:blip r:embed="rId6"/>
                      <a:stretch>
                        <a:fillRect b="-15625"/>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72D6A45-E54E-4DA7-85FE-53E42D987E05}"/>
                    </a:ext>
                  </a:extLst>
                </p:cNvPr>
                <p:cNvSpPr txBox="1"/>
                <p:nvPr/>
              </p:nvSpPr>
              <p:spPr>
                <a:xfrm>
                  <a:off x="-156796" y="23282"/>
                  <a:ext cx="3352800" cy="2616101"/>
                </a:xfrm>
                <a:prstGeom prst="rect">
                  <a:avLst/>
                </a:prstGeom>
                <a:noFill/>
                <a:ln w="57150">
                  <a:noFill/>
                </a:ln>
              </p:spPr>
              <p:txBody>
                <a:bodyPr wrap="square" rtlCol="0">
                  <a:spAutoFit/>
                </a:bodyPr>
                <a:lstStyle/>
                <a:p>
                  <a:pPr algn="ctr"/>
                  <a:r>
                    <a:rPr lang="en-US" sz="2800" dirty="0" err="1"/>
                    <a:t>Minkowski</a:t>
                  </a:r>
                  <a:r>
                    <a:rPr lang="en-US" sz="2800" dirty="0"/>
                    <a:t>-</a:t>
                  </a:r>
                  <a:br>
                    <a:rPr lang="en-US" sz="2800" dirty="0"/>
                  </a:br>
                  <a:r>
                    <a:rPr lang="en-US" sz="2800" dirty="0"/>
                    <a:t>Orthonormal Basis</a:t>
                  </a: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b="0" i="1" smtClean="0">
                            <a:solidFill>
                              <a:schemeClr val="tx1"/>
                            </a:solidFill>
                            <a:latin typeface="Cambria Math" panose="02040503050406030204" pitchFamily="18" charset="0"/>
                          </a:rPr>
                          <m:t>=1</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𝑡</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r>
                          <a:rPr lang="en-US" sz="3600" i="1">
                            <a:latin typeface="Cambria Math" panose="02040503050406030204" pitchFamily="18" charset="0"/>
                          </a:rPr>
                          <m:t>=0</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r>
                          <a:rPr lang="en-US" sz="3600" i="1">
                            <a:latin typeface="Cambria Math" panose="02040503050406030204" pitchFamily="18" charset="0"/>
                          </a:rPr>
                          <m:t>⋅</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r>
                          <a:rPr lang="en-US" sz="3600" i="1">
                            <a:latin typeface="Cambria Math" panose="02040503050406030204" pitchFamily="18" charset="0"/>
                          </a:rPr>
                          <m:t>=</m:t>
                        </m:r>
                        <m:r>
                          <a:rPr lang="en-US" sz="3600" b="0" i="1" smtClean="0">
                            <a:latin typeface="Cambria Math" panose="02040503050406030204" pitchFamily="18" charset="0"/>
                          </a:rPr>
                          <m:t>−</m:t>
                        </m:r>
                        <m:r>
                          <a:rPr lang="en-US" sz="3600" b="0" i="1" smtClean="0">
                            <a:solidFill>
                              <a:schemeClr val="tx1"/>
                            </a:solidFill>
                            <a:latin typeface="Cambria Math" panose="02040503050406030204" pitchFamily="18" charset="0"/>
                          </a:rPr>
                          <m:t>1</m:t>
                        </m:r>
                      </m:oMath>
                    </m:oMathPara>
                  </a14:m>
                  <a:endParaRPr lang="en-CA" sz="3600" dirty="0"/>
                </a:p>
              </p:txBody>
            </p:sp>
          </mc:Choice>
          <mc:Fallback xmlns="">
            <p:sp>
              <p:nvSpPr>
                <p:cNvPr id="9" name="TextBox 8">
                  <a:extLst>
                    <a:ext uri="{FF2B5EF4-FFF2-40B4-BE49-F238E27FC236}">
                      <a16:creationId xmlns:a16="http://schemas.microsoft.com/office/drawing/2014/main" id="{172D6A45-E54E-4DA7-85FE-53E42D987E05}"/>
                    </a:ext>
                  </a:extLst>
                </p:cNvPr>
                <p:cNvSpPr txBox="1">
                  <a:spLocks noRot="1" noChangeAspect="1" noMove="1" noResize="1" noEditPoints="1" noAdjustHandles="1" noChangeArrowheads="1" noChangeShapeType="1" noTextEdit="1"/>
                </p:cNvSpPr>
                <p:nvPr/>
              </p:nvSpPr>
              <p:spPr>
                <a:xfrm>
                  <a:off x="-156796" y="23282"/>
                  <a:ext cx="3352800" cy="2616101"/>
                </a:xfrm>
                <a:prstGeom prst="rect">
                  <a:avLst/>
                </a:prstGeom>
                <a:blipFill>
                  <a:blip r:embed="rId7"/>
                  <a:stretch>
                    <a:fillRect t="-2331"/>
                  </a:stretch>
                </a:blipFill>
                <a:ln w="57150">
                  <a:noFill/>
                </a:ln>
              </p:spPr>
              <p:txBody>
                <a:bodyPr/>
                <a:lstStyle/>
                <a:p>
                  <a:r>
                    <a:rPr lang="en-CA">
                      <a:noFill/>
                    </a:rPr>
                    <a:t> </a:t>
                  </a:r>
                </a:p>
              </p:txBody>
            </p:sp>
          </mc:Fallback>
        </mc:AlternateContent>
        <p:grpSp>
          <p:nvGrpSpPr>
            <p:cNvPr id="10" name="Group 9">
              <a:extLst>
                <a:ext uri="{FF2B5EF4-FFF2-40B4-BE49-F238E27FC236}">
                  <a16:creationId xmlns:a16="http://schemas.microsoft.com/office/drawing/2014/main" id="{EA1A077B-667E-46D9-9058-EC581D3DD992}"/>
                </a:ext>
              </a:extLst>
            </p:cNvPr>
            <p:cNvGrpSpPr/>
            <p:nvPr/>
          </p:nvGrpSpPr>
          <p:grpSpPr>
            <a:xfrm>
              <a:off x="9622367" y="16588"/>
              <a:ext cx="2569633" cy="2616072"/>
              <a:chOff x="4438650" y="2247900"/>
              <a:chExt cx="3162300" cy="3219450"/>
            </a:xfrm>
          </p:grpSpPr>
          <p:pic>
            <p:nvPicPr>
              <p:cNvPr id="11" name="Picture 10">
                <a:extLst>
                  <a:ext uri="{FF2B5EF4-FFF2-40B4-BE49-F238E27FC236}">
                    <a16:creationId xmlns:a16="http://schemas.microsoft.com/office/drawing/2014/main" id="{CE295695-4879-4E16-B337-8B0654796E75}"/>
                  </a:ext>
                </a:extLst>
              </p:cNvPr>
              <p:cNvPicPr>
                <a:picLocks noChangeAspect="1"/>
              </p:cNvPicPr>
              <p:nvPr/>
            </p:nvPicPr>
            <p:blipFill rotWithShape="1">
              <a:blip r:embed="rId4"/>
              <a:srcRect l="28080" t="57302" r="48216" b="1395"/>
              <a:stretch/>
            </p:blipFill>
            <p:spPr>
              <a:xfrm>
                <a:off x="4438650" y="2247900"/>
                <a:ext cx="3162300" cy="3219450"/>
              </a:xfrm>
              <a:prstGeom prst="rect">
                <a:avLst/>
              </a:prstGeom>
            </p:spPr>
          </p:pic>
          <p:grpSp>
            <p:nvGrpSpPr>
              <p:cNvPr id="12" name="Group 11">
                <a:extLst>
                  <a:ext uri="{FF2B5EF4-FFF2-40B4-BE49-F238E27FC236}">
                    <a16:creationId xmlns:a16="http://schemas.microsoft.com/office/drawing/2014/main" id="{73FB2D21-F7BE-4537-A300-E4557231F265}"/>
                  </a:ext>
                </a:extLst>
              </p:cNvPr>
              <p:cNvGrpSpPr/>
              <p:nvPr/>
            </p:nvGrpSpPr>
            <p:grpSpPr>
              <a:xfrm>
                <a:off x="4772243" y="2484770"/>
                <a:ext cx="2669634" cy="2421772"/>
                <a:chOff x="6643932" y="2992770"/>
                <a:chExt cx="2669634" cy="2421772"/>
              </a:xfrm>
            </p:grpSpPr>
            <mc:AlternateContent xmlns:mc="http://schemas.openxmlformats.org/markup-compatibility/2006" xmlns:a14="http://schemas.microsoft.com/office/drawing/2010/main">
              <mc:Choice Requires="a14">
                <p:sp>
                  <p:nvSpPr>
                    <p:cNvPr id="13" name="Subtitle 2">
                      <a:extLst>
                        <a:ext uri="{FF2B5EF4-FFF2-40B4-BE49-F238E27FC236}">
                          <a16:creationId xmlns:a16="http://schemas.microsoft.com/office/drawing/2014/main" id="{C3F21123-088E-4C74-B8E2-C5E1DB204373}"/>
                        </a:ext>
                      </a:extLst>
                    </p:cNvPr>
                    <p:cNvSpPr txBox="1">
                      <a:spLocks/>
                    </p:cNvSpPr>
                    <p:nvPr/>
                  </p:nvSpPr>
                  <p:spPr>
                    <a:xfrm>
                      <a:off x="8379045" y="4697444"/>
                      <a:ext cx="934521"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13" name="Subtitle 2">
                      <a:extLst>
                        <a:ext uri="{FF2B5EF4-FFF2-40B4-BE49-F238E27FC236}">
                          <a16:creationId xmlns:a16="http://schemas.microsoft.com/office/drawing/2014/main" id="{C3F21123-088E-4C74-B8E2-C5E1DB204373}"/>
                        </a:ext>
                      </a:extLst>
                    </p:cNvPr>
                    <p:cNvSpPr txBox="1">
                      <a:spLocks noRot="1" noChangeAspect="1" noMove="1" noResize="1" noEditPoints="1" noAdjustHandles="1" noChangeArrowheads="1" noChangeShapeType="1" noTextEdit="1"/>
                    </p:cNvSpPr>
                    <p:nvPr/>
                  </p:nvSpPr>
                  <p:spPr>
                    <a:xfrm>
                      <a:off x="8379045" y="4697444"/>
                      <a:ext cx="934521" cy="717098"/>
                    </a:xfrm>
                    <a:prstGeom prst="rect">
                      <a:avLst/>
                    </a:prstGeom>
                    <a:blipFill>
                      <a:blip r:embed="rId8"/>
                      <a:stretch>
                        <a:fillRect b="-3157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Subtitle 2">
                      <a:extLst>
                        <a:ext uri="{FF2B5EF4-FFF2-40B4-BE49-F238E27FC236}">
                          <a16:creationId xmlns:a16="http://schemas.microsoft.com/office/drawing/2014/main" id="{0F2AF730-B1D7-4130-9B5B-70A3C5E6899D}"/>
                        </a:ext>
                      </a:extLst>
                    </p:cNvPr>
                    <p:cNvSpPr txBox="1">
                      <a:spLocks/>
                    </p:cNvSpPr>
                    <p:nvPr/>
                  </p:nvSpPr>
                  <p:spPr>
                    <a:xfrm>
                      <a:off x="6643932" y="2992770"/>
                      <a:ext cx="934522" cy="7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US" sz="4800" dirty="0">
                        <a:solidFill>
                          <a:srgbClr val="C00000"/>
                        </a:solidFill>
                      </a:endParaRPr>
                    </a:p>
                  </p:txBody>
                </p:sp>
              </mc:Choice>
              <mc:Fallback xmlns="">
                <p:sp>
                  <p:nvSpPr>
                    <p:cNvPr id="14" name="Subtitle 2">
                      <a:extLst>
                        <a:ext uri="{FF2B5EF4-FFF2-40B4-BE49-F238E27FC236}">
                          <a16:creationId xmlns:a16="http://schemas.microsoft.com/office/drawing/2014/main" id="{0F2AF730-B1D7-4130-9B5B-70A3C5E6899D}"/>
                        </a:ext>
                      </a:extLst>
                    </p:cNvPr>
                    <p:cNvSpPr txBox="1">
                      <a:spLocks noRot="1" noChangeAspect="1" noMove="1" noResize="1" noEditPoints="1" noAdjustHandles="1" noChangeArrowheads="1" noChangeShapeType="1" noTextEdit="1"/>
                    </p:cNvSpPr>
                    <p:nvPr/>
                  </p:nvSpPr>
                  <p:spPr>
                    <a:xfrm>
                      <a:off x="6643932" y="2992770"/>
                      <a:ext cx="934522" cy="717098"/>
                    </a:xfrm>
                    <a:prstGeom prst="rect">
                      <a:avLst/>
                    </a:prstGeom>
                    <a:blipFill>
                      <a:blip r:embed="rId9"/>
                      <a:stretch>
                        <a:fillRect b="-30208"/>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AC1687F-9F98-4653-860B-DF8F4F276ECE}"/>
                    </a:ext>
                  </a:extLst>
                </p:cNvPr>
                <p:cNvSpPr txBox="1"/>
                <p:nvPr/>
              </p:nvSpPr>
              <p:spPr>
                <a:xfrm>
                  <a:off x="5715000" y="0"/>
                  <a:ext cx="4386944" cy="2830711"/>
                </a:xfrm>
                <a:prstGeom prst="rect">
                  <a:avLst/>
                </a:prstGeom>
                <a:noFill/>
                <a:ln w="57150">
                  <a:noFill/>
                </a:ln>
              </p:spPr>
              <p:txBody>
                <a:bodyPr wrap="square" rtlCol="0">
                  <a:spAutoFit/>
                </a:bodyPr>
                <a:lstStyle/>
                <a:p>
                  <a:pPr algn="ctr"/>
                  <a:r>
                    <a:rPr lang="en-US" sz="2800" dirty="0"/>
                    <a:t>Minkowski-</a:t>
                  </a:r>
                  <a:br>
                    <a:rPr lang="en-US" sz="2800" dirty="0"/>
                  </a:br>
                  <a:r>
                    <a:rPr lang="en-US" sz="2800" dirty="0"/>
                    <a:t>Orthonormal Basis</a:t>
                  </a:r>
                </a:p>
                <a:p>
                  <a:pPr algn="ctr"/>
                  <a14:m>
                    <m:oMathPara xmlns:m="http://schemas.openxmlformats.org/officeDocument/2006/math">
                      <m:oMathParaPr>
                        <m:jc m:val="centerGroup"/>
                      </m:oMathParaPr>
                      <m:oMath xmlns:m="http://schemas.openxmlformats.org/officeDocument/2006/math">
                        <m:acc>
                          <m:accPr>
                            <m:chr m:val="̃"/>
                            <m:ctrlPr>
                              <a:rPr lang="en-US" sz="3600" b="0" i="1" smtClean="0">
                                <a:solidFill>
                                  <a:srgbClr val="C00000"/>
                                </a:solidFill>
                                <a:latin typeface="Cambria Math" panose="02040503050406030204" pitchFamily="18" charset="0"/>
                              </a:rPr>
                            </m:ctrlPr>
                          </m:accPr>
                          <m:e>
                            <m:acc>
                              <m:accPr>
                                <m:chr m:val="⃗"/>
                                <m:ctrlPr>
                                  <a:rPr lang="en-US" sz="3600" b="0" i="1" smtClean="0">
                                    <a:solidFill>
                                      <a:srgbClr val="C00000"/>
                                    </a:solidFill>
                                    <a:latin typeface="Cambria Math" panose="02040503050406030204" pitchFamily="18" charset="0"/>
                                  </a:rPr>
                                </m:ctrlPr>
                              </m:acc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𝑡</m:t>
                                    </m:r>
                                  </m:sub>
                                </m:sSub>
                              </m:e>
                            </m:acc>
                          </m:e>
                        </m:acc>
                        <m:r>
                          <a:rPr lang="en-US" sz="3600" i="1">
                            <a:latin typeface="Cambria Math" panose="02040503050406030204" pitchFamily="18" charset="0"/>
                          </a:rPr>
                          <m:t>⋅</m:t>
                        </m:r>
                        <m:acc>
                          <m:accPr>
                            <m:chr m:val="̃"/>
                            <m:ctrlPr>
                              <a:rPr lang="en-US" sz="3600" b="0" i="1" smtClean="0">
                                <a:solidFill>
                                  <a:srgbClr val="C00000"/>
                                </a:solidFill>
                                <a:latin typeface="Cambria Math" panose="02040503050406030204" pitchFamily="18" charset="0"/>
                              </a:rPr>
                            </m:ctrlPr>
                          </m:accPr>
                          <m:e>
                            <m:acc>
                              <m:accPr>
                                <m:chr m:val="⃗"/>
                                <m:ctrlPr>
                                  <a:rPr lang="en-US" sz="3600" b="0" i="1" smtClean="0">
                                    <a:solidFill>
                                      <a:srgbClr val="C00000"/>
                                    </a:solidFill>
                                    <a:latin typeface="Cambria Math" panose="02040503050406030204" pitchFamily="18" charset="0"/>
                                  </a:rPr>
                                </m:ctrlPr>
                              </m:acc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𝑡</m:t>
                                    </m:r>
                                  </m:sub>
                                </m:sSub>
                              </m:e>
                            </m:acc>
                          </m:e>
                        </m:acc>
                        <m:r>
                          <a:rPr lang="en-US" sz="3600" b="0" i="1" smtClean="0">
                            <a:solidFill>
                              <a:schemeClr val="tx1"/>
                            </a:solidFill>
                            <a:latin typeface="Cambria Math" panose="02040503050406030204" pitchFamily="18" charset="0"/>
                          </a:rPr>
                          <m:t>=1</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b="0" i="1" smtClean="0">
                                <a:solidFill>
                                  <a:srgbClr val="C00000"/>
                                </a:solidFill>
                                <a:latin typeface="Cambria Math" panose="02040503050406030204" pitchFamily="18" charset="0"/>
                              </a:rPr>
                            </m:ctrlPr>
                          </m:accPr>
                          <m:e>
                            <m:acc>
                              <m:accPr>
                                <m:chr m:val="⃗"/>
                                <m:ctrlPr>
                                  <a:rPr lang="en-US" sz="3600" b="0" i="1" smtClean="0">
                                    <a:solidFill>
                                      <a:srgbClr val="C00000"/>
                                    </a:solidFill>
                                    <a:latin typeface="Cambria Math" panose="02040503050406030204" pitchFamily="18" charset="0"/>
                                  </a:rPr>
                                </m:ctrlPr>
                              </m:acc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𝑡</m:t>
                                    </m:r>
                                  </m:sub>
                                </m:sSub>
                              </m:e>
                            </m:acc>
                          </m:e>
                        </m:acc>
                        <m:r>
                          <a:rPr lang="en-US" sz="3600" i="1">
                            <a:latin typeface="Cambria Math" panose="02040503050406030204" pitchFamily="18" charset="0"/>
                          </a:rPr>
                          <m:t>⋅</m:t>
                        </m:r>
                        <m:acc>
                          <m:accPr>
                            <m:chr m:val="̃"/>
                            <m:ctrlPr>
                              <a:rPr lang="en-US" sz="3600" b="0" i="1" smtClean="0">
                                <a:solidFill>
                                  <a:srgbClr val="C00000"/>
                                </a:solidFill>
                                <a:latin typeface="Cambria Math" panose="02040503050406030204" pitchFamily="18" charset="0"/>
                              </a:rPr>
                            </m:ctrlPr>
                          </m:accPr>
                          <m:e>
                            <m:acc>
                              <m:accPr>
                                <m:chr m:val="⃗"/>
                                <m:ctrlPr>
                                  <a:rPr lang="en-US" sz="3600" b="0" i="1" smtClean="0">
                                    <a:solidFill>
                                      <a:srgbClr val="C00000"/>
                                    </a:solidFill>
                                    <a:latin typeface="Cambria Math" panose="02040503050406030204" pitchFamily="18" charset="0"/>
                                  </a:rPr>
                                </m:ctrlPr>
                              </m:acc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𝑥</m:t>
                                    </m:r>
                                  </m:sub>
                                </m:sSub>
                              </m:e>
                            </m:acc>
                          </m:e>
                        </m:acc>
                        <m:r>
                          <a:rPr lang="en-US" sz="3600" i="1">
                            <a:latin typeface="Cambria Math" panose="02040503050406030204" pitchFamily="18" charset="0"/>
                          </a:rPr>
                          <m:t>=0</m:t>
                        </m:r>
                      </m:oMath>
                    </m:oMathPara>
                  </a14:m>
                  <a:endParaRPr lang="en-US" sz="36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600" b="0" i="1" smtClean="0">
                                <a:solidFill>
                                  <a:srgbClr val="C00000"/>
                                </a:solidFill>
                                <a:latin typeface="Cambria Math" panose="02040503050406030204" pitchFamily="18" charset="0"/>
                              </a:rPr>
                            </m:ctrlPr>
                          </m:accPr>
                          <m:e>
                            <m:acc>
                              <m:accPr>
                                <m:chr m:val="⃗"/>
                                <m:ctrlPr>
                                  <a:rPr lang="en-US" sz="3600" b="0" i="1" smtClean="0">
                                    <a:solidFill>
                                      <a:srgbClr val="C00000"/>
                                    </a:solidFill>
                                    <a:latin typeface="Cambria Math" panose="02040503050406030204" pitchFamily="18" charset="0"/>
                                  </a:rPr>
                                </m:ctrlPr>
                              </m:acc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𝑥</m:t>
                                    </m:r>
                                  </m:sub>
                                </m:sSub>
                              </m:e>
                            </m:acc>
                          </m:e>
                        </m:acc>
                        <m:r>
                          <a:rPr lang="en-US" sz="3600" i="1">
                            <a:latin typeface="Cambria Math" panose="02040503050406030204" pitchFamily="18" charset="0"/>
                          </a:rPr>
                          <m:t>⋅</m:t>
                        </m:r>
                        <m:acc>
                          <m:accPr>
                            <m:chr m:val="̃"/>
                            <m:ctrlPr>
                              <a:rPr lang="en-US" sz="3600" b="0" i="1" smtClean="0">
                                <a:solidFill>
                                  <a:srgbClr val="C00000"/>
                                </a:solidFill>
                                <a:latin typeface="Cambria Math" panose="02040503050406030204" pitchFamily="18" charset="0"/>
                              </a:rPr>
                            </m:ctrlPr>
                          </m:accPr>
                          <m:e>
                            <m:acc>
                              <m:accPr>
                                <m:chr m:val="⃗"/>
                                <m:ctrlPr>
                                  <a:rPr lang="en-US" sz="3600" b="0" i="1" smtClean="0">
                                    <a:solidFill>
                                      <a:srgbClr val="C00000"/>
                                    </a:solidFill>
                                    <a:latin typeface="Cambria Math" panose="02040503050406030204" pitchFamily="18" charset="0"/>
                                  </a:rPr>
                                </m:ctrlPr>
                              </m:accPr>
                              <m:e>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𝑥</m:t>
                                    </m:r>
                                  </m:sub>
                                </m:sSub>
                              </m:e>
                            </m:acc>
                          </m:e>
                        </m:acc>
                        <m:r>
                          <a:rPr lang="en-US" sz="3600" i="1">
                            <a:latin typeface="Cambria Math" panose="02040503050406030204" pitchFamily="18" charset="0"/>
                          </a:rPr>
                          <m:t>=</m:t>
                        </m:r>
                        <m:r>
                          <a:rPr lang="en-US" sz="3600" b="0" i="1" smtClean="0">
                            <a:latin typeface="Cambria Math" panose="02040503050406030204" pitchFamily="18" charset="0"/>
                          </a:rPr>
                          <m:t>−</m:t>
                        </m:r>
                        <m:r>
                          <a:rPr lang="en-US" sz="3600" b="0" i="1" smtClean="0">
                            <a:solidFill>
                              <a:schemeClr val="tx1"/>
                            </a:solidFill>
                            <a:latin typeface="Cambria Math" panose="02040503050406030204" pitchFamily="18" charset="0"/>
                          </a:rPr>
                          <m:t>1</m:t>
                        </m:r>
                      </m:oMath>
                    </m:oMathPara>
                  </a14:m>
                  <a:endParaRPr lang="en-CA" sz="3600" dirty="0"/>
                </a:p>
              </p:txBody>
            </p:sp>
          </mc:Choice>
          <mc:Fallback xmlns="">
            <p:sp>
              <p:nvSpPr>
                <p:cNvPr id="15" name="TextBox 14">
                  <a:extLst>
                    <a:ext uri="{FF2B5EF4-FFF2-40B4-BE49-F238E27FC236}">
                      <a16:creationId xmlns:a16="http://schemas.microsoft.com/office/drawing/2014/main" id="{6AC1687F-9F98-4653-860B-DF8F4F276ECE}"/>
                    </a:ext>
                  </a:extLst>
                </p:cNvPr>
                <p:cNvSpPr txBox="1">
                  <a:spLocks noRot="1" noChangeAspect="1" noMove="1" noResize="1" noEditPoints="1" noAdjustHandles="1" noChangeArrowheads="1" noChangeShapeType="1" noTextEdit="1"/>
                </p:cNvSpPr>
                <p:nvPr/>
              </p:nvSpPr>
              <p:spPr>
                <a:xfrm>
                  <a:off x="5715000" y="0"/>
                  <a:ext cx="4386944" cy="2830711"/>
                </a:xfrm>
                <a:prstGeom prst="rect">
                  <a:avLst/>
                </a:prstGeom>
                <a:blipFill>
                  <a:blip r:embed="rId10"/>
                  <a:stretch>
                    <a:fillRect t="-1940"/>
                  </a:stretch>
                </a:blipFill>
                <a:ln w="57150">
                  <a:noFill/>
                </a:ln>
              </p:spPr>
              <p:txBody>
                <a:bodyPr/>
                <a:lstStyle/>
                <a:p>
                  <a:r>
                    <a:rPr lang="en-CA">
                      <a:noFill/>
                    </a:rPr>
                    <a:t> </a:t>
                  </a:r>
                </a:p>
              </p:txBody>
            </p:sp>
          </mc:Fallback>
        </mc:AlternateContent>
        <p:grpSp>
          <p:nvGrpSpPr>
            <p:cNvPr id="20" name="Group 19">
              <a:extLst>
                <a:ext uri="{FF2B5EF4-FFF2-40B4-BE49-F238E27FC236}">
                  <a16:creationId xmlns:a16="http://schemas.microsoft.com/office/drawing/2014/main" id="{9EBDAC68-4479-4805-882C-2DEAC7E528DF}"/>
                </a:ext>
              </a:extLst>
            </p:cNvPr>
            <p:cNvGrpSpPr/>
            <p:nvPr/>
          </p:nvGrpSpPr>
          <p:grpSpPr>
            <a:xfrm>
              <a:off x="9906624" y="1038225"/>
              <a:ext cx="1324938" cy="1342339"/>
              <a:chOff x="375139" y="3399692"/>
              <a:chExt cx="3124200" cy="3165231"/>
            </a:xfrm>
          </p:grpSpPr>
          <p:cxnSp>
            <p:nvCxnSpPr>
              <p:cNvPr id="21" name="Straight Arrow Connector 20">
                <a:extLst>
                  <a:ext uri="{FF2B5EF4-FFF2-40B4-BE49-F238E27FC236}">
                    <a16:creationId xmlns:a16="http://schemas.microsoft.com/office/drawing/2014/main" id="{B563A099-7CE9-4C47-9B80-025B9BE54C47}"/>
                  </a:ext>
                </a:extLst>
              </p:cNvPr>
              <p:cNvCxnSpPr>
                <a:cxnSpLocks/>
              </p:cNvCxnSpPr>
              <p:nvPr/>
            </p:nvCxnSpPr>
            <p:spPr>
              <a:xfrm flipV="1">
                <a:off x="375139" y="5799992"/>
                <a:ext cx="3124200" cy="720084"/>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3EE618C3-D105-4013-AFA6-964195819049}"/>
                  </a:ext>
                </a:extLst>
              </p:cNvPr>
              <p:cNvCxnSpPr>
                <a:cxnSpLocks/>
              </p:cNvCxnSpPr>
              <p:nvPr/>
            </p:nvCxnSpPr>
            <p:spPr>
              <a:xfrm flipV="1">
                <a:off x="408708" y="3399692"/>
                <a:ext cx="747481" cy="3165231"/>
              </a:xfrm>
              <a:prstGeom prst="straightConnector1">
                <a:avLst/>
              </a:prstGeom>
              <a:ln w="76200">
                <a:solidFill>
                  <a:srgbClr val="C00000"/>
                </a:solidFill>
                <a:tailEnd type="triangle"/>
              </a:ln>
            </p:spPr>
            <p:style>
              <a:lnRef idx="1">
                <a:schemeClr val="accent2"/>
              </a:lnRef>
              <a:fillRef idx="0">
                <a:schemeClr val="accent2"/>
              </a:fillRef>
              <a:effectRef idx="0">
                <a:schemeClr val="accent2"/>
              </a:effectRef>
              <a:fontRef idx="minor">
                <a:schemeClr val="tx1"/>
              </a:fontRef>
            </p:style>
          </p:cxnSp>
        </p:grpSp>
      </p:grpSp>
      <p:grpSp>
        <p:nvGrpSpPr>
          <p:cNvPr id="19" name="Group 18">
            <a:extLst>
              <a:ext uri="{FF2B5EF4-FFF2-40B4-BE49-F238E27FC236}">
                <a16:creationId xmlns:a16="http://schemas.microsoft.com/office/drawing/2014/main" id="{79AE934A-AAE5-48A3-B4FC-F4E66C1C3322}"/>
              </a:ext>
            </a:extLst>
          </p:cNvPr>
          <p:cNvGrpSpPr/>
          <p:nvPr/>
        </p:nvGrpSpPr>
        <p:grpSpPr>
          <a:xfrm>
            <a:off x="-29028" y="2777731"/>
            <a:ext cx="12438742" cy="2172726"/>
            <a:chOff x="-29028" y="2777731"/>
            <a:chExt cx="12438742" cy="2172726"/>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643A012-5F44-438A-83FB-C53011C5D948}"/>
                    </a:ext>
                  </a:extLst>
                </p:cNvPr>
                <p:cNvSpPr txBox="1"/>
                <p:nvPr/>
              </p:nvSpPr>
              <p:spPr>
                <a:xfrm>
                  <a:off x="-29028" y="3382192"/>
                  <a:ext cx="6270171" cy="1462132"/>
                </a:xfrm>
                <a:prstGeom prst="rect">
                  <a:avLst/>
                </a:prstGeom>
                <a:noFill/>
              </p:spPr>
              <p:txBody>
                <a:bodyPr wrap="square" rtlCol="0">
                  <a:spAutoFit/>
                </a:bodyPr>
                <a:lstStyle/>
                <a:p>
                  <a14:m>
                    <m:oMath xmlns:m="http://schemas.openxmlformats.org/officeDocument/2006/math">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e>
                              <m:e>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e>
                            </m:mr>
                            <m:mr>
                              <m:e>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e>
                              <m:e>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e>
                            </m:mr>
                          </m:m>
                        </m:e>
                      </m:d>
                      <m:r>
                        <a:rPr lang="en-US" sz="4000" b="0" i="1" smtClean="0">
                          <a:solidFill>
                            <a:schemeClr val="tx1"/>
                          </a:solidFill>
                          <a:latin typeface="Cambria Math" panose="02040503050406030204" pitchFamily="18" charset="0"/>
                        </a:rPr>
                        <m:t>=</m:t>
                      </m:r>
                    </m:oMath>
                  </a14:m>
                  <a:r>
                    <a:rPr lang="en-US" sz="4000" b="0" i="0" dirty="0">
                      <a:solidFill>
                        <a:schemeClr val="tx1"/>
                      </a:solidFill>
                      <a:latin typeface="+mj-lt"/>
                    </a:rPr>
                    <a:t> </a:t>
                  </a:r>
                  <a14:m>
                    <m:oMath xmlns:m="http://schemas.openxmlformats.org/officeDocument/2006/math">
                      <m:d>
                        <m:dPr>
                          <m:begChr m:val="["/>
                          <m:endChr m:val="]"/>
                          <m:ctrlPr>
                            <a:rPr lang="en-US" sz="4000" i="1">
                              <a:latin typeface="Cambria Math" panose="02040503050406030204" pitchFamily="18" charset="0"/>
                            </a:rPr>
                          </m:ctrlPr>
                        </m:dPr>
                        <m:e>
                          <m:m>
                            <m:mPr>
                              <m:mcs>
                                <m:mc>
                                  <m:mcPr>
                                    <m:count m:val="2"/>
                                    <m:mcJc m:val="center"/>
                                  </m:mcPr>
                                </m:mc>
                              </m:mcs>
                              <m:ctrlPr>
                                <a:rPr lang="en-US" sz="4000" i="1" smtClean="0">
                                  <a:solidFill>
                                    <a:schemeClr val="tx1"/>
                                  </a:solidFill>
                                  <a:latin typeface="Cambria Math" panose="02040503050406030204" pitchFamily="18" charset="0"/>
                                </a:rPr>
                              </m:ctrlPr>
                            </m:mPr>
                            <m:mr>
                              <m:e>
                                <m:r>
                                  <a:rPr lang="en-US" sz="4000" b="0" i="1" smtClean="0">
                                    <a:solidFill>
                                      <a:schemeClr val="tx1"/>
                                    </a:solidFill>
                                    <a:latin typeface="Cambria Math" panose="02040503050406030204" pitchFamily="18" charset="0"/>
                                  </a:rPr>
                                  <m:t>1</m:t>
                                </m:r>
                              </m:e>
                              <m:e>
                                <m:r>
                                  <a:rPr lang="en-US" sz="4000" b="0" i="1" smtClean="0">
                                    <a:solidFill>
                                      <a:schemeClr val="tx1"/>
                                    </a:solidFill>
                                    <a:latin typeface="Cambria Math" panose="02040503050406030204" pitchFamily="18" charset="0"/>
                                  </a:rPr>
                                  <m:t>0</m:t>
                                </m:r>
                              </m:e>
                            </m:mr>
                            <m:mr>
                              <m:e>
                                <m:r>
                                  <a:rPr lang="en-US" sz="4000" b="0" i="1" smtClean="0">
                                    <a:solidFill>
                                      <a:schemeClr val="tx1"/>
                                    </a:solidFill>
                                    <a:latin typeface="Cambria Math" panose="02040503050406030204" pitchFamily="18" charset="0"/>
                                  </a:rPr>
                                  <m:t>0</m:t>
                                </m:r>
                              </m:e>
                              <m:e>
                                <m:r>
                                  <a:rPr lang="en-US" sz="4000" b="0" i="1" smtClean="0">
                                    <a:solidFill>
                                      <a:schemeClr val="tx1"/>
                                    </a:solidFill>
                                    <a:latin typeface="Cambria Math" panose="02040503050406030204" pitchFamily="18" charset="0"/>
                                  </a:rPr>
                                  <m:t>−1</m:t>
                                </m:r>
                              </m:e>
                            </m:mr>
                          </m:m>
                        </m:e>
                      </m:d>
                    </m:oMath>
                  </a14:m>
                  <a:endParaRPr lang="en-US" sz="4000" b="0" dirty="0">
                    <a:solidFill>
                      <a:schemeClr val="tx1"/>
                    </a:solidFill>
                  </a:endParaRPr>
                </a:p>
              </p:txBody>
            </p:sp>
          </mc:Choice>
          <mc:Fallback xmlns="">
            <p:sp>
              <p:nvSpPr>
                <p:cNvPr id="24" name="TextBox 23">
                  <a:extLst>
                    <a:ext uri="{FF2B5EF4-FFF2-40B4-BE49-F238E27FC236}">
                      <a16:creationId xmlns:a16="http://schemas.microsoft.com/office/drawing/2014/main" id="{6643A012-5F44-438A-83FB-C53011C5D948}"/>
                    </a:ext>
                  </a:extLst>
                </p:cNvPr>
                <p:cNvSpPr txBox="1">
                  <a:spLocks noRot="1" noChangeAspect="1" noMove="1" noResize="1" noEditPoints="1" noAdjustHandles="1" noChangeArrowheads="1" noChangeShapeType="1" noTextEdit="1"/>
                </p:cNvSpPr>
                <p:nvPr/>
              </p:nvSpPr>
              <p:spPr>
                <a:xfrm>
                  <a:off x="-29028" y="3382192"/>
                  <a:ext cx="6270171" cy="1462132"/>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FF7B7C5-3724-4BC0-92BD-D9DB859553C7}"/>
                    </a:ext>
                  </a:extLst>
                </p:cNvPr>
                <p:cNvSpPr txBox="1"/>
                <p:nvPr/>
              </p:nvSpPr>
              <p:spPr>
                <a:xfrm>
                  <a:off x="6088747" y="3389452"/>
                  <a:ext cx="6320967" cy="1561005"/>
                </a:xfrm>
                <a:prstGeom prst="rect">
                  <a:avLst/>
                </a:prstGeom>
                <a:noFill/>
              </p:spPr>
              <p:txBody>
                <a:bodyPr wrap="square" rtlCol="0">
                  <a:spAutoFit/>
                </a:bodyPr>
                <a:lstStyle/>
                <a:p>
                  <a14:m>
                    <m:oMath xmlns:m="http://schemas.openxmlformats.org/officeDocument/2006/math">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e>
                              <m:e>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e>
                            </m:mr>
                            <m:mr>
                              <m:e>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e>
                              <m:e>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e>
                            </m:mr>
                          </m:m>
                        </m:e>
                      </m:d>
                      <m:r>
                        <a:rPr lang="en-US" sz="4000" b="0" i="1" smtClean="0">
                          <a:solidFill>
                            <a:schemeClr val="tx1"/>
                          </a:solidFill>
                          <a:latin typeface="Cambria Math" panose="02040503050406030204" pitchFamily="18" charset="0"/>
                        </a:rPr>
                        <m:t>=</m:t>
                      </m:r>
                    </m:oMath>
                  </a14:m>
                  <a:r>
                    <a:rPr lang="en-US" sz="4000" b="0" i="0" dirty="0">
                      <a:solidFill>
                        <a:schemeClr val="tx1"/>
                      </a:solidFill>
                      <a:latin typeface="+mj-lt"/>
                    </a:rPr>
                    <a:t> </a:t>
                  </a:r>
                  <a14:m>
                    <m:oMath xmlns:m="http://schemas.openxmlformats.org/officeDocument/2006/math">
                      <m:d>
                        <m:dPr>
                          <m:begChr m:val="["/>
                          <m:endChr m:val="]"/>
                          <m:ctrlPr>
                            <a:rPr lang="en-US" sz="4000" i="1">
                              <a:latin typeface="Cambria Math" panose="02040503050406030204" pitchFamily="18" charset="0"/>
                            </a:rPr>
                          </m:ctrlPr>
                        </m:dPr>
                        <m:e>
                          <m:m>
                            <m:mPr>
                              <m:mcs>
                                <m:mc>
                                  <m:mcPr>
                                    <m:count m:val="2"/>
                                    <m:mcJc m:val="center"/>
                                  </m:mcPr>
                                </m:mc>
                              </m:mcs>
                              <m:ctrlPr>
                                <a:rPr lang="en-US" sz="4000" i="1" smtClean="0">
                                  <a:solidFill>
                                    <a:schemeClr val="tx1"/>
                                  </a:solidFill>
                                  <a:latin typeface="Cambria Math" panose="02040503050406030204" pitchFamily="18" charset="0"/>
                                </a:rPr>
                              </m:ctrlPr>
                            </m:mPr>
                            <m:mr>
                              <m:e>
                                <m:r>
                                  <a:rPr lang="en-US" sz="4000" b="0" i="1" smtClean="0">
                                    <a:solidFill>
                                      <a:schemeClr val="tx1"/>
                                    </a:solidFill>
                                    <a:latin typeface="Cambria Math" panose="02040503050406030204" pitchFamily="18" charset="0"/>
                                  </a:rPr>
                                  <m:t>1</m:t>
                                </m:r>
                              </m:e>
                              <m:e>
                                <m:r>
                                  <a:rPr lang="en-US" sz="4000" b="0" i="1" smtClean="0">
                                    <a:solidFill>
                                      <a:schemeClr val="tx1"/>
                                    </a:solidFill>
                                    <a:latin typeface="Cambria Math" panose="02040503050406030204" pitchFamily="18" charset="0"/>
                                  </a:rPr>
                                  <m:t>0</m:t>
                                </m:r>
                              </m:e>
                            </m:mr>
                            <m:mr>
                              <m:e>
                                <m:r>
                                  <a:rPr lang="en-US" sz="4000" b="0" i="1" smtClean="0">
                                    <a:solidFill>
                                      <a:schemeClr val="tx1"/>
                                    </a:solidFill>
                                    <a:latin typeface="Cambria Math" panose="02040503050406030204" pitchFamily="18" charset="0"/>
                                  </a:rPr>
                                  <m:t>0</m:t>
                                </m:r>
                              </m:e>
                              <m:e>
                                <m:r>
                                  <a:rPr lang="en-US" sz="4000" b="0" i="1" smtClean="0">
                                    <a:solidFill>
                                      <a:schemeClr val="tx1"/>
                                    </a:solidFill>
                                    <a:latin typeface="Cambria Math" panose="02040503050406030204" pitchFamily="18" charset="0"/>
                                  </a:rPr>
                                  <m:t>−1</m:t>
                                </m:r>
                              </m:e>
                            </m:mr>
                          </m:m>
                        </m:e>
                      </m:d>
                    </m:oMath>
                  </a14:m>
                  <a:endParaRPr lang="en-US" sz="4000" b="0" dirty="0">
                    <a:solidFill>
                      <a:schemeClr val="tx1"/>
                    </a:solidFill>
                  </a:endParaRPr>
                </a:p>
              </p:txBody>
            </p:sp>
          </mc:Choice>
          <mc:Fallback xmlns="">
            <p:sp>
              <p:nvSpPr>
                <p:cNvPr id="25" name="TextBox 24">
                  <a:extLst>
                    <a:ext uri="{FF2B5EF4-FFF2-40B4-BE49-F238E27FC236}">
                      <a16:creationId xmlns:a16="http://schemas.microsoft.com/office/drawing/2014/main" id="{AFF7B7C5-3724-4BC0-92BD-D9DB859553C7}"/>
                    </a:ext>
                  </a:extLst>
                </p:cNvPr>
                <p:cNvSpPr txBox="1">
                  <a:spLocks noRot="1" noChangeAspect="1" noMove="1" noResize="1" noEditPoints="1" noAdjustHandles="1" noChangeArrowheads="1" noChangeShapeType="1" noTextEdit="1"/>
                </p:cNvSpPr>
                <p:nvPr/>
              </p:nvSpPr>
              <p:spPr>
                <a:xfrm>
                  <a:off x="6088747" y="3389452"/>
                  <a:ext cx="6320967" cy="1561005"/>
                </a:xfrm>
                <a:prstGeom prst="rect">
                  <a:avLst/>
                </a:prstGeom>
                <a:blipFill>
                  <a:blip r:embed="rId12"/>
                  <a:stretch>
                    <a:fillRect/>
                  </a:stretch>
                </a:blipFill>
              </p:spPr>
              <p:txBody>
                <a:bodyPr/>
                <a:lstStyle/>
                <a:p>
                  <a:r>
                    <a:rPr lang="en-CA">
                      <a:noFill/>
                    </a:rPr>
                    <a:t> </a:t>
                  </a:r>
                </a:p>
              </p:txBody>
            </p:sp>
          </mc:Fallback>
        </mc:AlternateContent>
        <p:sp>
          <p:nvSpPr>
            <p:cNvPr id="26" name="TextBox 25">
              <a:extLst>
                <a:ext uri="{FF2B5EF4-FFF2-40B4-BE49-F238E27FC236}">
                  <a16:creationId xmlns:a16="http://schemas.microsoft.com/office/drawing/2014/main" id="{DDB26FAA-E6AD-45B0-9892-2A1392E91625}"/>
                </a:ext>
              </a:extLst>
            </p:cNvPr>
            <p:cNvSpPr txBox="1"/>
            <p:nvPr/>
          </p:nvSpPr>
          <p:spPr>
            <a:xfrm>
              <a:off x="188686" y="2784988"/>
              <a:ext cx="5747657" cy="584775"/>
            </a:xfrm>
            <a:prstGeom prst="rect">
              <a:avLst/>
            </a:prstGeom>
            <a:noFill/>
            <a:ln w="57150">
              <a:noFill/>
            </a:ln>
          </p:spPr>
          <p:txBody>
            <a:bodyPr wrap="square" rtlCol="0">
              <a:spAutoFit/>
            </a:bodyPr>
            <a:lstStyle/>
            <a:p>
              <a:pPr algn="ctr"/>
              <a:r>
                <a:rPr lang="en-US" sz="3200" dirty="0" err="1"/>
                <a:t>Minkowski</a:t>
              </a:r>
              <a:r>
                <a:rPr lang="en-US" sz="3200" dirty="0"/>
                <a:t> Metric Tensor Matrix</a:t>
              </a:r>
              <a:endParaRPr lang="en-CA" sz="4000" dirty="0"/>
            </a:p>
          </p:txBody>
        </p:sp>
        <p:sp>
          <p:nvSpPr>
            <p:cNvPr id="27" name="TextBox 26">
              <a:extLst>
                <a:ext uri="{FF2B5EF4-FFF2-40B4-BE49-F238E27FC236}">
                  <a16:creationId xmlns:a16="http://schemas.microsoft.com/office/drawing/2014/main" id="{D8A88AFD-F922-45E3-BA17-CE813E917C07}"/>
                </a:ext>
              </a:extLst>
            </p:cNvPr>
            <p:cNvSpPr txBox="1"/>
            <p:nvPr/>
          </p:nvSpPr>
          <p:spPr>
            <a:xfrm>
              <a:off x="6320973" y="2777731"/>
              <a:ext cx="5747657" cy="584775"/>
            </a:xfrm>
            <a:prstGeom prst="rect">
              <a:avLst/>
            </a:prstGeom>
            <a:noFill/>
            <a:ln w="57150">
              <a:noFill/>
            </a:ln>
          </p:spPr>
          <p:txBody>
            <a:bodyPr wrap="square" rtlCol="0">
              <a:spAutoFit/>
            </a:bodyPr>
            <a:lstStyle/>
            <a:p>
              <a:pPr algn="ctr"/>
              <a:r>
                <a:rPr lang="en-US" sz="3200" dirty="0" err="1"/>
                <a:t>Minkowski</a:t>
              </a:r>
              <a:r>
                <a:rPr lang="en-US" sz="3200" dirty="0"/>
                <a:t> Metric Tensor Matrix</a:t>
              </a:r>
              <a:endParaRPr lang="en-CA" sz="4000" dirty="0"/>
            </a:p>
          </p:txBody>
        </p:sp>
      </p:grpSp>
      <p:grpSp>
        <p:nvGrpSpPr>
          <p:cNvPr id="23" name="Group 22">
            <a:extLst>
              <a:ext uri="{FF2B5EF4-FFF2-40B4-BE49-F238E27FC236}">
                <a16:creationId xmlns:a16="http://schemas.microsoft.com/office/drawing/2014/main" id="{6EBF0780-35B5-4B7F-9A17-F4F86C17E43C}"/>
              </a:ext>
            </a:extLst>
          </p:cNvPr>
          <p:cNvGrpSpPr/>
          <p:nvPr/>
        </p:nvGrpSpPr>
        <p:grpSpPr>
          <a:xfrm>
            <a:off x="-22860" y="5063368"/>
            <a:ext cx="12252049" cy="1782317"/>
            <a:chOff x="-22860" y="5063368"/>
            <a:chExt cx="12252049" cy="1782317"/>
          </a:xfrm>
        </p:grpSpPr>
        <p:sp>
          <p:nvSpPr>
            <p:cNvPr id="28" name="TextBox 27">
              <a:extLst>
                <a:ext uri="{FF2B5EF4-FFF2-40B4-BE49-F238E27FC236}">
                  <a16:creationId xmlns:a16="http://schemas.microsoft.com/office/drawing/2014/main" id="{EEF03210-F23D-4257-9ECF-128FAD696A32}"/>
                </a:ext>
              </a:extLst>
            </p:cNvPr>
            <p:cNvSpPr txBox="1"/>
            <p:nvPr/>
          </p:nvSpPr>
          <p:spPr>
            <a:xfrm>
              <a:off x="203926" y="5063368"/>
              <a:ext cx="5747657" cy="584775"/>
            </a:xfrm>
            <a:prstGeom prst="rect">
              <a:avLst/>
            </a:prstGeom>
            <a:noFill/>
            <a:ln w="57150">
              <a:noFill/>
            </a:ln>
          </p:spPr>
          <p:txBody>
            <a:bodyPr wrap="square" rtlCol="0">
              <a:spAutoFit/>
            </a:bodyPr>
            <a:lstStyle/>
            <a:p>
              <a:pPr algn="ctr"/>
              <a:r>
                <a:rPr lang="en-US" sz="3200" dirty="0"/>
                <a:t>Spacetime Invariant</a:t>
              </a:r>
              <a:endParaRPr lang="en-CA" sz="4000" dirty="0"/>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E136343-EB1D-4BD1-A148-EABD1C864D38}"/>
                    </a:ext>
                  </a:extLst>
                </p:cNvPr>
                <p:cNvSpPr/>
                <p:nvPr/>
              </p:nvSpPr>
              <p:spPr>
                <a:xfrm>
                  <a:off x="-22860" y="5646930"/>
                  <a:ext cx="6145529" cy="1188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solidFill>
                                  <a:srgbClr val="DEA900"/>
                                </a:solidFill>
                                <a:latin typeface="Cambria Math" panose="02040503050406030204" pitchFamily="18" charset="0"/>
                              </a:rPr>
                              <m:t>𝑠</m:t>
                            </m:r>
                          </m:e>
                          <m:sup>
                            <m:r>
                              <a:rPr lang="en-US" sz="3200" b="0" i="1" smtClean="0">
                                <a:latin typeface="Cambria Math" panose="02040503050406030204" pitchFamily="18" charset="0"/>
                              </a:rPr>
                              <m:t>2</m:t>
                            </m:r>
                          </m:sup>
                        </m:sSup>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m>
                              <m:mPr>
                                <m:mcs>
                                  <m:mc>
                                    <m:mcPr>
                                      <m:count m:val="2"/>
                                      <m:mcJc m:val="center"/>
                                    </m:mcPr>
                                  </m:mc>
                                </m:mcs>
                                <m:ctrlPr>
                                  <a:rPr lang="en-US" sz="3200" i="1">
                                    <a:latin typeface="Cambria Math" panose="02040503050406030204" pitchFamily="18" charset="0"/>
                                  </a:rPr>
                                </m:ctrlPr>
                              </m:mPr>
                              <m:mr>
                                <m:e>
                                  <m:r>
                                    <a:rPr lang="en-US" sz="3200" i="1">
                                      <a:latin typeface="Cambria Math" panose="02040503050406030204" pitchFamily="18" charset="0"/>
                                    </a:rPr>
                                    <m:t>𝑐</m:t>
                                  </m:r>
                                  <m:r>
                                    <a:rPr lang="en-US" sz="3200" i="1">
                                      <a:solidFill>
                                        <a:srgbClr val="0070C0"/>
                                      </a:solidFill>
                                      <a:latin typeface="Cambria Math" panose="02040503050406030204" pitchFamily="18" charset="0"/>
                                    </a:rPr>
                                    <m:t>𝑡</m:t>
                                  </m:r>
                                </m:e>
                                <m:e>
                                  <m:r>
                                    <a:rPr lang="en-US" sz="3200" i="1">
                                      <a:solidFill>
                                        <a:srgbClr val="0070C0"/>
                                      </a:solidFill>
                                      <a:latin typeface="Cambria Math" panose="02040503050406030204" pitchFamily="18" charset="0"/>
                                    </a:rPr>
                                    <m:t>𝑥</m:t>
                                  </m:r>
                                </m:e>
                              </m:mr>
                            </m:m>
                          </m:e>
                        </m:d>
                        <m:d>
                          <m:dPr>
                            <m:begChr m:val="["/>
                            <m:endChr m:val="]"/>
                            <m:ctrlPr>
                              <a:rPr lang="en-US" sz="3200" i="1">
                                <a:latin typeface="Cambria Math" panose="02040503050406030204" pitchFamily="18" charset="0"/>
                              </a:rPr>
                            </m:ctrlPr>
                          </m:dPr>
                          <m:e>
                            <m:m>
                              <m:mPr>
                                <m:mcs>
                                  <m:mc>
                                    <m:mcPr>
                                      <m:count m:val="2"/>
                                      <m:mcJc m:val="center"/>
                                    </m:mcPr>
                                  </m:mc>
                                </m:mcs>
                                <m:ctrlPr>
                                  <a:rPr lang="en-US" sz="3200" i="1">
                                    <a:latin typeface="Cambria Math" panose="02040503050406030204" pitchFamily="18" charset="0"/>
                                  </a:rPr>
                                </m:ctrlPr>
                              </m:mPr>
                              <m:mr>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e>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e>
                              </m:mr>
                              <m:mr>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e>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e>
                              </m:mr>
                            </m:m>
                          </m:e>
                        </m:d>
                        <m:d>
                          <m:dPr>
                            <m:begChr m:val="["/>
                            <m:endChr m:val="]"/>
                            <m:ctrlPr>
                              <a:rPr lang="en-US" sz="3200" i="1">
                                <a:latin typeface="Cambria Math" panose="02040503050406030204" pitchFamily="18" charset="0"/>
                              </a:rPr>
                            </m:ctrlPr>
                          </m:dPr>
                          <m:e>
                            <m:eqArr>
                              <m:eqArrPr>
                                <m:ctrlPr>
                                  <a:rPr lang="en-US" sz="3200" i="1">
                                    <a:latin typeface="Cambria Math" panose="02040503050406030204" pitchFamily="18" charset="0"/>
                                  </a:rPr>
                                </m:ctrlPr>
                              </m:eqArrPr>
                              <m:e>
                                <m:r>
                                  <a:rPr lang="en-US" sz="3200" i="1">
                                    <a:latin typeface="Cambria Math" panose="02040503050406030204" pitchFamily="18" charset="0"/>
                                  </a:rPr>
                                  <m:t>𝑐</m:t>
                                </m:r>
                                <m:r>
                                  <a:rPr lang="en-US" sz="3200" i="1">
                                    <a:solidFill>
                                      <a:srgbClr val="0070C0"/>
                                    </a:solidFill>
                                    <a:latin typeface="Cambria Math" panose="02040503050406030204" pitchFamily="18" charset="0"/>
                                  </a:rPr>
                                  <m:t>𝑡</m:t>
                                </m:r>
                              </m:e>
                              <m:e>
                                <m:r>
                                  <a:rPr lang="en-US" sz="3200" i="1">
                                    <a:solidFill>
                                      <a:srgbClr val="0070C0"/>
                                    </a:solidFill>
                                    <a:latin typeface="Cambria Math" panose="02040503050406030204" pitchFamily="18" charset="0"/>
                                  </a:rPr>
                                  <m:t>𝑥</m:t>
                                </m:r>
                              </m:e>
                            </m:eqArr>
                          </m:e>
                        </m:d>
                      </m:oMath>
                    </m:oMathPara>
                  </a14:m>
                  <a:endParaRPr lang="en-CA" sz="3200" dirty="0"/>
                </a:p>
              </p:txBody>
            </p:sp>
          </mc:Choice>
          <mc:Fallback xmlns="">
            <p:sp>
              <p:nvSpPr>
                <p:cNvPr id="17" name="Rectangle 16">
                  <a:extLst>
                    <a:ext uri="{FF2B5EF4-FFF2-40B4-BE49-F238E27FC236}">
                      <a16:creationId xmlns:a16="http://schemas.microsoft.com/office/drawing/2014/main" id="{3E136343-EB1D-4BD1-A148-EABD1C864D38}"/>
                    </a:ext>
                  </a:extLst>
                </p:cNvPr>
                <p:cNvSpPr>
                  <a:spLocks noRot="1" noChangeAspect="1" noMove="1" noResize="1" noEditPoints="1" noAdjustHandles="1" noChangeArrowheads="1" noChangeShapeType="1" noTextEdit="1"/>
                </p:cNvSpPr>
                <p:nvPr/>
              </p:nvSpPr>
              <p:spPr>
                <a:xfrm>
                  <a:off x="-22860" y="5646930"/>
                  <a:ext cx="6145529" cy="1188210"/>
                </a:xfrm>
                <a:prstGeom prst="rect">
                  <a:avLst/>
                </a:prstGeom>
                <a:blipFill>
                  <a:blip r:embed="rId13"/>
                  <a:stretch>
                    <a:fillRect/>
                  </a:stretch>
                </a:blipFill>
              </p:spPr>
              <p:txBody>
                <a:bodyPr/>
                <a:lstStyle/>
                <a:p>
                  <a:r>
                    <a:rPr lang="en-CA">
                      <a:noFill/>
                    </a:rPr>
                    <a:t> </a:t>
                  </a:r>
                </a:p>
              </p:txBody>
            </p:sp>
          </mc:Fallback>
        </mc:AlternateContent>
        <p:sp>
          <p:nvSpPr>
            <p:cNvPr id="29" name="TextBox 28">
              <a:extLst>
                <a:ext uri="{FF2B5EF4-FFF2-40B4-BE49-F238E27FC236}">
                  <a16:creationId xmlns:a16="http://schemas.microsoft.com/office/drawing/2014/main" id="{19E1DD50-EDA7-42F2-B7BA-FE3D27EF9624}"/>
                </a:ext>
              </a:extLst>
            </p:cNvPr>
            <p:cNvSpPr txBox="1"/>
            <p:nvPr/>
          </p:nvSpPr>
          <p:spPr>
            <a:xfrm>
              <a:off x="6273257" y="5063368"/>
              <a:ext cx="5747657" cy="584775"/>
            </a:xfrm>
            <a:prstGeom prst="rect">
              <a:avLst/>
            </a:prstGeom>
            <a:noFill/>
            <a:ln w="57150">
              <a:noFill/>
            </a:ln>
          </p:spPr>
          <p:txBody>
            <a:bodyPr wrap="square" rtlCol="0">
              <a:spAutoFit/>
            </a:bodyPr>
            <a:lstStyle/>
            <a:p>
              <a:pPr algn="ctr"/>
              <a:r>
                <a:rPr lang="en-US" sz="3200" dirty="0"/>
                <a:t>Spacetime Invariant</a:t>
              </a:r>
              <a:endParaRPr lang="en-CA" sz="4000" dirty="0"/>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EDC16CF2-A9D5-4DD0-AC25-66EBC0878775}"/>
                    </a:ext>
                  </a:extLst>
                </p:cNvPr>
                <p:cNvSpPr/>
                <p:nvPr/>
              </p:nvSpPr>
              <p:spPr>
                <a:xfrm>
                  <a:off x="6046471" y="5578350"/>
                  <a:ext cx="6182718" cy="12673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200" i="1">
                                <a:latin typeface="Cambria Math" panose="02040503050406030204" pitchFamily="18" charset="0"/>
                              </a:rPr>
                            </m:ctrlPr>
                          </m:sSupPr>
                          <m:e>
                            <m:r>
                              <a:rPr lang="en-US" sz="3200" i="1" smtClean="0">
                                <a:solidFill>
                                  <a:srgbClr val="DEA900"/>
                                </a:solidFill>
                                <a:latin typeface="Cambria Math" panose="02040503050406030204" pitchFamily="18" charset="0"/>
                              </a:rPr>
                              <m:t>𝑠</m:t>
                            </m:r>
                          </m:e>
                          <m:sup>
                            <m:r>
                              <a:rPr lang="en-US" sz="3200" i="1">
                                <a:latin typeface="Cambria Math" panose="02040503050406030204" pitchFamily="18" charset="0"/>
                              </a:rPr>
                              <m:t>2</m:t>
                            </m:r>
                          </m:sup>
                        </m:sSup>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m>
                              <m:mPr>
                                <m:mcs>
                                  <m:mc>
                                    <m:mcPr>
                                      <m:count m:val="2"/>
                                      <m:mcJc m:val="center"/>
                                    </m:mcPr>
                                  </m:mc>
                                </m:mcs>
                                <m:ctrlPr>
                                  <a:rPr lang="en-US" sz="3200" i="1">
                                    <a:latin typeface="Cambria Math" panose="02040503050406030204" pitchFamily="18" charset="0"/>
                                  </a:rPr>
                                </m:ctrlPr>
                              </m:mPr>
                              <m:mr>
                                <m:e>
                                  <m:r>
                                    <a:rPr lang="en-US" sz="3200" i="1">
                                      <a:latin typeface="Cambria Math" panose="02040503050406030204" pitchFamily="18" charset="0"/>
                                    </a:rPr>
                                    <m:t>𝑐</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𝑡</m:t>
                                      </m:r>
                                    </m:e>
                                  </m:acc>
                                </m:e>
                                <m:e>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e>
                              </m:mr>
                            </m:m>
                          </m:e>
                        </m:d>
                        <m:d>
                          <m:dPr>
                            <m:begChr m:val="["/>
                            <m:endChr m:val="]"/>
                            <m:ctrlPr>
                              <a:rPr lang="en-US" sz="3200" i="1">
                                <a:latin typeface="Cambria Math" panose="02040503050406030204" pitchFamily="18" charset="0"/>
                              </a:rPr>
                            </m:ctrlPr>
                          </m:dPr>
                          <m:e>
                            <m:m>
                              <m:mPr>
                                <m:mcs>
                                  <m:mc>
                                    <m:mcPr>
                                      <m:count m:val="2"/>
                                      <m:mcJc m:val="center"/>
                                    </m:mcPr>
                                  </m:mc>
                                </m:mcs>
                                <m:ctrlPr>
                                  <a:rPr lang="en-US" sz="3200" i="1">
                                    <a:latin typeface="Cambria Math" panose="02040503050406030204" pitchFamily="18" charset="0"/>
                                  </a:rPr>
                                </m:ctrlPr>
                              </m:mPr>
                              <m:mr>
                                <m:e>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𝑡</m:t>
                                              </m:r>
                                            </m:sub>
                                          </m:sSub>
                                        </m:e>
                                      </m:acc>
                                    </m:e>
                                  </m:acc>
                                  <m:r>
                                    <a:rPr lang="en-US" sz="3200" i="1">
                                      <a:latin typeface="Cambria Math" panose="02040503050406030204" pitchFamily="18" charset="0"/>
                                    </a:rPr>
                                    <m:t>⋅</m:t>
                                  </m:r>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𝑡</m:t>
                                              </m:r>
                                            </m:sub>
                                          </m:sSub>
                                        </m:e>
                                      </m:acc>
                                    </m:e>
                                  </m:acc>
                                </m:e>
                                <m:e>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𝑡</m:t>
                                              </m:r>
                                            </m:sub>
                                          </m:sSub>
                                        </m:e>
                                      </m:acc>
                                    </m:e>
                                  </m:acc>
                                  <m:r>
                                    <a:rPr lang="en-US" sz="3200" i="1">
                                      <a:latin typeface="Cambria Math" panose="02040503050406030204" pitchFamily="18" charset="0"/>
                                    </a:rPr>
                                    <m:t>⋅</m:t>
                                  </m:r>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𝑥</m:t>
                                              </m:r>
                                            </m:sub>
                                          </m:sSub>
                                        </m:e>
                                      </m:acc>
                                    </m:e>
                                  </m:acc>
                                </m:e>
                              </m:mr>
                              <m:mr>
                                <m:e>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𝑥</m:t>
                                              </m:r>
                                            </m:sub>
                                          </m:sSub>
                                        </m:e>
                                      </m:acc>
                                    </m:e>
                                  </m:acc>
                                  <m:r>
                                    <a:rPr lang="en-US" sz="3200" i="1">
                                      <a:latin typeface="Cambria Math" panose="02040503050406030204" pitchFamily="18" charset="0"/>
                                    </a:rPr>
                                    <m:t>⋅</m:t>
                                  </m:r>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𝑡</m:t>
                                              </m:r>
                                            </m:sub>
                                          </m:sSub>
                                        </m:e>
                                      </m:acc>
                                    </m:e>
                                  </m:acc>
                                </m:e>
                                <m:e>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𝑥</m:t>
                                              </m:r>
                                            </m:sub>
                                          </m:sSub>
                                        </m:e>
                                      </m:acc>
                                    </m:e>
                                  </m:acc>
                                  <m:r>
                                    <a:rPr lang="en-US" sz="3200" i="1">
                                      <a:latin typeface="Cambria Math" panose="02040503050406030204" pitchFamily="18" charset="0"/>
                                    </a:rPr>
                                    <m:t>⋅</m:t>
                                  </m:r>
                                  <m:acc>
                                    <m:accPr>
                                      <m:chr m:val="̃"/>
                                      <m:ctrlPr>
                                        <a:rPr lang="en-US" sz="3200" i="1">
                                          <a:solidFill>
                                            <a:srgbClr val="C00000"/>
                                          </a:solidFill>
                                          <a:latin typeface="Cambria Math" panose="02040503050406030204" pitchFamily="18" charset="0"/>
                                        </a:rPr>
                                      </m:ctrlPr>
                                    </m:accPr>
                                    <m:e>
                                      <m:acc>
                                        <m:accPr>
                                          <m:chr m:val="⃗"/>
                                          <m:ctrlPr>
                                            <a:rPr lang="en-US" sz="3200" i="1">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𝑥</m:t>
                                              </m:r>
                                            </m:sub>
                                          </m:sSub>
                                        </m:e>
                                      </m:acc>
                                    </m:e>
                                  </m:acc>
                                </m:e>
                              </m:mr>
                            </m:m>
                          </m:e>
                        </m:d>
                        <m:d>
                          <m:dPr>
                            <m:begChr m:val="["/>
                            <m:endChr m:val="]"/>
                            <m:ctrlPr>
                              <a:rPr lang="en-US" sz="3200" i="1">
                                <a:latin typeface="Cambria Math" panose="02040503050406030204" pitchFamily="18" charset="0"/>
                              </a:rPr>
                            </m:ctrlPr>
                          </m:dPr>
                          <m:e>
                            <m:eqArr>
                              <m:eqArrPr>
                                <m:ctrlPr>
                                  <a:rPr lang="en-US" sz="3200" i="1">
                                    <a:latin typeface="Cambria Math" panose="02040503050406030204" pitchFamily="18" charset="0"/>
                                  </a:rPr>
                                </m:ctrlPr>
                              </m:eqArrPr>
                              <m:e>
                                <m:r>
                                  <a:rPr lang="en-US" sz="3200" i="1">
                                    <a:latin typeface="Cambria Math" panose="02040503050406030204" pitchFamily="18" charset="0"/>
                                  </a:rPr>
                                  <m:t>𝑐</m:t>
                                </m:r>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𝑡</m:t>
                                    </m:r>
                                  </m:e>
                                </m:acc>
                              </m:e>
                              <m:e>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𝑥</m:t>
                                    </m:r>
                                  </m:e>
                                </m:acc>
                              </m:e>
                            </m:eqArr>
                          </m:e>
                        </m:d>
                      </m:oMath>
                    </m:oMathPara>
                  </a14:m>
                  <a:endParaRPr lang="en-CA" sz="3200" dirty="0"/>
                </a:p>
              </p:txBody>
            </p:sp>
          </mc:Choice>
          <mc:Fallback xmlns="">
            <p:sp>
              <p:nvSpPr>
                <p:cNvPr id="30" name="Rectangle 29">
                  <a:extLst>
                    <a:ext uri="{FF2B5EF4-FFF2-40B4-BE49-F238E27FC236}">
                      <a16:creationId xmlns:a16="http://schemas.microsoft.com/office/drawing/2014/main" id="{EDC16CF2-A9D5-4DD0-AC25-66EBC0878775}"/>
                    </a:ext>
                  </a:extLst>
                </p:cNvPr>
                <p:cNvSpPr>
                  <a:spLocks noRot="1" noChangeAspect="1" noMove="1" noResize="1" noEditPoints="1" noAdjustHandles="1" noChangeArrowheads="1" noChangeShapeType="1" noTextEdit="1"/>
                </p:cNvSpPr>
                <p:nvPr/>
              </p:nvSpPr>
              <p:spPr>
                <a:xfrm>
                  <a:off x="6046471" y="5578350"/>
                  <a:ext cx="6182718" cy="1267335"/>
                </a:xfrm>
                <a:prstGeom prst="rect">
                  <a:avLst/>
                </a:prstGeom>
                <a:blipFill>
                  <a:blip r:embed="rId14"/>
                  <a:stretch>
                    <a:fillRect/>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99336110"/>
      </p:ext>
    </p:extLst>
  </p:cSld>
  <p:clrMapOvr>
    <a:masterClrMapping/>
  </p:clrMapOvr>
  <mc:AlternateContent xmlns:mc="http://schemas.openxmlformats.org/markup-compatibility/2006" xmlns:p14="http://schemas.microsoft.com/office/powerpoint/2010/main">
    <mc:Choice Requires="p14">
      <p:transition spd="slow" p14:dur="2000" advTm="16158"/>
    </mc:Choice>
    <mc:Fallback xmlns="">
      <p:transition spd="slow" advTm="16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7F469FB8-90FF-46ED-88FD-208D1004AEF4}"/>
              </a:ext>
            </a:extLst>
          </p:cNvPr>
          <p:cNvGrpSpPr/>
          <p:nvPr/>
        </p:nvGrpSpPr>
        <p:grpSpPr>
          <a:xfrm>
            <a:off x="6185386" y="0"/>
            <a:ext cx="5289397" cy="3928459"/>
            <a:chOff x="6185386" y="0"/>
            <a:chExt cx="5289397" cy="3928459"/>
          </a:xfrm>
        </p:grpSpPr>
        <p:sp>
          <p:nvSpPr>
            <p:cNvPr id="20" name="TextBox 19">
              <a:extLst>
                <a:ext uri="{FF2B5EF4-FFF2-40B4-BE49-F238E27FC236}">
                  <a16:creationId xmlns:a16="http://schemas.microsoft.com/office/drawing/2014/main" id="{3D4BDEB5-63C0-4383-95CC-888EECD9E3AD}"/>
                </a:ext>
              </a:extLst>
            </p:cNvPr>
            <p:cNvSpPr txBox="1"/>
            <p:nvPr/>
          </p:nvSpPr>
          <p:spPr>
            <a:xfrm>
              <a:off x="6185386" y="0"/>
              <a:ext cx="5289397" cy="2031325"/>
            </a:xfrm>
            <a:prstGeom prst="rect">
              <a:avLst/>
            </a:prstGeom>
            <a:noFill/>
          </p:spPr>
          <p:txBody>
            <a:bodyPr wrap="none" rtlCol="0">
              <a:spAutoFit/>
            </a:bodyPr>
            <a:lstStyle/>
            <a:p>
              <a:pPr algn="ctr"/>
              <a:r>
                <a:rPr lang="en-US" sz="7200" dirty="0">
                  <a:solidFill>
                    <a:srgbClr val="7030A0"/>
                  </a:solidFill>
                </a:rPr>
                <a:t>Contravariant</a:t>
              </a:r>
            </a:p>
            <a:p>
              <a:pPr algn="ctr"/>
              <a:r>
                <a:rPr lang="en-US" sz="5400" dirty="0">
                  <a:solidFill>
                    <a:srgbClr val="7030A0"/>
                  </a:solidFill>
                </a:rPr>
                <a:t>(column)</a:t>
              </a:r>
              <a:endParaRPr lang="en-CA" sz="5400" dirty="0">
                <a:solidFill>
                  <a:srgbClr val="7030A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D419007-3C1B-4407-AD02-C0EE7F64086A}"/>
                    </a:ext>
                  </a:extLst>
                </p:cNvPr>
                <p:cNvSpPr txBox="1"/>
                <p:nvPr/>
              </p:nvSpPr>
              <p:spPr>
                <a:xfrm>
                  <a:off x="7950670" y="1872447"/>
                  <a:ext cx="2068450" cy="205601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8000" b="0" i="1" smtClean="0">
                                <a:latin typeface="Cambria Math" panose="02040503050406030204" pitchFamily="18" charset="0"/>
                              </a:rPr>
                            </m:ctrlPr>
                          </m:dPr>
                          <m:e>
                            <m:eqArr>
                              <m:eqArrPr>
                                <m:ctrlPr>
                                  <a:rPr lang="en-US" sz="8000" b="0" i="1" smtClean="0">
                                    <a:latin typeface="Cambria Math" panose="02040503050406030204" pitchFamily="18" charset="0"/>
                                  </a:rPr>
                                </m:ctrlPr>
                              </m:eqArrPr>
                              <m:e>
                                <m:r>
                                  <a:rPr lang="en-US" sz="8000" b="0" i="1" smtClean="0">
                                    <a:latin typeface="Cambria Math" panose="02040503050406030204" pitchFamily="18" charset="0"/>
                                  </a:rPr>
                                  <m:t>𝑐</m:t>
                                </m:r>
                                <m:r>
                                  <a:rPr lang="en-US" sz="8000" b="0" i="1" smtClean="0">
                                    <a:solidFill>
                                      <a:srgbClr val="0070C0"/>
                                    </a:solidFill>
                                    <a:latin typeface="Cambria Math" panose="02040503050406030204" pitchFamily="18" charset="0"/>
                                  </a:rPr>
                                  <m:t>𝑡</m:t>
                                </m:r>
                              </m:e>
                              <m:e>
                                <m:r>
                                  <a:rPr lang="en-US" sz="8000" b="0" i="1" smtClean="0">
                                    <a:solidFill>
                                      <a:srgbClr val="0070C0"/>
                                    </a:solidFill>
                                    <a:latin typeface="Cambria Math" panose="02040503050406030204" pitchFamily="18" charset="0"/>
                                  </a:rPr>
                                  <m:t>𝑥</m:t>
                                </m:r>
                              </m:e>
                            </m:eqArr>
                          </m:e>
                        </m:d>
                      </m:oMath>
                    </m:oMathPara>
                  </a14:m>
                  <a:endParaRPr lang="en-CA" sz="6000" dirty="0"/>
                </a:p>
              </p:txBody>
            </p:sp>
          </mc:Choice>
          <mc:Fallback xmlns="">
            <p:sp>
              <p:nvSpPr>
                <p:cNvPr id="5" name="TextBox 4">
                  <a:extLst>
                    <a:ext uri="{FF2B5EF4-FFF2-40B4-BE49-F238E27FC236}">
                      <a16:creationId xmlns:a16="http://schemas.microsoft.com/office/drawing/2014/main" id="{ED419007-3C1B-4407-AD02-C0EE7F64086A}"/>
                    </a:ext>
                  </a:extLst>
                </p:cNvPr>
                <p:cNvSpPr txBox="1">
                  <a:spLocks noRot="1" noChangeAspect="1" noMove="1" noResize="1" noEditPoints="1" noAdjustHandles="1" noChangeArrowheads="1" noChangeShapeType="1" noTextEdit="1"/>
                </p:cNvSpPr>
                <p:nvPr/>
              </p:nvSpPr>
              <p:spPr>
                <a:xfrm>
                  <a:off x="7950670" y="1872447"/>
                  <a:ext cx="2068450" cy="2056012"/>
                </a:xfrm>
                <a:prstGeom prst="rect">
                  <a:avLst/>
                </a:prstGeom>
                <a:blipFill>
                  <a:blip r:embed="rId4"/>
                  <a:stretch>
                    <a:fillRect/>
                  </a:stretch>
                </a:blipFill>
              </p:spPr>
              <p:txBody>
                <a:bodyPr/>
                <a:lstStyle/>
                <a:p>
                  <a:r>
                    <a:rPr lang="en-CA">
                      <a:noFill/>
                    </a:rPr>
                    <a:t> </a:t>
                  </a:r>
                </a:p>
              </p:txBody>
            </p:sp>
          </mc:Fallback>
        </mc:AlternateContent>
      </p:grpSp>
      <p:grpSp>
        <p:nvGrpSpPr>
          <p:cNvPr id="31" name="Group 30">
            <a:extLst>
              <a:ext uri="{FF2B5EF4-FFF2-40B4-BE49-F238E27FC236}">
                <a16:creationId xmlns:a16="http://schemas.microsoft.com/office/drawing/2014/main" id="{9170CD7F-E05E-408C-A79A-82DF4F68ABE8}"/>
              </a:ext>
            </a:extLst>
          </p:cNvPr>
          <p:cNvGrpSpPr/>
          <p:nvPr/>
        </p:nvGrpSpPr>
        <p:grpSpPr>
          <a:xfrm>
            <a:off x="2142712" y="766916"/>
            <a:ext cx="2485424" cy="2413391"/>
            <a:chOff x="2142712" y="766916"/>
            <a:chExt cx="2485424" cy="2413391"/>
          </a:xfrm>
        </p:grpSpPr>
        <p:sp>
          <p:nvSpPr>
            <p:cNvPr id="19" name="TextBox 18">
              <a:extLst>
                <a:ext uri="{FF2B5EF4-FFF2-40B4-BE49-F238E27FC236}">
                  <a16:creationId xmlns:a16="http://schemas.microsoft.com/office/drawing/2014/main" id="{DF572903-54DE-4A00-8E5A-E13ABC476771}"/>
                </a:ext>
              </a:extLst>
            </p:cNvPr>
            <p:cNvSpPr txBox="1"/>
            <p:nvPr/>
          </p:nvSpPr>
          <p:spPr>
            <a:xfrm>
              <a:off x="2160847" y="766916"/>
              <a:ext cx="2377574" cy="1446550"/>
            </a:xfrm>
            <a:prstGeom prst="rect">
              <a:avLst/>
            </a:prstGeom>
            <a:noFill/>
          </p:spPr>
          <p:txBody>
            <a:bodyPr wrap="none" rtlCol="0">
              <a:spAutoFit/>
            </a:bodyPr>
            <a:lstStyle/>
            <a:p>
              <a:pPr algn="ctr"/>
              <a:r>
                <a:rPr lang="en-US" sz="4400" dirty="0">
                  <a:solidFill>
                    <a:srgbClr val="00B050"/>
                  </a:solidFill>
                </a:rPr>
                <a:t>Covariant</a:t>
              </a:r>
            </a:p>
            <a:p>
              <a:pPr algn="ctr"/>
              <a:r>
                <a:rPr lang="en-US" sz="4400" dirty="0">
                  <a:solidFill>
                    <a:srgbClr val="00B050"/>
                  </a:solidFill>
                </a:rPr>
                <a:t>(row)</a:t>
              </a:r>
              <a:endParaRPr lang="en-CA" sz="4400" dirty="0">
                <a:solidFill>
                  <a:srgbClr val="00B050"/>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A2A4F0-BD22-4637-821B-66C3CD4EDD34}"/>
                    </a:ext>
                  </a:extLst>
                </p:cNvPr>
                <p:cNvSpPr txBox="1"/>
                <p:nvPr/>
              </p:nvSpPr>
              <p:spPr>
                <a:xfrm>
                  <a:off x="2142712" y="2349310"/>
                  <a:ext cx="2485424" cy="830997"/>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4800" b="0" i="1" smtClean="0">
                                <a:latin typeface="Cambria Math" panose="02040503050406030204" pitchFamily="18" charset="0"/>
                              </a:rPr>
                            </m:ctrlPr>
                          </m:dPr>
                          <m:e>
                            <m:m>
                              <m:mPr>
                                <m:mcs>
                                  <m:mc>
                                    <m:mcPr>
                                      <m:count m:val="2"/>
                                      <m:mcJc m:val="center"/>
                                    </m:mcPr>
                                  </m:mc>
                                </m:mcs>
                                <m:ctrlPr>
                                  <a:rPr lang="en-US" sz="4800" b="0" i="1" smtClean="0">
                                    <a:latin typeface="Cambria Math" panose="02040503050406030204" pitchFamily="18" charset="0"/>
                                  </a:rPr>
                                </m:ctrlPr>
                              </m:mPr>
                              <m:mr>
                                <m:e>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m:rPr>
                                              <m:brk m:alnAt="7"/>
                                            </m:rPr>
                                            <a:rPr lang="en-US" sz="4800" b="0" i="1" smtClean="0">
                                              <a:solidFill>
                                                <a:srgbClr val="002060"/>
                                              </a:solidFill>
                                              <a:latin typeface="Cambria Math" panose="02040503050406030204" pitchFamily="18" charset="0"/>
                                            </a:rPr>
                                            <m:t>𝑒</m:t>
                                          </m:r>
                                        </m:e>
                                        <m:sub>
                                          <m:r>
                                            <m:rPr>
                                              <m:brk m:alnAt="7"/>
                                            </m:rPr>
                                            <a:rPr lang="en-US" sz="4800" b="0" i="1" smtClean="0">
                                              <a:solidFill>
                                                <a:srgbClr val="002060"/>
                                              </a:solidFill>
                                              <a:latin typeface="Cambria Math" panose="02040503050406030204" pitchFamily="18" charset="0"/>
                                            </a:rPr>
                                            <m:t>𝑡</m:t>
                                          </m:r>
                                        </m:sub>
                                      </m:sSub>
                                    </m:e>
                                  </m:acc>
                                </m:e>
                                <m:e>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m:rPr>
                                              <m:brk m:alnAt="7"/>
                                            </m:rP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e>
                              </m:mr>
                            </m:m>
                          </m:e>
                        </m:d>
                      </m:oMath>
                    </m:oMathPara>
                  </a14:m>
                  <a:endParaRPr lang="en-CA" sz="6000" dirty="0"/>
                </a:p>
              </p:txBody>
            </p:sp>
          </mc:Choice>
          <mc:Fallback xmlns="">
            <p:sp>
              <p:nvSpPr>
                <p:cNvPr id="9" name="TextBox 8">
                  <a:extLst>
                    <a:ext uri="{FF2B5EF4-FFF2-40B4-BE49-F238E27FC236}">
                      <a16:creationId xmlns:a16="http://schemas.microsoft.com/office/drawing/2014/main" id="{E8A2A4F0-BD22-4637-821B-66C3CD4EDD34}"/>
                    </a:ext>
                  </a:extLst>
                </p:cNvPr>
                <p:cNvSpPr txBox="1">
                  <a:spLocks noRot="1" noChangeAspect="1" noMove="1" noResize="1" noEditPoints="1" noAdjustHandles="1" noChangeArrowheads="1" noChangeShapeType="1" noTextEdit="1"/>
                </p:cNvSpPr>
                <p:nvPr/>
              </p:nvSpPr>
              <p:spPr>
                <a:xfrm>
                  <a:off x="2142712" y="2349310"/>
                  <a:ext cx="2485424" cy="830997"/>
                </a:xfrm>
                <a:prstGeom prst="rect">
                  <a:avLst/>
                </a:prstGeom>
                <a:blipFill>
                  <a:blip r:embed="rId5"/>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1172606-1863-4892-BC52-FBDA6382A87E}"/>
                  </a:ext>
                </a:extLst>
              </p:cNvPr>
              <p:cNvSpPr/>
              <p:nvPr/>
            </p:nvSpPr>
            <p:spPr>
              <a:xfrm>
                <a:off x="3056166" y="4231085"/>
                <a:ext cx="9135834" cy="17361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4800" b="0" i="1" smtClean="0">
                              <a:latin typeface="Cambria Math" panose="02040503050406030204" pitchFamily="18" charset="0"/>
                            </a:rPr>
                          </m:ctrlPr>
                        </m:sSupPr>
                        <m:e>
                          <m:r>
                            <a:rPr lang="en-US" sz="4800" b="0" i="1" smtClean="0">
                              <a:solidFill>
                                <a:srgbClr val="DEA900"/>
                              </a:solidFill>
                              <a:latin typeface="Cambria Math" panose="02040503050406030204" pitchFamily="18" charset="0"/>
                            </a:rPr>
                            <m:t>𝑠</m:t>
                          </m:r>
                        </m:e>
                        <m:sup>
                          <m:r>
                            <a:rPr lang="en-US" sz="4800" b="0" i="1" smtClean="0">
                              <a:latin typeface="Cambria Math" panose="02040503050406030204" pitchFamily="18" charset="0"/>
                            </a:rPr>
                            <m:t>2</m:t>
                          </m:r>
                        </m:sup>
                      </m:sSup>
                      <m:r>
                        <a:rPr lang="en-US" sz="4800" i="1">
                          <a:latin typeface="Cambria Math" panose="02040503050406030204" pitchFamily="18" charset="0"/>
                        </a:rPr>
                        <m:t>=</m:t>
                      </m:r>
                      <m:d>
                        <m:dPr>
                          <m:begChr m:val="["/>
                          <m:endChr m:val="]"/>
                          <m:ctrlPr>
                            <a:rPr lang="en-US" sz="4800" i="1">
                              <a:latin typeface="Cambria Math" panose="02040503050406030204" pitchFamily="18" charset="0"/>
                            </a:rPr>
                          </m:ctrlPr>
                        </m:dPr>
                        <m:e>
                          <m:m>
                            <m:mPr>
                              <m:mcs>
                                <m:mc>
                                  <m:mcPr>
                                    <m:count m:val="2"/>
                                    <m:mcJc m:val="center"/>
                                  </m:mcPr>
                                </m:mc>
                              </m:mcs>
                              <m:ctrlPr>
                                <a:rPr lang="en-US" sz="4800" i="1">
                                  <a:latin typeface="Cambria Math" panose="02040503050406030204" pitchFamily="18" charset="0"/>
                                </a:rPr>
                              </m:ctrlPr>
                            </m:mPr>
                            <m:m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mr>
                          </m:m>
                        </m:e>
                      </m:d>
                      <m:d>
                        <m:dPr>
                          <m:begChr m:val="["/>
                          <m:endChr m:val="]"/>
                          <m:ctrlPr>
                            <a:rPr lang="en-US" sz="4800" i="1">
                              <a:latin typeface="Cambria Math" panose="02040503050406030204" pitchFamily="18" charset="0"/>
                            </a:rPr>
                          </m:ctrlPr>
                        </m:dPr>
                        <m:e>
                          <m:m>
                            <m:mPr>
                              <m:mcs>
                                <m:mc>
                                  <m:mcPr>
                                    <m:count m:val="2"/>
                                    <m:mcJc m:val="center"/>
                                  </m:mcPr>
                                </m:mc>
                              </m:mcs>
                              <m:ctrlPr>
                                <a:rPr lang="en-US" sz="4800" i="1">
                                  <a:latin typeface="Cambria Math" panose="02040503050406030204" pitchFamily="18" charset="0"/>
                                </a:rPr>
                              </m:ctrlPr>
                            </m:mPr>
                            <m:mr>
                              <m:e>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e>
                              <m:e>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e>
                            </m:mr>
                            <m:mr>
                              <m:e>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e>
                              <m:e>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e>
                            </m:mr>
                          </m:m>
                        </m:e>
                      </m:d>
                      <m:d>
                        <m:dPr>
                          <m:begChr m:val="["/>
                          <m:endChr m:val="]"/>
                          <m:ctrlPr>
                            <a:rPr lang="en-US" sz="4800" i="1">
                              <a:latin typeface="Cambria Math" panose="02040503050406030204" pitchFamily="18" charset="0"/>
                            </a:rPr>
                          </m:ctrlPr>
                        </m:dPr>
                        <m:e>
                          <m:eqArr>
                            <m:eqArrPr>
                              <m:ctrlPr>
                                <a:rPr lang="en-US" sz="4800" i="1">
                                  <a:latin typeface="Cambria Math" panose="02040503050406030204" pitchFamily="18" charset="0"/>
                                </a:rPr>
                              </m:ctrlPr>
                            </m:eqArrP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m:oMathPara>
                </a14:m>
                <a:endParaRPr lang="en-CA" sz="4800" dirty="0"/>
              </a:p>
            </p:txBody>
          </p:sp>
        </mc:Choice>
        <mc:Fallback xmlns="">
          <p:sp>
            <p:nvSpPr>
              <p:cNvPr id="10" name="Rectangle 9">
                <a:extLst>
                  <a:ext uri="{FF2B5EF4-FFF2-40B4-BE49-F238E27FC236}">
                    <a16:creationId xmlns:a16="http://schemas.microsoft.com/office/drawing/2014/main" id="{A1172606-1863-4892-BC52-FBDA6382A87E}"/>
                  </a:ext>
                </a:extLst>
              </p:cNvPr>
              <p:cNvSpPr>
                <a:spLocks noRot="1" noChangeAspect="1" noMove="1" noResize="1" noEditPoints="1" noAdjustHandles="1" noChangeArrowheads="1" noChangeShapeType="1" noTextEdit="1"/>
              </p:cNvSpPr>
              <p:nvPr/>
            </p:nvSpPr>
            <p:spPr>
              <a:xfrm>
                <a:off x="3056166" y="4231085"/>
                <a:ext cx="9135834" cy="1736116"/>
              </a:xfrm>
              <a:prstGeom prst="rect">
                <a:avLst/>
              </a:prstGeom>
              <a:blipFill>
                <a:blip r:embed="rId6"/>
                <a:stretch>
                  <a:fillRect/>
                </a:stretch>
              </a:blipFill>
            </p:spPr>
            <p:txBody>
              <a:bodyPr/>
              <a:lstStyle/>
              <a:p>
                <a:r>
                  <a:rPr lang="en-CA">
                    <a:noFill/>
                  </a:rPr>
                  <a:t> </a:t>
                </a:r>
              </a:p>
            </p:txBody>
          </p:sp>
        </mc:Fallback>
      </mc:AlternateContent>
      <p:cxnSp>
        <p:nvCxnSpPr>
          <p:cNvPr id="24" name="Straight Connector 23">
            <a:extLst>
              <a:ext uri="{FF2B5EF4-FFF2-40B4-BE49-F238E27FC236}">
                <a16:creationId xmlns:a16="http://schemas.microsoft.com/office/drawing/2014/main" id="{78E7B23F-88B4-4E10-AE84-051009EE9C58}"/>
              </a:ext>
            </a:extLst>
          </p:cNvPr>
          <p:cNvCxnSpPr>
            <a:cxnSpLocks/>
          </p:cNvCxnSpPr>
          <p:nvPr/>
        </p:nvCxnSpPr>
        <p:spPr>
          <a:xfrm flipH="1">
            <a:off x="1" y="4203290"/>
            <a:ext cx="12191999"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6144" name="Group 6143">
            <a:extLst>
              <a:ext uri="{FF2B5EF4-FFF2-40B4-BE49-F238E27FC236}">
                <a16:creationId xmlns:a16="http://schemas.microsoft.com/office/drawing/2014/main" id="{D4EF7D62-554C-4AAD-B501-4E12AD0B0931}"/>
              </a:ext>
            </a:extLst>
          </p:cNvPr>
          <p:cNvGrpSpPr/>
          <p:nvPr/>
        </p:nvGrpSpPr>
        <p:grpSpPr>
          <a:xfrm>
            <a:off x="0" y="5368413"/>
            <a:ext cx="6570388" cy="1489587"/>
            <a:chOff x="0" y="5368413"/>
            <a:chExt cx="6570388" cy="1489587"/>
          </a:xfrm>
        </p:grpSpPr>
        <p:sp>
          <p:nvSpPr>
            <p:cNvPr id="4" name="TextBox 3">
              <a:extLst>
                <a:ext uri="{FF2B5EF4-FFF2-40B4-BE49-F238E27FC236}">
                  <a16:creationId xmlns:a16="http://schemas.microsoft.com/office/drawing/2014/main" id="{CC59AEBC-D1DF-43CA-A898-FBEB18B1DBBC}"/>
                </a:ext>
              </a:extLst>
            </p:cNvPr>
            <p:cNvSpPr txBox="1"/>
            <p:nvPr/>
          </p:nvSpPr>
          <p:spPr>
            <a:xfrm>
              <a:off x="0" y="6150114"/>
              <a:ext cx="6570388" cy="707886"/>
            </a:xfrm>
            <a:prstGeom prst="rect">
              <a:avLst/>
            </a:prstGeom>
            <a:noFill/>
          </p:spPr>
          <p:txBody>
            <a:bodyPr wrap="none" rtlCol="0">
              <a:spAutoFit/>
            </a:bodyPr>
            <a:lstStyle/>
            <a:p>
              <a:pPr algn="ctr"/>
              <a:r>
                <a:rPr lang="en-US" sz="4000" dirty="0"/>
                <a:t>Vector Components in a </a:t>
              </a:r>
              <a:r>
                <a:rPr lang="en-US" sz="4000" u="sng" dirty="0"/>
                <a:t>row</a:t>
              </a:r>
              <a:r>
                <a:rPr lang="en-US" sz="4000" dirty="0"/>
                <a:t>??</a:t>
              </a:r>
            </a:p>
          </p:txBody>
        </p:sp>
        <p:cxnSp>
          <p:nvCxnSpPr>
            <p:cNvPr id="26" name="Straight Arrow Connector 25">
              <a:extLst>
                <a:ext uri="{FF2B5EF4-FFF2-40B4-BE49-F238E27FC236}">
                  <a16:creationId xmlns:a16="http://schemas.microsoft.com/office/drawing/2014/main" id="{B17059E9-D359-4C28-B412-21571837A144}"/>
                </a:ext>
              </a:extLst>
            </p:cNvPr>
            <p:cNvCxnSpPr>
              <a:cxnSpLocks/>
            </p:cNvCxnSpPr>
            <p:nvPr/>
          </p:nvCxnSpPr>
          <p:spPr>
            <a:xfrm flipV="1">
              <a:off x="5448163" y="5368413"/>
              <a:ext cx="207448" cy="9275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6145" name="Ink 6144">
                <a:extLst>
                  <a:ext uri="{FF2B5EF4-FFF2-40B4-BE49-F238E27FC236}">
                    <a16:creationId xmlns:a16="http://schemas.microsoft.com/office/drawing/2014/main" id="{4E6D79DC-09E5-4F9B-A175-0690A7FB015B}"/>
                  </a:ext>
                </a:extLst>
              </p14:cNvPr>
              <p14:cNvContentPartPr/>
              <p14:nvPr>
                <p:extLst>
                  <p:ext uri="{42D2F446-02D8-4167-A562-619A0277C38B}">
                    <p15:isNarration xmlns:p15="http://schemas.microsoft.com/office/powerpoint/2012/main" val="1"/>
                  </p:ext>
                </p:extLst>
              </p14:nvPr>
            </p14:nvContentPartPr>
            <p14:xfrm>
              <a:off x="4450680" y="1617840"/>
              <a:ext cx="6387120" cy="4085280"/>
            </p14:xfrm>
          </p:contentPart>
        </mc:Choice>
        <mc:Fallback xmlns="">
          <p:pic>
            <p:nvPicPr>
              <p:cNvPr id="6145" name="Ink 6144">
                <a:extLst>
                  <a:ext uri="{FF2B5EF4-FFF2-40B4-BE49-F238E27FC236}">
                    <a16:creationId xmlns:a16="http://schemas.microsoft.com/office/drawing/2014/main" id="{4E6D79DC-09E5-4F9B-A175-0690A7FB015B}"/>
                  </a:ext>
                </a:extLst>
              </p:cNvPr>
              <p:cNvPicPr>
                <a:picLocks noGrp="1" noRot="1" noChangeAspect="1" noMove="1" noResize="1" noEditPoints="1" noAdjustHandles="1" noChangeArrowheads="1" noChangeShapeType="1"/>
              </p:cNvPicPr>
              <p:nvPr/>
            </p:nvPicPr>
            <p:blipFill>
              <a:blip r:embed="rId8"/>
              <a:stretch>
                <a:fillRect/>
              </a:stretch>
            </p:blipFill>
            <p:spPr>
              <a:xfrm>
                <a:off x="4441320" y="1608480"/>
                <a:ext cx="6405840" cy="4104000"/>
              </a:xfrm>
              <a:prstGeom prst="rect">
                <a:avLst/>
              </a:prstGeom>
            </p:spPr>
          </p:pic>
        </mc:Fallback>
      </mc:AlternateContent>
    </p:spTree>
    <p:custDataLst>
      <p:tags r:id="rId1"/>
    </p:custDataLst>
    <p:extLst>
      <p:ext uri="{BB962C8B-B14F-4D97-AF65-F5344CB8AC3E}">
        <p14:creationId xmlns:p14="http://schemas.microsoft.com/office/powerpoint/2010/main" val="1133907443"/>
      </p:ext>
    </p:extLst>
  </p:cSld>
  <p:clrMapOvr>
    <a:masterClrMapping/>
  </p:clrMapOvr>
  <mc:AlternateContent xmlns:mc="http://schemas.openxmlformats.org/markup-compatibility/2006" xmlns:p14="http://schemas.microsoft.com/office/powerpoint/2010/main">
    <mc:Choice Requires="p14">
      <p:transition spd="med" p14:dur="700" advTm="29208">
        <p:fade/>
      </p:transition>
    </mc:Choice>
    <mc:Fallback xmlns="">
      <p:transition spd="med" advTm="292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145"/>
                                        </p:tgtEl>
                                        <p:attrNameLst>
                                          <p:attrName>style.visibility</p:attrName>
                                        </p:attrNameLst>
                                      </p:cBhvr>
                                      <p:to>
                                        <p:strVal val="visible"/>
                                      </p:to>
                                    </p:set>
                                    <p:cmd type="call" cmd="playFrom(0.0)">
                                      <p:cBhvr>
                                        <p:cTn id="7" dur="1" fill="hold"/>
                                        <p:tgtEl>
                                          <p:spTgt spid="614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1172606-1863-4892-BC52-FBDA6382A87E}"/>
                  </a:ext>
                </a:extLst>
              </p:cNvPr>
              <p:cNvSpPr/>
              <p:nvPr/>
            </p:nvSpPr>
            <p:spPr>
              <a:xfrm>
                <a:off x="-29497" y="29497"/>
                <a:ext cx="12541447" cy="4474238"/>
              </a:xfrm>
              <a:prstGeom prst="rect">
                <a:avLst/>
              </a:prstGeom>
            </p:spPr>
            <p:txBody>
              <a:bodyPr wrap="none">
                <a:spAutoFit/>
              </a:bodyPr>
              <a:lstStyle/>
              <a:p>
                <a14:m>
                  <m:oMath xmlns:m="http://schemas.openxmlformats.org/officeDocument/2006/math">
                    <m:d>
                      <m:dPr>
                        <m:begChr m:val="["/>
                        <m:endChr m:val="]"/>
                        <m:ctrlPr>
                          <a:rPr lang="en-US" sz="4400" i="1" smtClean="0">
                            <a:latin typeface="Cambria Math" panose="02040503050406030204" pitchFamily="18" charset="0"/>
                          </a:rPr>
                        </m:ctrlPr>
                      </m:dPr>
                      <m:e>
                        <m:m>
                          <m:mPr>
                            <m:mcs>
                              <m:mc>
                                <m:mcPr>
                                  <m:count m:val="2"/>
                                  <m:mcJc m:val="center"/>
                                </m:mcPr>
                              </m:mc>
                            </m:mcs>
                            <m:ctrlPr>
                              <a:rPr lang="en-US" sz="4400" i="1" smtClean="0">
                                <a:latin typeface="Cambria Math" panose="02040503050406030204" pitchFamily="18" charset="0"/>
                              </a:rPr>
                            </m:ctrlPr>
                          </m:mPr>
                          <m:mr>
                            <m:e>
                              <m:d>
                                <m:dPr>
                                  <m:begChr m:val="["/>
                                  <m:endChr m:val="]"/>
                                  <m:ctrlPr>
                                    <a:rPr lang="en-US" sz="4400" i="1">
                                      <a:latin typeface="Cambria Math" panose="02040503050406030204" pitchFamily="18" charset="0"/>
                                    </a:rPr>
                                  </m:ctrlPr>
                                </m:dPr>
                                <m:e>
                                  <m:d>
                                    <m:dPr>
                                      <m:ctrlPr>
                                        <a:rPr lang="en-US" sz="4400" i="1">
                                          <a:latin typeface="Cambria Math" panose="02040503050406030204" pitchFamily="18" charset="0"/>
                                        </a:rPr>
                                      </m:ctrlPr>
                                    </m:dP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e>
                                  </m:d>
                                  <m:r>
                                    <a:rPr lang="en-US" sz="4400" b="0" i="1" smtClean="0">
                                      <a:solidFill>
                                        <a:srgbClr val="002060"/>
                                      </a:solidFill>
                                      <a:latin typeface="Cambria Math" panose="02040503050406030204" pitchFamily="18" charset="0"/>
                                    </a:rPr>
                                    <m:t>   </m:t>
                                  </m:r>
                                  <m:d>
                                    <m:dPr>
                                      <m:ctrlPr>
                                        <a:rPr lang="en-US" sz="4400" i="1">
                                          <a:latin typeface="Cambria Math" panose="02040503050406030204" pitchFamily="18" charset="0"/>
                                        </a:rPr>
                                      </m:ctrlPr>
                                    </m:dP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d>
                                </m:e>
                              </m:d>
                            </m:e>
                            <m:e>
                              <m:d>
                                <m:dPr>
                                  <m:begChr m:val="["/>
                                  <m:endChr m:val="]"/>
                                  <m:ctrlPr>
                                    <a:rPr lang="en-US" sz="4400" i="1">
                                      <a:latin typeface="Cambria Math" panose="02040503050406030204" pitchFamily="18" charset="0"/>
                                    </a:rPr>
                                  </m:ctrlPr>
                                </m:dPr>
                                <m:e>
                                  <m:d>
                                    <m:dPr>
                                      <m:ctrlPr>
                                        <a:rPr lang="en-US" sz="4400" i="1">
                                          <a:latin typeface="Cambria Math" panose="02040503050406030204" pitchFamily="18" charset="0"/>
                                        </a:rPr>
                                      </m:ctrlPr>
                                    </m:dP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e>
                                  </m:d>
                                  <m:r>
                                    <a:rPr lang="en-US" sz="4400" b="0" i="1" smtClean="0">
                                      <a:solidFill>
                                        <a:srgbClr val="002060"/>
                                      </a:solidFill>
                                      <a:latin typeface="Cambria Math" panose="02040503050406030204" pitchFamily="18" charset="0"/>
                                    </a:rPr>
                                    <m:t>  </m:t>
                                  </m:r>
                                  <m:d>
                                    <m:dPr>
                                      <m:ctrlPr>
                                        <a:rPr lang="en-US" sz="4400" i="1">
                                          <a:latin typeface="Cambria Math" panose="02040503050406030204" pitchFamily="18" charset="0"/>
                                        </a:rPr>
                                      </m:ctrlPr>
                                    </m:dP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d>
                                </m:e>
                              </m:d>
                            </m:e>
                          </m:mr>
                        </m:m>
                      </m:e>
                    </m:d>
                  </m:oMath>
                </a14:m>
                <a:r>
                  <a:rPr lang="en-US" sz="4800" b="0" i="0" dirty="0">
                    <a:solidFill>
                      <a:srgbClr val="0070C0"/>
                    </a:solidFill>
                    <a:latin typeface="+mj-lt"/>
                  </a:rPr>
                  <a:t> </a:t>
                </a:r>
                <a14:m>
                  <m:oMath xmlns:m="http://schemas.openxmlformats.org/officeDocument/2006/math">
                    <m:d>
                      <m:dPr>
                        <m:begChr m:val="["/>
                        <m:endChr m:val="]"/>
                        <m:ctrlPr>
                          <a:rPr lang="en-US" sz="4400" i="1">
                            <a:latin typeface="Cambria Math" panose="02040503050406030204" pitchFamily="18" charset="0"/>
                          </a:rPr>
                        </m:ctrlPr>
                      </m:dPr>
                      <m:e>
                        <m:eqArr>
                          <m:eqArrPr>
                            <m:ctrlPr>
                              <a:rPr lang="en-US" sz="4400" i="1">
                                <a:latin typeface="Cambria Math" panose="02040503050406030204" pitchFamily="18" charset="0"/>
                              </a:rPr>
                            </m:ctrlPr>
                          </m:eqArrPr>
                          <m:e>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e>
                          <m:e>
                            <m:r>
                              <a:rPr lang="en-US" sz="4400" i="1">
                                <a:solidFill>
                                  <a:srgbClr val="0070C0"/>
                                </a:solidFill>
                                <a:latin typeface="Cambria Math" panose="02040503050406030204" pitchFamily="18" charset="0"/>
                              </a:rPr>
                              <m:t>𝑥</m:t>
                            </m:r>
                          </m:e>
                        </m:eqArr>
                      </m:e>
                    </m:d>
                    <m:d>
                      <m:dPr>
                        <m:begChr m:val="["/>
                        <m:endChr m:val="]"/>
                        <m:ctrlPr>
                          <a:rPr lang="en-US" sz="4400" i="1">
                            <a:latin typeface="Cambria Math" panose="02040503050406030204" pitchFamily="18" charset="0"/>
                          </a:rPr>
                        </m:ctrlPr>
                      </m:dPr>
                      <m:e>
                        <m:eqArr>
                          <m:eqArrPr>
                            <m:ctrlPr>
                              <a:rPr lang="en-US" sz="4400" i="1">
                                <a:latin typeface="Cambria Math" panose="02040503050406030204" pitchFamily="18" charset="0"/>
                              </a:rPr>
                            </m:ctrlPr>
                          </m:eqArrPr>
                          <m:e>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e>
                          <m:e>
                            <m:r>
                              <a:rPr lang="en-US" sz="4400" i="1">
                                <a:solidFill>
                                  <a:srgbClr val="0070C0"/>
                                </a:solidFill>
                                <a:latin typeface="Cambria Math" panose="02040503050406030204" pitchFamily="18" charset="0"/>
                              </a:rPr>
                              <m:t>𝑥</m:t>
                            </m:r>
                          </m:e>
                        </m:eqArr>
                      </m:e>
                    </m:d>
                  </m:oMath>
                </a14:m>
                <a:endParaRPr lang="en-CA" sz="4800" dirty="0"/>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m:t>
                      </m:r>
                    </m:oMath>
                  </m:oMathPara>
                </a14:m>
                <a:endParaRPr lang="en-CA" sz="4800" dirty="0"/>
              </a:p>
              <a:p>
                <a14:m>
                  <m:oMath xmlns:m="http://schemas.openxmlformats.org/officeDocument/2006/math">
                    <m:d>
                      <m:dPr>
                        <m:ctrlPr>
                          <a:rPr lang="en-US" sz="4400" b="0" i="1" smtClean="0">
                            <a:latin typeface="Cambria Math" panose="02040503050406030204" pitchFamily="18" charset="0"/>
                          </a:rPr>
                        </m:ctrlPr>
                      </m:dPr>
                      <m:e>
                        <m:r>
                          <a:rPr lang="en-US" sz="4400" i="1">
                            <a:latin typeface="Cambria Math" panose="02040503050406030204" pitchFamily="18" charset="0"/>
                          </a:rPr>
                          <m:t>𝑐</m:t>
                        </m:r>
                        <m:r>
                          <a:rPr lang="en-US" sz="4400" i="1">
                            <a:solidFill>
                              <a:srgbClr val="0070C0"/>
                            </a:solidFill>
                            <a:latin typeface="Cambria Math" panose="02040503050406030204" pitchFamily="18" charset="0"/>
                          </a:rPr>
                          <m:t>𝑡</m:t>
                        </m:r>
                        <m:d>
                          <m:dPr>
                            <m:begChr m:val="["/>
                            <m:endChr m:val="]"/>
                            <m:ctrlPr>
                              <a:rPr lang="en-US" sz="4400" i="1">
                                <a:latin typeface="Cambria Math" panose="02040503050406030204" pitchFamily="18" charset="0"/>
                              </a:rPr>
                            </m:ctrlPr>
                          </m:dPr>
                          <m:e>
                            <m:d>
                              <m:dPr>
                                <m:ctrlPr>
                                  <a:rPr lang="en-US" sz="4400" i="1">
                                    <a:latin typeface="Cambria Math" panose="02040503050406030204" pitchFamily="18" charset="0"/>
                                  </a:rPr>
                                </m:ctrlPr>
                              </m:dP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e>
                            </m:d>
                            <m:r>
                              <a:rPr lang="en-US" sz="4400" i="1">
                                <a:solidFill>
                                  <a:srgbClr val="002060"/>
                                </a:solidFill>
                                <a:latin typeface="Cambria Math" panose="02040503050406030204" pitchFamily="18" charset="0"/>
                              </a:rPr>
                              <m:t>   </m:t>
                            </m:r>
                            <m:d>
                              <m:dPr>
                                <m:ctrlPr>
                                  <a:rPr lang="en-US" sz="4400" i="1">
                                    <a:latin typeface="Cambria Math" panose="02040503050406030204" pitchFamily="18" charset="0"/>
                                  </a:rPr>
                                </m:ctrlPr>
                              </m:dP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d>
                          </m:e>
                        </m:d>
                        <m:r>
                          <a:rPr lang="en-US" sz="4400" i="1">
                            <a:latin typeface="Cambria Math" panose="02040503050406030204" pitchFamily="18" charset="0"/>
                          </a:rPr>
                          <m:t>+</m:t>
                        </m:r>
                        <m:r>
                          <a:rPr lang="en-US" sz="4400" i="1">
                            <a:solidFill>
                              <a:srgbClr val="0070C0"/>
                            </a:solidFill>
                            <a:latin typeface="Cambria Math" panose="02040503050406030204" pitchFamily="18" charset="0"/>
                          </a:rPr>
                          <m:t>𝑥</m:t>
                        </m:r>
                        <m:d>
                          <m:dPr>
                            <m:begChr m:val="["/>
                            <m:endChr m:val="]"/>
                            <m:ctrlPr>
                              <a:rPr lang="en-US" sz="4400" i="1">
                                <a:latin typeface="Cambria Math" panose="02040503050406030204" pitchFamily="18" charset="0"/>
                              </a:rPr>
                            </m:ctrlPr>
                          </m:dPr>
                          <m:e>
                            <m:d>
                              <m:dPr>
                                <m:ctrlPr>
                                  <a:rPr lang="en-US" sz="4400" i="1">
                                    <a:latin typeface="Cambria Math" panose="02040503050406030204" pitchFamily="18" charset="0"/>
                                  </a:rPr>
                                </m:ctrlPr>
                              </m:dP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e>
                            </m:d>
                            <m:r>
                              <a:rPr lang="en-US" sz="4400" i="1">
                                <a:solidFill>
                                  <a:srgbClr val="002060"/>
                                </a:solidFill>
                                <a:latin typeface="Cambria Math" panose="02040503050406030204" pitchFamily="18" charset="0"/>
                              </a:rPr>
                              <m:t>  </m:t>
                            </m:r>
                            <m:d>
                              <m:dPr>
                                <m:ctrlPr>
                                  <a:rPr lang="en-US" sz="4400" i="1">
                                    <a:latin typeface="Cambria Math" panose="02040503050406030204" pitchFamily="18" charset="0"/>
                                  </a:rPr>
                                </m:ctrlPr>
                              </m:dP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d>
                          </m:e>
                        </m:d>
                      </m:e>
                    </m:d>
                  </m:oMath>
                </a14:m>
                <a:r>
                  <a:rPr lang="en-US" sz="4800" b="0" i="0" dirty="0">
                    <a:latin typeface="+mj-lt"/>
                  </a:rPr>
                  <a:t> </a:t>
                </a:r>
                <a14:m>
                  <m:oMath xmlns:m="http://schemas.openxmlformats.org/officeDocument/2006/math">
                    <m:d>
                      <m:dPr>
                        <m:begChr m:val="["/>
                        <m:endChr m:val="]"/>
                        <m:ctrlPr>
                          <a:rPr lang="en-US" sz="4800" i="1">
                            <a:latin typeface="Cambria Math" panose="02040503050406030204" pitchFamily="18" charset="0"/>
                          </a:rPr>
                        </m:ctrlPr>
                      </m:dPr>
                      <m:e>
                        <m:eqArr>
                          <m:eqArrPr>
                            <m:ctrlPr>
                              <a:rPr lang="en-US" sz="4800" i="1">
                                <a:latin typeface="Cambria Math" panose="02040503050406030204" pitchFamily="18" charset="0"/>
                              </a:rPr>
                            </m:ctrlPr>
                          </m:eqArrP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a14:m>
                <a:endParaRPr lang="en-CA" sz="4800" dirty="0"/>
              </a:p>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m:t>
                      </m:r>
                    </m:oMath>
                  </m:oMathPara>
                </a14:m>
                <a:endParaRPr lang="en-US" sz="48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200" i="1">
                          <a:latin typeface="Cambria Math" panose="02040503050406030204" pitchFamily="18" charset="0"/>
                        </a:rPr>
                        <m:t>𝑐</m:t>
                      </m:r>
                      <m:r>
                        <a:rPr lang="en-US" sz="4200" i="1">
                          <a:solidFill>
                            <a:srgbClr val="0070C0"/>
                          </a:solidFill>
                          <a:latin typeface="Cambria Math" panose="02040503050406030204" pitchFamily="18" charset="0"/>
                        </a:rPr>
                        <m:t>𝑡</m:t>
                      </m:r>
                      <m:r>
                        <a:rPr lang="en-US" sz="4200" i="1">
                          <a:latin typeface="Cambria Math" panose="02040503050406030204" pitchFamily="18" charset="0"/>
                        </a:rPr>
                        <m:t>𝑐</m:t>
                      </m:r>
                      <m:r>
                        <a:rPr lang="en-US" sz="4200" i="1">
                          <a:solidFill>
                            <a:srgbClr val="0070C0"/>
                          </a:solidFill>
                          <a:latin typeface="Cambria Math" panose="02040503050406030204" pitchFamily="18" charset="0"/>
                        </a:rPr>
                        <m:t>𝑡</m:t>
                      </m:r>
                      <m:d>
                        <m:dPr>
                          <m:ctrlPr>
                            <a:rPr lang="en-US" sz="4200" i="1">
                              <a:latin typeface="Cambria Math" panose="02040503050406030204" pitchFamily="18" charset="0"/>
                            </a:rPr>
                          </m:ctrlPr>
                        </m:dPr>
                        <m:e>
                          <m:acc>
                            <m:accPr>
                              <m:chr m:val="⃗"/>
                              <m:ctrlPr>
                                <a:rPr lang="en-US" sz="4200" i="1">
                                  <a:solidFill>
                                    <a:srgbClr val="002060"/>
                                  </a:solidFill>
                                  <a:latin typeface="Cambria Math" panose="02040503050406030204" pitchFamily="18" charset="0"/>
                                </a:rPr>
                              </m:ctrlPr>
                            </m:accPr>
                            <m:e>
                              <m:sSub>
                                <m:sSubPr>
                                  <m:ctrlPr>
                                    <a:rPr lang="en-US" sz="4200" i="1">
                                      <a:solidFill>
                                        <a:srgbClr val="002060"/>
                                      </a:solidFill>
                                      <a:latin typeface="Cambria Math" panose="02040503050406030204" pitchFamily="18" charset="0"/>
                                    </a:rPr>
                                  </m:ctrlPr>
                                </m:sSubPr>
                                <m:e>
                                  <m:r>
                                    <a:rPr lang="en-US" sz="4200" i="1">
                                      <a:solidFill>
                                        <a:srgbClr val="002060"/>
                                      </a:solidFill>
                                      <a:latin typeface="Cambria Math" panose="02040503050406030204" pitchFamily="18" charset="0"/>
                                    </a:rPr>
                                    <m:t>𝑒</m:t>
                                  </m:r>
                                </m:e>
                                <m:sub>
                                  <m:r>
                                    <a:rPr lang="en-US" sz="4200" i="1">
                                      <a:solidFill>
                                        <a:srgbClr val="002060"/>
                                      </a:solidFill>
                                      <a:latin typeface="Cambria Math" panose="02040503050406030204" pitchFamily="18" charset="0"/>
                                    </a:rPr>
                                    <m:t>𝑡</m:t>
                                  </m:r>
                                </m:sub>
                              </m:sSub>
                            </m:e>
                          </m:acc>
                          <m:r>
                            <a:rPr lang="en-US" sz="4200" i="1">
                              <a:latin typeface="Cambria Math" panose="02040503050406030204" pitchFamily="18" charset="0"/>
                            </a:rPr>
                            <m:t>⋅</m:t>
                          </m:r>
                          <m:acc>
                            <m:accPr>
                              <m:chr m:val="⃗"/>
                              <m:ctrlPr>
                                <a:rPr lang="en-US" sz="4200" i="1">
                                  <a:solidFill>
                                    <a:srgbClr val="002060"/>
                                  </a:solidFill>
                                  <a:latin typeface="Cambria Math" panose="02040503050406030204" pitchFamily="18" charset="0"/>
                                </a:rPr>
                              </m:ctrlPr>
                            </m:accPr>
                            <m:e>
                              <m:sSub>
                                <m:sSubPr>
                                  <m:ctrlPr>
                                    <a:rPr lang="en-US" sz="4200" i="1">
                                      <a:solidFill>
                                        <a:srgbClr val="002060"/>
                                      </a:solidFill>
                                      <a:latin typeface="Cambria Math" panose="02040503050406030204" pitchFamily="18" charset="0"/>
                                    </a:rPr>
                                  </m:ctrlPr>
                                </m:sSubPr>
                                <m:e>
                                  <m:r>
                                    <a:rPr lang="en-US" sz="4200" i="1">
                                      <a:solidFill>
                                        <a:srgbClr val="002060"/>
                                      </a:solidFill>
                                      <a:latin typeface="Cambria Math" panose="02040503050406030204" pitchFamily="18" charset="0"/>
                                    </a:rPr>
                                    <m:t>𝑒</m:t>
                                  </m:r>
                                </m:e>
                                <m:sub>
                                  <m:r>
                                    <a:rPr lang="en-US" sz="4200" i="1">
                                      <a:solidFill>
                                        <a:srgbClr val="002060"/>
                                      </a:solidFill>
                                      <a:latin typeface="Cambria Math" panose="02040503050406030204" pitchFamily="18" charset="0"/>
                                    </a:rPr>
                                    <m:t>𝑡</m:t>
                                  </m:r>
                                </m:sub>
                              </m:sSub>
                            </m:e>
                          </m:acc>
                        </m:e>
                      </m:d>
                      <m:r>
                        <a:rPr lang="en-US" sz="4200" i="1">
                          <a:latin typeface="Cambria Math" panose="02040503050406030204" pitchFamily="18" charset="0"/>
                        </a:rPr>
                        <m:t>+</m:t>
                      </m:r>
                      <m:r>
                        <a:rPr lang="en-US" sz="4200" i="1">
                          <a:latin typeface="Cambria Math" panose="02040503050406030204" pitchFamily="18" charset="0"/>
                        </a:rPr>
                        <m:t>𝑐𝑡𝑥</m:t>
                      </m:r>
                      <m:d>
                        <m:dPr>
                          <m:ctrlPr>
                            <a:rPr lang="en-US" sz="4200" i="1">
                              <a:latin typeface="Cambria Math" panose="02040503050406030204" pitchFamily="18" charset="0"/>
                            </a:rPr>
                          </m:ctrlPr>
                        </m:dPr>
                        <m:e>
                          <m:acc>
                            <m:accPr>
                              <m:chr m:val="⃗"/>
                              <m:ctrlPr>
                                <a:rPr lang="en-US" sz="4200" i="1">
                                  <a:solidFill>
                                    <a:srgbClr val="002060"/>
                                  </a:solidFill>
                                  <a:latin typeface="Cambria Math" panose="02040503050406030204" pitchFamily="18" charset="0"/>
                                </a:rPr>
                              </m:ctrlPr>
                            </m:accPr>
                            <m:e>
                              <m:sSub>
                                <m:sSubPr>
                                  <m:ctrlPr>
                                    <a:rPr lang="en-US" sz="4200" i="1">
                                      <a:solidFill>
                                        <a:srgbClr val="002060"/>
                                      </a:solidFill>
                                      <a:latin typeface="Cambria Math" panose="02040503050406030204" pitchFamily="18" charset="0"/>
                                    </a:rPr>
                                  </m:ctrlPr>
                                </m:sSubPr>
                                <m:e>
                                  <m:r>
                                    <a:rPr lang="en-US" sz="4200" i="1">
                                      <a:solidFill>
                                        <a:srgbClr val="002060"/>
                                      </a:solidFill>
                                      <a:latin typeface="Cambria Math" panose="02040503050406030204" pitchFamily="18" charset="0"/>
                                    </a:rPr>
                                    <m:t>𝑒</m:t>
                                  </m:r>
                                </m:e>
                                <m:sub>
                                  <m:r>
                                    <a:rPr lang="en-US" sz="4200" i="1">
                                      <a:solidFill>
                                        <a:srgbClr val="002060"/>
                                      </a:solidFill>
                                      <a:latin typeface="Cambria Math" panose="02040503050406030204" pitchFamily="18" charset="0"/>
                                    </a:rPr>
                                    <m:t>𝑡</m:t>
                                  </m:r>
                                </m:sub>
                              </m:sSub>
                            </m:e>
                          </m:acc>
                          <m:r>
                            <a:rPr lang="en-US" sz="4200" i="1">
                              <a:latin typeface="Cambria Math" panose="02040503050406030204" pitchFamily="18" charset="0"/>
                            </a:rPr>
                            <m:t>⋅</m:t>
                          </m:r>
                          <m:acc>
                            <m:accPr>
                              <m:chr m:val="⃗"/>
                              <m:ctrlPr>
                                <a:rPr lang="en-US" sz="4200" i="1">
                                  <a:solidFill>
                                    <a:srgbClr val="002060"/>
                                  </a:solidFill>
                                  <a:latin typeface="Cambria Math" panose="02040503050406030204" pitchFamily="18" charset="0"/>
                                </a:rPr>
                              </m:ctrlPr>
                            </m:accPr>
                            <m:e>
                              <m:sSub>
                                <m:sSubPr>
                                  <m:ctrlPr>
                                    <a:rPr lang="en-US" sz="4200" i="1">
                                      <a:solidFill>
                                        <a:srgbClr val="002060"/>
                                      </a:solidFill>
                                      <a:latin typeface="Cambria Math" panose="02040503050406030204" pitchFamily="18" charset="0"/>
                                    </a:rPr>
                                  </m:ctrlPr>
                                </m:sSubPr>
                                <m:e>
                                  <m:r>
                                    <a:rPr lang="en-US" sz="4200" i="1">
                                      <a:solidFill>
                                        <a:srgbClr val="002060"/>
                                      </a:solidFill>
                                      <a:latin typeface="Cambria Math" panose="02040503050406030204" pitchFamily="18" charset="0"/>
                                    </a:rPr>
                                    <m:t>𝑒</m:t>
                                  </m:r>
                                </m:e>
                                <m:sub>
                                  <m:r>
                                    <a:rPr lang="en-US" sz="4200" i="1">
                                      <a:solidFill>
                                        <a:srgbClr val="002060"/>
                                      </a:solidFill>
                                      <a:latin typeface="Cambria Math" panose="02040503050406030204" pitchFamily="18" charset="0"/>
                                    </a:rPr>
                                    <m:t>𝑥</m:t>
                                  </m:r>
                                </m:sub>
                              </m:sSub>
                            </m:e>
                          </m:acc>
                        </m:e>
                      </m:d>
                      <m:r>
                        <a:rPr lang="en-US" sz="4200" i="1">
                          <a:latin typeface="Cambria Math" panose="02040503050406030204" pitchFamily="18" charset="0"/>
                        </a:rPr>
                        <m:t>+</m:t>
                      </m:r>
                      <m:r>
                        <a:rPr lang="en-US" sz="4200" i="1">
                          <a:solidFill>
                            <a:srgbClr val="0070C0"/>
                          </a:solidFill>
                          <a:latin typeface="Cambria Math" panose="02040503050406030204" pitchFamily="18" charset="0"/>
                        </a:rPr>
                        <m:t>𝑥</m:t>
                      </m:r>
                      <m:r>
                        <a:rPr lang="en-US" sz="4200" i="1">
                          <a:latin typeface="Cambria Math" panose="02040503050406030204" pitchFamily="18" charset="0"/>
                        </a:rPr>
                        <m:t>𝑐</m:t>
                      </m:r>
                      <m:r>
                        <a:rPr lang="en-US" sz="4200" i="1">
                          <a:solidFill>
                            <a:srgbClr val="0070C0"/>
                          </a:solidFill>
                          <a:latin typeface="Cambria Math" panose="02040503050406030204" pitchFamily="18" charset="0"/>
                        </a:rPr>
                        <m:t>𝑡</m:t>
                      </m:r>
                      <m:d>
                        <m:dPr>
                          <m:ctrlPr>
                            <a:rPr lang="en-US" sz="4200" i="1">
                              <a:latin typeface="Cambria Math" panose="02040503050406030204" pitchFamily="18" charset="0"/>
                            </a:rPr>
                          </m:ctrlPr>
                        </m:dPr>
                        <m:e>
                          <m:acc>
                            <m:accPr>
                              <m:chr m:val="⃗"/>
                              <m:ctrlPr>
                                <a:rPr lang="en-US" sz="4200" i="1">
                                  <a:solidFill>
                                    <a:srgbClr val="002060"/>
                                  </a:solidFill>
                                  <a:latin typeface="Cambria Math" panose="02040503050406030204" pitchFamily="18" charset="0"/>
                                </a:rPr>
                              </m:ctrlPr>
                            </m:accPr>
                            <m:e>
                              <m:sSub>
                                <m:sSubPr>
                                  <m:ctrlPr>
                                    <a:rPr lang="en-US" sz="4200" i="1">
                                      <a:solidFill>
                                        <a:srgbClr val="002060"/>
                                      </a:solidFill>
                                      <a:latin typeface="Cambria Math" panose="02040503050406030204" pitchFamily="18" charset="0"/>
                                    </a:rPr>
                                  </m:ctrlPr>
                                </m:sSubPr>
                                <m:e>
                                  <m:r>
                                    <a:rPr lang="en-US" sz="4200" i="1">
                                      <a:solidFill>
                                        <a:srgbClr val="002060"/>
                                      </a:solidFill>
                                      <a:latin typeface="Cambria Math" panose="02040503050406030204" pitchFamily="18" charset="0"/>
                                    </a:rPr>
                                    <m:t>𝑒</m:t>
                                  </m:r>
                                </m:e>
                                <m:sub>
                                  <m:r>
                                    <a:rPr lang="en-US" sz="4200" i="1">
                                      <a:solidFill>
                                        <a:srgbClr val="002060"/>
                                      </a:solidFill>
                                      <a:latin typeface="Cambria Math" panose="02040503050406030204" pitchFamily="18" charset="0"/>
                                    </a:rPr>
                                    <m:t>𝑥</m:t>
                                  </m:r>
                                </m:sub>
                              </m:sSub>
                            </m:e>
                          </m:acc>
                          <m:r>
                            <a:rPr lang="en-US" sz="4200" i="1">
                              <a:latin typeface="Cambria Math" panose="02040503050406030204" pitchFamily="18" charset="0"/>
                            </a:rPr>
                            <m:t>⋅</m:t>
                          </m:r>
                          <m:acc>
                            <m:accPr>
                              <m:chr m:val="⃗"/>
                              <m:ctrlPr>
                                <a:rPr lang="en-US" sz="4200" i="1">
                                  <a:solidFill>
                                    <a:srgbClr val="002060"/>
                                  </a:solidFill>
                                  <a:latin typeface="Cambria Math" panose="02040503050406030204" pitchFamily="18" charset="0"/>
                                </a:rPr>
                              </m:ctrlPr>
                            </m:accPr>
                            <m:e>
                              <m:sSub>
                                <m:sSubPr>
                                  <m:ctrlPr>
                                    <a:rPr lang="en-US" sz="4200" i="1">
                                      <a:solidFill>
                                        <a:srgbClr val="002060"/>
                                      </a:solidFill>
                                      <a:latin typeface="Cambria Math" panose="02040503050406030204" pitchFamily="18" charset="0"/>
                                    </a:rPr>
                                  </m:ctrlPr>
                                </m:sSubPr>
                                <m:e>
                                  <m:r>
                                    <a:rPr lang="en-US" sz="4200" i="1">
                                      <a:solidFill>
                                        <a:srgbClr val="002060"/>
                                      </a:solidFill>
                                      <a:latin typeface="Cambria Math" panose="02040503050406030204" pitchFamily="18" charset="0"/>
                                    </a:rPr>
                                    <m:t>𝑒</m:t>
                                  </m:r>
                                </m:e>
                                <m:sub>
                                  <m:r>
                                    <a:rPr lang="en-US" sz="4200" i="1">
                                      <a:solidFill>
                                        <a:srgbClr val="002060"/>
                                      </a:solidFill>
                                      <a:latin typeface="Cambria Math" panose="02040503050406030204" pitchFamily="18" charset="0"/>
                                    </a:rPr>
                                    <m:t>𝑡</m:t>
                                  </m:r>
                                </m:sub>
                              </m:sSub>
                            </m:e>
                          </m:acc>
                        </m:e>
                      </m:d>
                      <m:r>
                        <a:rPr lang="en-US" sz="4200" i="1">
                          <a:latin typeface="Cambria Math" panose="02040503050406030204" pitchFamily="18" charset="0"/>
                        </a:rPr>
                        <m:t>+</m:t>
                      </m:r>
                      <m:r>
                        <a:rPr lang="en-US" sz="4200" i="1">
                          <a:solidFill>
                            <a:srgbClr val="0070C0"/>
                          </a:solidFill>
                          <a:latin typeface="Cambria Math" panose="02040503050406030204" pitchFamily="18" charset="0"/>
                        </a:rPr>
                        <m:t>𝑥𝑥</m:t>
                      </m:r>
                      <m:d>
                        <m:dPr>
                          <m:ctrlPr>
                            <a:rPr lang="en-US" sz="4200" i="1">
                              <a:latin typeface="Cambria Math" panose="02040503050406030204" pitchFamily="18" charset="0"/>
                            </a:rPr>
                          </m:ctrlPr>
                        </m:dPr>
                        <m:e>
                          <m:acc>
                            <m:accPr>
                              <m:chr m:val="⃗"/>
                              <m:ctrlPr>
                                <a:rPr lang="en-US" sz="4200" i="1">
                                  <a:solidFill>
                                    <a:srgbClr val="002060"/>
                                  </a:solidFill>
                                  <a:latin typeface="Cambria Math" panose="02040503050406030204" pitchFamily="18" charset="0"/>
                                </a:rPr>
                              </m:ctrlPr>
                            </m:accPr>
                            <m:e>
                              <m:sSub>
                                <m:sSubPr>
                                  <m:ctrlPr>
                                    <a:rPr lang="en-US" sz="4200" i="1">
                                      <a:solidFill>
                                        <a:srgbClr val="002060"/>
                                      </a:solidFill>
                                      <a:latin typeface="Cambria Math" panose="02040503050406030204" pitchFamily="18" charset="0"/>
                                    </a:rPr>
                                  </m:ctrlPr>
                                </m:sSubPr>
                                <m:e>
                                  <m:r>
                                    <a:rPr lang="en-US" sz="4200" i="1">
                                      <a:solidFill>
                                        <a:srgbClr val="002060"/>
                                      </a:solidFill>
                                      <a:latin typeface="Cambria Math" panose="02040503050406030204" pitchFamily="18" charset="0"/>
                                    </a:rPr>
                                    <m:t>𝑒</m:t>
                                  </m:r>
                                </m:e>
                                <m:sub>
                                  <m:r>
                                    <a:rPr lang="en-US" sz="4200" i="1">
                                      <a:solidFill>
                                        <a:srgbClr val="002060"/>
                                      </a:solidFill>
                                      <a:latin typeface="Cambria Math" panose="02040503050406030204" pitchFamily="18" charset="0"/>
                                    </a:rPr>
                                    <m:t>𝑥</m:t>
                                  </m:r>
                                </m:sub>
                              </m:sSub>
                            </m:e>
                          </m:acc>
                          <m:r>
                            <a:rPr lang="en-US" sz="4200" i="1">
                              <a:latin typeface="Cambria Math" panose="02040503050406030204" pitchFamily="18" charset="0"/>
                            </a:rPr>
                            <m:t>⋅</m:t>
                          </m:r>
                          <m:acc>
                            <m:accPr>
                              <m:chr m:val="⃗"/>
                              <m:ctrlPr>
                                <a:rPr lang="en-US" sz="4200" i="1">
                                  <a:solidFill>
                                    <a:srgbClr val="002060"/>
                                  </a:solidFill>
                                  <a:latin typeface="Cambria Math" panose="02040503050406030204" pitchFamily="18" charset="0"/>
                                </a:rPr>
                              </m:ctrlPr>
                            </m:accPr>
                            <m:e>
                              <m:sSub>
                                <m:sSubPr>
                                  <m:ctrlPr>
                                    <a:rPr lang="en-US" sz="4200" i="1">
                                      <a:solidFill>
                                        <a:srgbClr val="002060"/>
                                      </a:solidFill>
                                      <a:latin typeface="Cambria Math" panose="02040503050406030204" pitchFamily="18" charset="0"/>
                                    </a:rPr>
                                  </m:ctrlPr>
                                </m:sSubPr>
                                <m:e>
                                  <m:r>
                                    <a:rPr lang="en-US" sz="4200" i="1">
                                      <a:solidFill>
                                        <a:srgbClr val="002060"/>
                                      </a:solidFill>
                                      <a:latin typeface="Cambria Math" panose="02040503050406030204" pitchFamily="18" charset="0"/>
                                    </a:rPr>
                                    <m:t>𝑒</m:t>
                                  </m:r>
                                </m:e>
                                <m:sub>
                                  <m:r>
                                    <a:rPr lang="en-US" sz="4200" i="1">
                                      <a:solidFill>
                                        <a:srgbClr val="002060"/>
                                      </a:solidFill>
                                      <a:latin typeface="Cambria Math" panose="02040503050406030204" pitchFamily="18" charset="0"/>
                                    </a:rPr>
                                    <m:t>𝑥</m:t>
                                  </m:r>
                                </m:sub>
                              </m:sSub>
                            </m:e>
                          </m:acc>
                        </m:e>
                      </m:d>
                    </m:oMath>
                  </m:oMathPara>
                </a14:m>
                <a:endParaRPr lang="en-US" sz="4200" dirty="0">
                  <a:solidFill>
                    <a:srgbClr val="7030A0"/>
                  </a:solidFill>
                </a:endParaRPr>
              </a:p>
            </p:txBody>
          </p:sp>
        </mc:Choice>
        <mc:Fallback xmlns="">
          <p:sp>
            <p:nvSpPr>
              <p:cNvPr id="10" name="Rectangle 9">
                <a:extLst>
                  <a:ext uri="{FF2B5EF4-FFF2-40B4-BE49-F238E27FC236}">
                    <a16:creationId xmlns:a16="http://schemas.microsoft.com/office/drawing/2014/main" id="{A1172606-1863-4892-BC52-FBDA6382A87E}"/>
                  </a:ext>
                </a:extLst>
              </p:cNvPr>
              <p:cNvSpPr>
                <a:spLocks noRot="1" noChangeAspect="1" noMove="1" noResize="1" noEditPoints="1" noAdjustHandles="1" noChangeArrowheads="1" noChangeShapeType="1" noTextEdit="1"/>
              </p:cNvSpPr>
              <p:nvPr/>
            </p:nvSpPr>
            <p:spPr>
              <a:xfrm>
                <a:off x="-29497" y="29497"/>
                <a:ext cx="12541447" cy="4474238"/>
              </a:xfrm>
              <a:prstGeom prst="rect">
                <a:avLst/>
              </a:prstGeom>
              <a:blipFill>
                <a:blip r:embed="rId4"/>
                <a:stretch>
                  <a:fillRect/>
                </a:stretch>
              </a:blipFill>
            </p:spPr>
            <p:txBody>
              <a:bodyPr/>
              <a:lstStyle/>
              <a:p>
                <a:r>
                  <a:rPr lang="en-CA">
                    <a:noFill/>
                  </a:rPr>
                  <a:t> </a:t>
                </a:r>
              </a:p>
            </p:txBody>
          </p:sp>
        </mc:Fallback>
      </mc:AlternateContent>
      <p:cxnSp>
        <p:nvCxnSpPr>
          <p:cNvPr id="24" name="Straight Connector 23">
            <a:extLst>
              <a:ext uri="{FF2B5EF4-FFF2-40B4-BE49-F238E27FC236}">
                <a16:creationId xmlns:a16="http://schemas.microsoft.com/office/drawing/2014/main" id="{78E7B23F-88B4-4E10-AE84-051009EE9C58}"/>
              </a:ext>
            </a:extLst>
          </p:cNvPr>
          <p:cNvCxnSpPr>
            <a:cxnSpLocks/>
          </p:cNvCxnSpPr>
          <p:nvPr/>
        </p:nvCxnSpPr>
        <p:spPr>
          <a:xfrm flipH="1">
            <a:off x="1" y="4881715"/>
            <a:ext cx="12191999"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1E5382E-888F-442A-8D23-801DBB9473DB}"/>
                  </a:ext>
                </a:extLst>
              </p:cNvPr>
              <p:cNvSpPr/>
              <p:nvPr/>
            </p:nvSpPr>
            <p:spPr>
              <a:xfrm>
                <a:off x="1079882" y="5003896"/>
                <a:ext cx="9135834" cy="17361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4800" b="0" i="1" smtClean="0">
                              <a:latin typeface="Cambria Math" panose="02040503050406030204" pitchFamily="18" charset="0"/>
                            </a:rPr>
                          </m:ctrlPr>
                        </m:sSupPr>
                        <m:e>
                          <m:r>
                            <a:rPr lang="en-US" sz="4800" b="0" i="1" smtClean="0">
                              <a:solidFill>
                                <a:srgbClr val="DEA900"/>
                              </a:solidFill>
                              <a:latin typeface="Cambria Math" panose="02040503050406030204" pitchFamily="18" charset="0"/>
                            </a:rPr>
                            <m:t>𝑠</m:t>
                          </m:r>
                        </m:e>
                        <m:sup>
                          <m:r>
                            <a:rPr lang="en-US" sz="4800" b="0" i="1" smtClean="0">
                              <a:latin typeface="Cambria Math" panose="02040503050406030204" pitchFamily="18" charset="0"/>
                            </a:rPr>
                            <m:t>2</m:t>
                          </m:r>
                        </m:sup>
                      </m:sSup>
                      <m:r>
                        <a:rPr lang="en-US" sz="4800" i="1">
                          <a:latin typeface="Cambria Math" panose="02040503050406030204" pitchFamily="18" charset="0"/>
                        </a:rPr>
                        <m:t>=</m:t>
                      </m:r>
                      <m:d>
                        <m:dPr>
                          <m:begChr m:val="["/>
                          <m:endChr m:val="]"/>
                          <m:ctrlPr>
                            <a:rPr lang="en-US" sz="4800" i="1">
                              <a:latin typeface="Cambria Math" panose="02040503050406030204" pitchFamily="18" charset="0"/>
                            </a:rPr>
                          </m:ctrlPr>
                        </m:dPr>
                        <m:e>
                          <m:m>
                            <m:mPr>
                              <m:mcs>
                                <m:mc>
                                  <m:mcPr>
                                    <m:count m:val="2"/>
                                    <m:mcJc m:val="center"/>
                                  </m:mcPr>
                                </m:mc>
                              </m:mcs>
                              <m:ctrlPr>
                                <a:rPr lang="en-US" sz="4800" i="1">
                                  <a:latin typeface="Cambria Math" panose="02040503050406030204" pitchFamily="18" charset="0"/>
                                </a:rPr>
                              </m:ctrlPr>
                            </m:mPr>
                            <m:m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mr>
                          </m:m>
                        </m:e>
                      </m:d>
                      <m:d>
                        <m:dPr>
                          <m:begChr m:val="["/>
                          <m:endChr m:val="]"/>
                          <m:ctrlPr>
                            <a:rPr lang="en-US" sz="4800" i="1">
                              <a:latin typeface="Cambria Math" panose="02040503050406030204" pitchFamily="18" charset="0"/>
                            </a:rPr>
                          </m:ctrlPr>
                        </m:dPr>
                        <m:e>
                          <m:m>
                            <m:mPr>
                              <m:mcs>
                                <m:mc>
                                  <m:mcPr>
                                    <m:count m:val="2"/>
                                    <m:mcJc m:val="center"/>
                                  </m:mcPr>
                                </m:mc>
                              </m:mcs>
                              <m:ctrlPr>
                                <a:rPr lang="en-US" sz="4800" i="1">
                                  <a:latin typeface="Cambria Math" panose="02040503050406030204" pitchFamily="18" charset="0"/>
                                </a:rPr>
                              </m:ctrlPr>
                            </m:mPr>
                            <m:mr>
                              <m:e>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e>
                              <m:e>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e>
                            </m:mr>
                            <m:mr>
                              <m:e>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e>
                              <m:e>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e>
                            </m:mr>
                          </m:m>
                        </m:e>
                      </m:d>
                      <m:d>
                        <m:dPr>
                          <m:begChr m:val="["/>
                          <m:endChr m:val="]"/>
                          <m:ctrlPr>
                            <a:rPr lang="en-US" sz="4800" i="1">
                              <a:latin typeface="Cambria Math" panose="02040503050406030204" pitchFamily="18" charset="0"/>
                            </a:rPr>
                          </m:ctrlPr>
                        </m:dPr>
                        <m:e>
                          <m:eqArr>
                            <m:eqArrPr>
                              <m:ctrlPr>
                                <a:rPr lang="en-US" sz="4800" i="1">
                                  <a:latin typeface="Cambria Math" panose="02040503050406030204" pitchFamily="18" charset="0"/>
                                </a:rPr>
                              </m:ctrlPr>
                            </m:eqArrPr>
                            <m:e>
                              <m:r>
                                <a:rPr lang="en-US" sz="4800" i="1">
                                  <a:latin typeface="Cambria Math" panose="02040503050406030204" pitchFamily="18" charset="0"/>
                                </a:rPr>
                                <m:t>𝑐</m:t>
                              </m:r>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m:oMathPara>
                </a14:m>
                <a:endParaRPr lang="en-CA" sz="4800" dirty="0"/>
              </a:p>
            </p:txBody>
          </p:sp>
        </mc:Choice>
        <mc:Fallback xmlns="">
          <p:sp>
            <p:nvSpPr>
              <p:cNvPr id="13" name="Rectangle 12">
                <a:extLst>
                  <a:ext uri="{FF2B5EF4-FFF2-40B4-BE49-F238E27FC236}">
                    <a16:creationId xmlns:a16="http://schemas.microsoft.com/office/drawing/2014/main" id="{81E5382E-888F-442A-8D23-801DBB9473DB}"/>
                  </a:ext>
                </a:extLst>
              </p:cNvPr>
              <p:cNvSpPr>
                <a:spLocks noRot="1" noChangeAspect="1" noMove="1" noResize="1" noEditPoints="1" noAdjustHandles="1" noChangeArrowheads="1" noChangeShapeType="1" noTextEdit="1"/>
              </p:cNvSpPr>
              <p:nvPr/>
            </p:nvSpPr>
            <p:spPr>
              <a:xfrm>
                <a:off x="1079882" y="5003896"/>
                <a:ext cx="9135834" cy="173611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8" name="Ink 7">
                <a:extLst>
                  <a:ext uri="{FF2B5EF4-FFF2-40B4-BE49-F238E27FC236}">
                    <a16:creationId xmlns:a16="http://schemas.microsoft.com/office/drawing/2014/main" id="{503E1B62-BAA7-4872-9D8E-ED27E5B1C4A3}"/>
                  </a:ext>
                </a:extLst>
              </p14:cNvPr>
              <p14:cNvContentPartPr/>
              <p14:nvPr>
                <p:extLst>
                  <p:ext uri="{42D2F446-02D8-4167-A562-619A0277C38B}">
                    <p15:isNarration xmlns:p15="http://schemas.microsoft.com/office/powerpoint/2012/main" val="1"/>
                  </p:ext>
                </p:extLst>
              </p14:nvPr>
            </p14:nvContentPartPr>
            <p14:xfrm>
              <a:off x="1966320" y="25200"/>
              <a:ext cx="9924480" cy="6453000"/>
            </p14:xfrm>
          </p:contentPart>
        </mc:Choice>
        <mc:Fallback xmlns="">
          <p:pic>
            <p:nvPicPr>
              <p:cNvPr id="8" name="Ink 7">
                <a:extLst>
                  <a:ext uri="{FF2B5EF4-FFF2-40B4-BE49-F238E27FC236}">
                    <a16:creationId xmlns:a16="http://schemas.microsoft.com/office/drawing/2014/main" id="{503E1B62-BAA7-4872-9D8E-ED27E5B1C4A3}"/>
                  </a:ext>
                </a:extLst>
              </p:cNvPr>
              <p:cNvPicPr>
                <a:picLocks noGrp="1" noRot="1" noChangeAspect="1" noMove="1" noResize="1" noEditPoints="1" noAdjustHandles="1" noChangeArrowheads="1" noChangeShapeType="1"/>
              </p:cNvPicPr>
              <p:nvPr/>
            </p:nvPicPr>
            <p:blipFill>
              <a:blip r:embed="rId7"/>
              <a:stretch>
                <a:fillRect/>
              </a:stretch>
            </p:blipFill>
            <p:spPr>
              <a:xfrm>
                <a:off x="1956960" y="15840"/>
                <a:ext cx="9943200" cy="6471720"/>
              </a:xfrm>
              <a:prstGeom prst="rect">
                <a:avLst/>
              </a:prstGeom>
            </p:spPr>
          </p:pic>
        </mc:Fallback>
      </mc:AlternateContent>
    </p:spTree>
    <p:custDataLst>
      <p:tags r:id="rId1"/>
    </p:custDataLst>
    <p:extLst>
      <p:ext uri="{BB962C8B-B14F-4D97-AF65-F5344CB8AC3E}">
        <p14:creationId xmlns:p14="http://schemas.microsoft.com/office/powerpoint/2010/main" val="3220978646"/>
      </p:ext>
    </p:extLst>
  </p:cSld>
  <p:clrMapOvr>
    <a:masterClrMapping/>
  </p:clrMapOvr>
  <mc:AlternateContent xmlns:mc="http://schemas.openxmlformats.org/markup-compatibility/2006" xmlns:p14="http://schemas.microsoft.com/office/powerpoint/2010/main">
    <mc:Choice Requires="p14">
      <p:transition spd="med" p14:dur="700" advTm="40159">
        <p:fade/>
      </p:transition>
    </mc:Choice>
    <mc:Fallback xmlns="">
      <p:transition spd="med" advTm="401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0E5B1FB3-C6F0-421F-B43B-4297EFC71421}"/>
                  </a:ext>
                </a:extLst>
              </p:cNvPr>
              <p:cNvGraphicFramePr>
                <a:graphicFrameLocks noGrp="1"/>
              </p:cNvGraphicFramePr>
              <p:nvPr>
                <p:extLst>
                  <p:ext uri="{D42A27DB-BD31-4B8C-83A1-F6EECF244321}">
                    <p14:modId xmlns:p14="http://schemas.microsoft.com/office/powerpoint/2010/main" val="2827868686"/>
                  </p:ext>
                </p:extLst>
              </p:nvPr>
            </p:nvGraphicFramePr>
            <p:xfrm>
              <a:off x="419100" y="2167128"/>
              <a:ext cx="11430000" cy="3291840"/>
            </p:xfrm>
            <a:graphic>
              <a:graphicData uri="http://schemas.openxmlformats.org/drawingml/2006/table">
                <a:tbl>
                  <a:tblPr firstRow="1" bandRow="1">
                    <a:tableStyleId>{5940675A-B579-460E-94D1-54222C63F5DA}</a:tableStyleId>
                  </a:tblPr>
                  <a:tblGrid>
                    <a:gridCol w="5314950">
                      <a:extLst>
                        <a:ext uri="{9D8B030D-6E8A-4147-A177-3AD203B41FA5}">
                          <a16:colId xmlns:a16="http://schemas.microsoft.com/office/drawing/2014/main" val="992045584"/>
                        </a:ext>
                      </a:extLst>
                    </a:gridCol>
                    <a:gridCol w="6115050">
                      <a:extLst>
                        <a:ext uri="{9D8B030D-6E8A-4147-A177-3AD203B41FA5}">
                          <a16:colId xmlns:a16="http://schemas.microsoft.com/office/drawing/2014/main" val="1144015485"/>
                        </a:ext>
                      </a:extLst>
                    </a:gridCol>
                  </a:tblGrid>
                  <a:tr h="5570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0070C0"/>
                              </a:solidFill>
                            </a:rPr>
                            <a:t>Euclidean Geometry</a:t>
                          </a:r>
                          <a:endParaRPr lang="en-CA" sz="48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err="1">
                              <a:solidFill>
                                <a:srgbClr val="7030A0"/>
                              </a:solidFill>
                            </a:rPr>
                            <a:t>Minkowski</a:t>
                          </a:r>
                          <a:r>
                            <a:rPr lang="en-US" sz="4800" dirty="0">
                              <a:solidFill>
                                <a:srgbClr val="7030A0"/>
                              </a:solidFill>
                            </a:rPr>
                            <a:t> Geometry</a:t>
                          </a:r>
                          <a:endParaRPr lang="en-CA" sz="4800" dirty="0">
                            <a:solidFill>
                              <a:srgbClr val="7030A0"/>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0278252"/>
                      </a:ext>
                    </a:extLst>
                  </a:tr>
                  <a:tr h="1306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Circular Trig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      </a:t>
                          </a:r>
                          <a:r>
                            <a:rPr lang="en-US" sz="3200" baseline="0" dirty="0"/>
                            <a:t> </a:t>
                          </a:r>
                          <a14:m>
                            <m:oMath xmlns:m="http://schemas.openxmlformats.org/officeDocument/2006/math">
                              <m:func>
                                <m:funcPr>
                                  <m:ctrlPr>
                                    <a:rPr lang="en-US" sz="6000" b="0" i="1" smtClean="0">
                                      <a:latin typeface="Cambria Math" panose="02040503050406030204" pitchFamily="18" charset="0"/>
                                    </a:rPr>
                                  </m:ctrlPr>
                                </m:funcPr>
                                <m:fName>
                                  <m:r>
                                    <m:rPr>
                                      <m:sty m:val="p"/>
                                    </m:rPr>
                                    <a:rPr lang="en-US" sz="6000" b="0" i="0" smtClean="0">
                                      <a:latin typeface="Cambria Math" panose="02040503050406030204" pitchFamily="18" charset="0"/>
                                    </a:rPr>
                                    <m:t>sin</m:t>
                                  </m:r>
                                </m:fName>
                                <m:e>
                                  <m:r>
                                    <a:rPr lang="en-US" sz="6000" b="0" i="1" smtClean="0">
                                      <a:latin typeface="Cambria Math" panose="02040503050406030204" pitchFamily="18" charset="0"/>
                                    </a:rPr>
                                    <m:t>𝜃</m:t>
                                  </m:r>
                                </m:e>
                              </m:func>
                              <m:r>
                                <a:rPr lang="en-US" sz="6000" b="0" i="1" smtClean="0">
                                  <a:latin typeface="Cambria Math" panose="02040503050406030204" pitchFamily="18" charset="0"/>
                                </a:rPr>
                                <m:t>    </m:t>
                              </m:r>
                              <m:func>
                                <m:funcPr>
                                  <m:ctrlPr>
                                    <a:rPr lang="en-US" sz="6000" b="0" i="1" smtClean="0">
                                      <a:latin typeface="Cambria Math" panose="02040503050406030204" pitchFamily="18" charset="0"/>
                                    </a:rPr>
                                  </m:ctrlPr>
                                </m:funcPr>
                                <m:fName>
                                  <m:r>
                                    <m:rPr>
                                      <m:sty m:val="p"/>
                                    </m:rPr>
                                    <a:rPr lang="en-US" sz="6000" b="0" i="0" smtClean="0">
                                      <a:latin typeface="Cambria Math" panose="02040503050406030204" pitchFamily="18" charset="0"/>
                                    </a:rPr>
                                    <m:t>cos</m:t>
                                  </m:r>
                                </m:fName>
                                <m:e>
                                  <m:r>
                                    <a:rPr lang="en-US" sz="6000" b="0" i="1" smtClean="0">
                                      <a:latin typeface="Cambria Math" panose="02040503050406030204" pitchFamily="18" charset="0"/>
                                    </a:rPr>
                                    <m:t>𝜃</m:t>
                                  </m:r>
                                </m:e>
                              </m:func>
                            </m:oMath>
                          </a14:m>
                          <a:endParaRPr lang="en-US" sz="3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Hyperbolic Trig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     </a:t>
                          </a:r>
                          <a14:m>
                            <m:oMath xmlns:m="http://schemas.openxmlformats.org/officeDocument/2006/math">
                              <m:func>
                                <m:funcPr>
                                  <m:ctrlPr>
                                    <a:rPr lang="en-US" sz="6000" b="0" i="1" smtClean="0">
                                      <a:latin typeface="Cambria Math" panose="02040503050406030204" pitchFamily="18" charset="0"/>
                                    </a:rPr>
                                  </m:ctrlPr>
                                </m:funcPr>
                                <m:fName>
                                  <m:r>
                                    <m:rPr>
                                      <m:sty m:val="p"/>
                                    </m:rPr>
                                    <a:rPr lang="en-US" sz="6000" b="0" i="0" smtClean="0">
                                      <a:latin typeface="Cambria Math" panose="02040503050406030204" pitchFamily="18" charset="0"/>
                                    </a:rPr>
                                    <m:t>sinh</m:t>
                                  </m:r>
                                </m:fName>
                                <m:e>
                                  <m:r>
                                    <a:rPr lang="en-US" sz="6000" b="0" i="1" smtClean="0">
                                      <a:solidFill>
                                        <a:srgbClr val="00B050"/>
                                      </a:solidFill>
                                      <a:latin typeface="Cambria Math" panose="02040503050406030204" pitchFamily="18" charset="0"/>
                                    </a:rPr>
                                    <m:t>𝜙</m:t>
                                  </m:r>
                                </m:e>
                              </m:func>
                              <m:r>
                                <a:rPr lang="en-US" sz="6000" b="0" i="1" smtClean="0">
                                  <a:latin typeface="Cambria Math" panose="02040503050406030204" pitchFamily="18" charset="0"/>
                                </a:rPr>
                                <m:t>   </m:t>
                              </m:r>
                              <m:func>
                                <m:funcPr>
                                  <m:ctrlPr>
                                    <a:rPr lang="en-US" sz="6000" b="0" i="1" smtClean="0">
                                      <a:latin typeface="Cambria Math" panose="02040503050406030204" pitchFamily="18" charset="0"/>
                                    </a:rPr>
                                  </m:ctrlPr>
                                </m:funcPr>
                                <m:fName>
                                  <m:r>
                                    <m:rPr>
                                      <m:sty m:val="p"/>
                                    </m:rPr>
                                    <a:rPr lang="en-US" sz="6000" b="0" i="0" smtClean="0">
                                      <a:latin typeface="Cambria Math" panose="02040503050406030204" pitchFamily="18" charset="0"/>
                                    </a:rPr>
                                    <m:t>cosh</m:t>
                                  </m:r>
                                </m:fName>
                                <m:e>
                                  <m:r>
                                    <a:rPr lang="en-US" sz="6000" b="0" i="1" smtClean="0">
                                      <a:solidFill>
                                        <a:srgbClr val="00B050"/>
                                      </a:solidFill>
                                      <a:latin typeface="Cambria Math" panose="02040503050406030204" pitchFamily="18" charset="0"/>
                                    </a:rPr>
                                    <m:t>𝜙</m:t>
                                  </m:r>
                                </m:e>
                              </m:func>
                            </m:oMath>
                          </a14:m>
                          <a:endParaRPr lang="en-CA" sz="3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28916654"/>
                      </a:ext>
                    </a:extLst>
                  </a:tr>
                </a:tbl>
              </a:graphicData>
            </a:graphic>
          </p:graphicFrame>
        </mc:Choice>
        <mc:Fallback xmlns="">
          <p:graphicFrame>
            <p:nvGraphicFramePr>
              <p:cNvPr id="2" name="Table 1">
                <a:extLst>
                  <a:ext uri="{FF2B5EF4-FFF2-40B4-BE49-F238E27FC236}">
                    <a16:creationId xmlns:a16="http://schemas.microsoft.com/office/drawing/2014/main" id="{0E5B1FB3-C6F0-421F-B43B-4297EFC71421}"/>
                  </a:ext>
                </a:extLst>
              </p:cNvPr>
              <p:cNvGraphicFramePr>
                <a:graphicFrameLocks noGrp="1"/>
              </p:cNvGraphicFramePr>
              <p:nvPr>
                <p:extLst>
                  <p:ext uri="{D42A27DB-BD31-4B8C-83A1-F6EECF244321}">
                    <p14:modId xmlns:p14="http://schemas.microsoft.com/office/powerpoint/2010/main" val="2827868686"/>
                  </p:ext>
                </p:extLst>
              </p:nvPr>
            </p:nvGraphicFramePr>
            <p:xfrm>
              <a:off x="419100" y="2167128"/>
              <a:ext cx="11430000" cy="3291840"/>
            </p:xfrm>
            <a:graphic>
              <a:graphicData uri="http://schemas.openxmlformats.org/drawingml/2006/table">
                <a:tbl>
                  <a:tblPr firstRow="1" bandRow="1">
                    <a:tableStyleId>{5940675A-B579-460E-94D1-54222C63F5DA}</a:tableStyleId>
                  </a:tblPr>
                  <a:tblGrid>
                    <a:gridCol w="5314950">
                      <a:extLst>
                        <a:ext uri="{9D8B030D-6E8A-4147-A177-3AD203B41FA5}">
                          <a16:colId xmlns:a16="http://schemas.microsoft.com/office/drawing/2014/main" val="992045584"/>
                        </a:ext>
                      </a:extLst>
                    </a:gridCol>
                    <a:gridCol w="6115050">
                      <a:extLst>
                        <a:ext uri="{9D8B030D-6E8A-4147-A177-3AD203B41FA5}">
                          <a16:colId xmlns:a16="http://schemas.microsoft.com/office/drawing/2014/main" val="1144015485"/>
                        </a:ext>
                      </a:extLst>
                    </a:gridCol>
                  </a:tblGrid>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0070C0"/>
                              </a:solidFill>
                            </a:rPr>
                            <a:t>Euclidean Geometry</a:t>
                          </a:r>
                          <a:endParaRPr lang="en-CA" sz="48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err="1">
                              <a:solidFill>
                                <a:srgbClr val="7030A0"/>
                              </a:solidFill>
                            </a:rPr>
                            <a:t>Minkowski</a:t>
                          </a:r>
                          <a:r>
                            <a:rPr lang="en-US" sz="4800" dirty="0">
                              <a:solidFill>
                                <a:srgbClr val="7030A0"/>
                              </a:solidFill>
                            </a:rPr>
                            <a:t> Geometry</a:t>
                          </a:r>
                          <a:endParaRPr lang="en-CA" sz="4800" dirty="0">
                            <a:solidFill>
                              <a:srgbClr val="7030A0"/>
                            </a:solidFill>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0278252"/>
                      </a:ext>
                    </a:extLst>
                  </a:tr>
                  <a:tr h="246888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5" t="-38424" r="-115367" b="-49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4"/>
                          <a:stretch>
                            <a:fillRect l="-86952" t="-38424" r="-199" b="-493"/>
                          </a:stretch>
                        </a:blipFill>
                      </a:tcPr>
                    </a:tc>
                    <a:extLst>
                      <a:ext uri="{0D108BD9-81ED-4DB2-BD59-A6C34878D82A}">
                        <a16:rowId xmlns:a16="http://schemas.microsoft.com/office/drawing/2014/main" val="1728916654"/>
                      </a:ext>
                    </a:extLst>
                  </a:tr>
                </a:tbl>
              </a:graphicData>
            </a:graphic>
          </p:graphicFrame>
        </mc:Fallback>
      </mc:AlternateContent>
      <p:sp>
        <p:nvSpPr>
          <p:cNvPr id="3" name="Rectangle 2">
            <a:extLst>
              <a:ext uri="{FF2B5EF4-FFF2-40B4-BE49-F238E27FC236}">
                <a16:creationId xmlns:a16="http://schemas.microsoft.com/office/drawing/2014/main" id="{20269E8F-5FBE-43DA-A9A8-6B67149C9E3D}"/>
              </a:ext>
            </a:extLst>
          </p:cNvPr>
          <p:cNvSpPr/>
          <p:nvPr/>
        </p:nvSpPr>
        <p:spPr>
          <a:xfrm>
            <a:off x="1706168" y="196334"/>
            <a:ext cx="9225859" cy="1384995"/>
          </a:xfrm>
          <a:prstGeom prst="rect">
            <a:avLst/>
          </a:prstGeom>
        </p:spPr>
        <p:txBody>
          <a:bodyPr wrap="none">
            <a:spAutoFit/>
          </a:bodyPr>
          <a:lstStyle/>
          <a:p>
            <a:pPr algn="ctr"/>
            <a:r>
              <a:rPr lang="en-US" sz="4800" dirty="0"/>
              <a:t>Trigonometry</a:t>
            </a:r>
          </a:p>
          <a:p>
            <a:r>
              <a:rPr lang="en-US" sz="3600" dirty="0"/>
              <a:t>(This is less important… so I will rush through it.)</a:t>
            </a:r>
            <a:endParaRPr lang="en-CA" sz="36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4" name="Ink 3">
                <a:extLst>
                  <a:ext uri="{FF2B5EF4-FFF2-40B4-BE49-F238E27FC236}">
                    <a16:creationId xmlns:a16="http://schemas.microsoft.com/office/drawing/2014/main" id="{C305790C-D37E-4DA6-824C-B8C72732D29D}"/>
                  </a:ext>
                </a:extLst>
              </p14:cNvPr>
              <p14:cNvContentPartPr/>
              <p14:nvPr>
                <p:extLst>
                  <p:ext uri="{42D2F446-02D8-4167-A562-619A0277C38B}">
                    <p15:isNarration xmlns:p15="http://schemas.microsoft.com/office/powerpoint/2012/main" val="1"/>
                  </p:ext>
                </p:extLst>
              </p14:nvPr>
            </p14:nvContentPartPr>
            <p14:xfrm>
              <a:off x="961920" y="4827240"/>
              <a:ext cx="10053360" cy="164520"/>
            </p14:xfrm>
          </p:contentPart>
        </mc:Choice>
        <mc:Fallback xmlns="">
          <p:pic>
            <p:nvPicPr>
              <p:cNvPr id="4" name="Ink 3">
                <a:extLst>
                  <a:ext uri="{FF2B5EF4-FFF2-40B4-BE49-F238E27FC236}">
                    <a16:creationId xmlns:a16="http://schemas.microsoft.com/office/drawing/2014/main" id="{C305790C-D37E-4DA6-824C-B8C72732D29D}"/>
                  </a:ext>
                </a:extLst>
              </p:cNvPr>
              <p:cNvPicPr>
                <a:picLocks noGrp="1" noRot="1" noChangeAspect="1" noMove="1" noResize="1" noEditPoints="1" noAdjustHandles="1" noChangeArrowheads="1" noChangeShapeType="1"/>
              </p:cNvPicPr>
              <p:nvPr/>
            </p:nvPicPr>
            <p:blipFill>
              <a:blip r:embed="rId6"/>
              <a:stretch>
                <a:fillRect/>
              </a:stretch>
            </p:blipFill>
            <p:spPr>
              <a:xfrm>
                <a:off x="952560" y="4817880"/>
                <a:ext cx="10072080" cy="183240"/>
              </a:xfrm>
              <a:prstGeom prst="rect">
                <a:avLst/>
              </a:prstGeom>
            </p:spPr>
          </p:pic>
        </mc:Fallback>
      </mc:AlternateContent>
    </p:spTree>
    <p:custDataLst>
      <p:tags r:id="rId1"/>
    </p:custDataLst>
    <p:extLst>
      <p:ext uri="{BB962C8B-B14F-4D97-AF65-F5344CB8AC3E}">
        <p14:creationId xmlns:p14="http://schemas.microsoft.com/office/powerpoint/2010/main" val="3219301238"/>
      </p:ext>
    </p:extLst>
  </p:cSld>
  <p:clrMapOvr>
    <a:masterClrMapping/>
  </p:clrMapOvr>
  <mc:AlternateContent xmlns:mc="http://schemas.openxmlformats.org/markup-compatibility/2006" xmlns:p14="http://schemas.microsoft.com/office/powerpoint/2010/main">
    <mc:Choice Requires="p14">
      <p:transition spd="slow" p14:dur="2000" advTm="40553"/>
    </mc:Choice>
    <mc:Fallback xmlns="">
      <p:transition spd="slow" advTm="40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C23638F-E2E0-48F6-9CBE-8B00E269285B}"/>
              </a:ext>
            </a:extLst>
          </p:cNvPr>
          <p:cNvGrpSpPr/>
          <p:nvPr/>
        </p:nvGrpSpPr>
        <p:grpSpPr>
          <a:xfrm>
            <a:off x="3726774" y="1269903"/>
            <a:ext cx="8465226" cy="5182143"/>
            <a:chOff x="3726774" y="1269903"/>
            <a:chExt cx="8465226" cy="5182143"/>
          </a:xfrm>
        </p:grpSpPr>
        <p:pic>
          <p:nvPicPr>
            <p:cNvPr id="3" name="Picture 2">
              <a:extLst>
                <a:ext uri="{FF2B5EF4-FFF2-40B4-BE49-F238E27FC236}">
                  <a16:creationId xmlns:a16="http://schemas.microsoft.com/office/drawing/2014/main" id="{A14131AE-2EF1-4983-BFBD-09B13DA15481}"/>
                </a:ext>
              </a:extLst>
            </p:cNvPr>
            <p:cNvPicPr>
              <a:picLocks noChangeAspect="1"/>
            </p:cNvPicPr>
            <p:nvPr/>
          </p:nvPicPr>
          <p:blipFill rotWithShape="1">
            <a:blip r:embed="rId4"/>
            <a:srcRect l="47629"/>
            <a:stretch/>
          </p:blipFill>
          <p:spPr>
            <a:xfrm>
              <a:off x="3726774" y="1269903"/>
              <a:ext cx="5139521" cy="5182143"/>
            </a:xfrm>
            <a:prstGeom prst="rect">
              <a:avLst/>
            </a:prstGeom>
          </p:spPr>
        </p:pic>
        <p:grpSp>
          <p:nvGrpSpPr>
            <p:cNvPr id="9" name="Group 8">
              <a:extLst>
                <a:ext uri="{FF2B5EF4-FFF2-40B4-BE49-F238E27FC236}">
                  <a16:creationId xmlns:a16="http://schemas.microsoft.com/office/drawing/2014/main" id="{0AA01258-FE18-4E95-AC29-5201F2F93669}"/>
                </a:ext>
              </a:extLst>
            </p:cNvPr>
            <p:cNvGrpSpPr/>
            <p:nvPr/>
          </p:nvGrpSpPr>
          <p:grpSpPr>
            <a:xfrm>
              <a:off x="9019253" y="2838450"/>
              <a:ext cx="3172747" cy="2979174"/>
              <a:chOff x="9220200" y="2743200"/>
              <a:chExt cx="3172747" cy="2979174"/>
            </a:xfrm>
          </p:grpSpPr>
          <p:grpSp>
            <p:nvGrpSpPr>
              <p:cNvPr id="35" name="Group 34">
                <a:extLst>
                  <a:ext uri="{FF2B5EF4-FFF2-40B4-BE49-F238E27FC236}">
                    <a16:creationId xmlns:a16="http://schemas.microsoft.com/office/drawing/2014/main" id="{28FDB05E-AE88-4AE3-8B7E-C2755FE85BAF}"/>
                  </a:ext>
                </a:extLst>
              </p:cNvPr>
              <p:cNvGrpSpPr/>
              <p:nvPr/>
            </p:nvGrpSpPr>
            <p:grpSpPr>
              <a:xfrm>
                <a:off x="9649747" y="2798760"/>
                <a:ext cx="2743200" cy="2571840"/>
                <a:chOff x="1124487" y="4198947"/>
                <a:chExt cx="2225048" cy="2086056"/>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4888E70-724B-4CBE-BD45-2C07EFB2802D}"/>
                        </a:ext>
                      </a:extLst>
                    </p:cNvPr>
                    <p:cNvSpPr txBox="1"/>
                    <p:nvPr/>
                  </p:nvSpPr>
                  <p:spPr>
                    <a:xfrm>
                      <a:off x="1124487" y="4198947"/>
                      <a:ext cx="1020232" cy="8829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37" name="TextBox 36">
                      <a:extLst>
                        <a:ext uri="{FF2B5EF4-FFF2-40B4-BE49-F238E27FC236}">
                          <a16:creationId xmlns:a16="http://schemas.microsoft.com/office/drawing/2014/main" id="{34888E70-724B-4CBE-BD45-2C07EFB2802D}"/>
                        </a:ext>
                      </a:extLst>
                    </p:cNvPr>
                    <p:cNvSpPr txBox="1">
                      <a:spLocks noRot="1" noChangeAspect="1" noMove="1" noResize="1" noEditPoints="1" noAdjustHandles="1" noChangeArrowheads="1" noChangeShapeType="1" noTextEdit="1"/>
                    </p:cNvSpPr>
                    <p:nvPr/>
                  </p:nvSpPr>
                  <p:spPr>
                    <a:xfrm>
                      <a:off x="1124487" y="4198947"/>
                      <a:ext cx="1020232" cy="882900"/>
                    </a:xfrm>
                    <a:prstGeom prst="rect">
                      <a:avLst/>
                    </a:prstGeom>
                    <a:blipFill>
                      <a:blip r:embed="rId5"/>
                      <a:stretch>
                        <a:fillRect/>
                      </a:stretch>
                    </a:blipFill>
                  </p:spPr>
                  <p:txBody>
                    <a:bodyPr/>
                    <a:lstStyle/>
                    <a:p>
                      <a:r>
                        <a:rPr lang="en-CA">
                          <a:noFill/>
                        </a:rPr>
                        <a:t> </a:t>
                      </a:r>
                    </a:p>
                  </p:txBody>
                </p:sp>
              </mc:Fallback>
            </mc:AlternateContent>
            <p:grpSp>
              <p:nvGrpSpPr>
                <p:cNvPr id="36" name="Group 35">
                  <a:extLst>
                    <a:ext uri="{FF2B5EF4-FFF2-40B4-BE49-F238E27FC236}">
                      <a16:creationId xmlns:a16="http://schemas.microsoft.com/office/drawing/2014/main" id="{513D6A26-0BB1-4AEA-B265-8E16254AF27F}"/>
                    </a:ext>
                  </a:extLst>
                </p:cNvPr>
                <p:cNvGrpSpPr/>
                <p:nvPr/>
              </p:nvGrpSpPr>
              <p:grpSpPr>
                <a:xfrm>
                  <a:off x="1144951" y="4770120"/>
                  <a:ext cx="1522049" cy="1514883"/>
                  <a:chOff x="1144951" y="4770120"/>
                  <a:chExt cx="1522049" cy="1514883"/>
                </a:xfrm>
              </p:grpSpPr>
              <p:cxnSp>
                <p:nvCxnSpPr>
                  <p:cNvPr id="39" name="Straight Arrow Connector 38">
                    <a:extLst>
                      <a:ext uri="{FF2B5EF4-FFF2-40B4-BE49-F238E27FC236}">
                        <a16:creationId xmlns:a16="http://schemas.microsoft.com/office/drawing/2014/main" id="{DCA69A46-EC1A-414A-B9BD-A9D44B9CB693}"/>
                      </a:ext>
                    </a:extLst>
                  </p:cNvPr>
                  <p:cNvCxnSpPr>
                    <a:cxnSpLocks/>
                  </p:cNvCxnSpPr>
                  <p:nvPr/>
                </p:nvCxnSpPr>
                <p:spPr>
                  <a:xfrm>
                    <a:off x="1144951" y="6280847"/>
                    <a:ext cx="1522049"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ED12C726-6BF2-48C5-8382-14FA95E3C662}"/>
                      </a:ext>
                    </a:extLst>
                  </p:cNvPr>
                  <p:cNvCxnSpPr>
                    <a:cxnSpLocks/>
                  </p:cNvCxnSpPr>
                  <p:nvPr/>
                </p:nvCxnSpPr>
                <p:spPr>
                  <a:xfrm flipV="1">
                    <a:off x="1153206" y="4770120"/>
                    <a:ext cx="0" cy="1514883"/>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50361E-7700-42CC-A85B-241495EAA896}"/>
                        </a:ext>
                      </a:extLst>
                    </p:cNvPr>
                    <p:cNvSpPr txBox="1"/>
                    <p:nvPr/>
                  </p:nvSpPr>
                  <p:spPr>
                    <a:xfrm>
                      <a:off x="2185009" y="5343969"/>
                      <a:ext cx="1164526" cy="823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38" name="TextBox 37">
                      <a:extLst>
                        <a:ext uri="{FF2B5EF4-FFF2-40B4-BE49-F238E27FC236}">
                          <a16:creationId xmlns:a16="http://schemas.microsoft.com/office/drawing/2014/main" id="{8F50361E-7700-42CC-A85B-241495EAA896}"/>
                        </a:ext>
                      </a:extLst>
                    </p:cNvPr>
                    <p:cNvSpPr txBox="1">
                      <a:spLocks noRot="1" noChangeAspect="1" noMove="1" noResize="1" noEditPoints="1" noAdjustHandles="1" noChangeArrowheads="1" noChangeShapeType="1" noTextEdit="1"/>
                    </p:cNvSpPr>
                    <p:nvPr/>
                  </p:nvSpPr>
                  <p:spPr>
                    <a:xfrm>
                      <a:off x="2185009" y="5343969"/>
                      <a:ext cx="1164526" cy="823819"/>
                    </a:xfrm>
                    <a:prstGeom prst="rect">
                      <a:avLst/>
                    </a:prstGeom>
                    <a:blipFill>
                      <a:blip r:embed="rId6"/>
                      <a:stretch>
                        <a:fillRect/>
                      </a:stretch>
                    </a:blipFill>
                  </p:spPr>
                  <p:txBody>
                    <a:bodyPr/>
                    <a:lstStyle/>
                    <a:p>
                      <a:r>
                        <a:rPr lang="en-CA">
                          <a:noFill/>
                        </a:rPr>
                        <a:t> </a:t>
                      </a:r>
                    </a:p>
                  </p:txBody>
                </p:sp>
              </mc:Fallback>
            </mc:AlternateContent>
          </p:grpSp>
          <p:sp>
            <p:nvSpPr>
              <p:cNvPr id="8" name="Rectangle 7">
                <a:extLst>
                  <a:ext uri="{FF2B5EF4-FFF2-40B4-BE49-F238E27FC236}">
                    <a16:creationId xmlns:a16="http://schemas.microsoft.com/office/drawing/2014/main" id="{A4E15BAF-D2E9-4E20-BFCE-2F8CCFAB9AEF}"/>
                  </a:ext>
                </a:extLst>
              </p:cNvPr>
              <p:cNvSpPr/>
              <p:nvPr/>
            </p:nvSpPr>
            <p:spPr>
              <a:xfrm>
                <a:off x="9220200" y="2743200"/>
                <a:ext cx="2971800" cy="297917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4" name="Subtitle 2">
            <a:extLst>
              <a:ext uri="{FF2B5EF4-FFF2-40B4-BE49-F238E27FC236}">
                <a16:creationId xmlns:a16="http://schemas.microsoft.com/office/drawing/2014/main" id="{2493BFCB-9362-4ED9-BBD6-CC7CD6B611C2}"/>
              </a:ext>
            </a:extLst>
          </p:cNvPr>
          <p:cNvSpPr txBox="1">
            <a:spLocks/>
          </p:cNvSpPr>
          <p:nvPr/>
        </p:nvSpPr>
        <p:spPr>
          <a:xfrm>
            <a:off x="133351" y="171450"/>
            <a:ext cx="6305549" cy="9658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t>Equation of a circle: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CDF0172-E913-444C-8946-339CDB8436FF}"/>
                  </a:ext>
                </a:extLst>
              </p:cNvPr>
              <p:cNvSpPr txBox="1"/>
              <p:nvPr/>
            </p:nvSpPr>
            <p:spPr>
              <a:xfrm>
                <a:off x="7562992" y="133350"/>
                <a:ext cx="4476608" cy="1015663"/>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𝑦</m:t>
                          </m:r>
                        </m:e>
                        <m:sup>
                          <m:r>
                            <a:rPr lang="en-US" sz="6000" b="0" i="1" smtClean="0">
                              <a:solidFill>
                                <a:schemeClr val="tx1"/>
                              </a:solidFill>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i="1">
                              <a:solidFill>
                                <a:schemeClr val="accent2">
                                  <a:lumMod val="75000"/>
                                </a:schemeClr>
                              </a:solidFill>
                              <a:latin typeface="Cambria Math" panose="02040503050406030204" pitchFamily="18" charset="0"/>
                            </a:rPr>
                            <m:t>𝑟</m:t>
                          </m:r>
                        </m:e>
                        <m:sup>
                          <m:r>
                            <a:rPr lang="en-US" sz="6000" i="1">
                              <a:latin typeface="Cambria Math" panose="02040503050406030204" pitchFamily="18" charset="0"/>
                            </a:rPr>
                            <m:t>2</m:t>
                          </m:r>
                        </m:sup>
                      </m:sSup>
                    </m:oMath>
                  </m:oMathPara>
                </a14:m>
                <a:endParaRPr lang="en-CA" sz="6000" dirty="0">
                  <a:solidFill>
                    <a:schemeClr val="tx1"/>
                  </a:solidFill>
                </a:endParaRPr>
              </a:p>
            </p:txBody>
          </p:sp>
        </mc:Choice>
        <mc:Fallback xmlns="">
          <p:sp>
            <p:nvSpPr>
              <p:cNvPr id="13" name="TextBox 12">
                <a:extLst>
                  <a:ext uri="{FF2B5EF4-FFF2-40B4-BE49-F238E27FC236}">
                    <a16:creationId xmlns:a16="http://schemas.microsoft.com/office/drawing/2014/main" id="{BCDF0172-E913-444C-8946-339CDB8436FF}"/>
                  </a:ext>
                </a:extLst>
              </p:cNvPr>
              <p:cNvSpPr txBox="1">
                <a:spLocks noRot="1" noChangeAspect="1" noMove="1" noResize="1" noEditPoints="1" noAdjustHandles="1" noChangeArrowheads="1" noChangeShapeType="1" noTextEdit="1"/>
              </p:cNvSpPr>
              <p:nvPr/>
            </p:nvSpPr>
            <p:spPr>
              <a:xfrm>
                <a:off x="7562992" y="133350"/>
                <a:ext cx="4476608" cy="1015663"/>
              </a:xfrm>
              <a:prstGeom prst="rect">
                <a:avLst/>
              </a:prstGeom>
              <a:blipFill>
                <a:blip r:embed="rId7"/>
                <a:stretch>
                  <a:fillRect/>
                </a:stretch>
              </a:blipFill>
              <a:ln w="38100">
                <a:noFill/>
              </a:ln>
            </p:spPr>
            <p:txBody>
              <a:bodyPr/>
              <a:lstStyle/>
              <a:p>
                <a:r>
                  <a:rPr lang="en-CA">
                    <a:noFill/>
                  </a:rPr>
                  <a:t> </a:t>
                </a:r>
              </a:p>
            </p:txBody>
          </p:sp>
        </mc:Fallback>
      </mc:AlternateContent>
      <p:grpSp>
        <p:nvGrpSpPr>
          <p:cNvPr id="25" name="Group 24">
            <a:extLst>
              <a:ext uri="{FF2B5EF4-FFF2-40B4-BE49-F238E27FC236}">
                <a16:creationId xmlns:a16="http://schemas.microsoft.com/office/drawing/2014/main" id="{EA14D3C1-7938-4AD5-B7B9-C10C49F9141F}"/>
              </a:ext>
            </a:extLst>
          </p:cNvPr>
          <p:cNvGrpSpPr/>
          <p:nvPr/>
        </p:nvGrpSpPr>
        <p:grpSpPr>
          <a:xfrm>
            <a:off x="84334" y="2320050"/>
            <a:ext cx="7757782" cy="3044608"/>
            <a:chOff x="84334" y="2320050"/>
            <a:chExt cx="7757782" cy="3044608"/>
          </a:xfrm>
        </p:grpSpPr>
        <p:sp>
          <p:nvSpPr>
            <p:cNvPr id="16" name="Oval 15">
              <a:extLst>
                <a:ext uri="{FF2B5EF4-FFF2-40B4-BE49-F238E27FC236}">
                  <a16:creationId xmlns:a16="http://schemas.microsoft.com/office/drawing/2014/main" id="{D4F59A78-51A6-4252-8FCB-23683E169EB6}"/>
                </a:ext>
              </a:extLst>
            </p:cNvPr>
            <p:cNvSpPr/>
            <p:nvPr/>
          </p:nvSpPr>
          <p:spPr>
            <a:xfrm>
              <a:off x="4797508" y="2320050"/>
              <a:ext cx="3044608" cy="3044608"/>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9" name="Group 48">
              <a:extLst>
                <a:ext uri="{FF2B5EF4-FFF2-40B4-BE49-F238E27FC236}">
                  <a16:creationId xmlns:a16="http://schemas.microsoft.com/office/drawing/2014/main" id="{B5DFC0A3-9B5E-4E8A-88EE-63C37B4C9F44}"/>
                </a:ext>
              </a:extLst>
            </p:cNvPr>
            <p:cNvGrpSpPr/>
            <p:nvPr/>
          </p:nvGrpSpPr>
          <p:grpSpPr>
            <a:xfrm>
              <a:off x="84334" y="3798774"/>
              <a:ext cx="4902950" cy="1205507"/>
              <a:chOff x="6416075" y="3090231"/>
              <a:chExt cx="3821550" cy="939619"/>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F46A872-013D-43A8-B717-9E08465E4356}"/>
                      </a:ext>
                    </a:extLst>
                  </p:cNvPr>
                  <p:cNvSpPr txBox="1"/>
                  <p:nvPr/>
                </p:nvSpPr>
                <p:spPr>
                  <a:xfrm>
                    <a:off x="6416075" y="3090231"/>
                    <a:ext cx="3409808" cy="769441"/>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400" b="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𝑥</m:t>
                              </m:r>
                            </m:e>
                            <m:sup>
                              <m:r>
                                <a:rPr lang="en-US" sz="4400" b="0" i="1" smtClean="0">
                                  <a:solidFill>
                                    <a:srgbClr val="0070C0"/>
                                  </a:solidFill>
                                  <a:latin typeface="Cambria Math" panose="02040503050406030204" pitchFamily="18" charset="0"/>
                                </a:rPr>
                                <m:t>2</m:t>
                              </m:r>
                            </m:sup>
                          </m:sSup>
                          <m:r>
                            <a:rPr lang="en-US" sz="4400" b="0" i="1" smtClean="0">
                              <a:solidFill>
                                <a:srgbClr val="0070C0"/>
                              </a:solidFill>
                              <a:latin typeface="Cambria Math" panose="02040503050406030204" pitchFamily="18" charset="0"/>
                            </a:rPr>
                            <m:t>+</m:t>
                          </m:r>
                          <m:sSup>
                            <m:sSupPr>
                              <m:ctrlPr>
                                <a:rPr lang="en-US" sz="4400" b="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𝑦</m:t>
                              </m:r>
                            </m:e>
                            <m:sup>
                              <m:r>
                                <a:rPr lang="en-US" sz="4400" b="0" i="1" smtClean="0">
                                  <a:solidFill>
                                    <a:srgbClr val="0070C0"/>
                                  </a:solidFill>
                                  <a:latin typeface="Cambria Math" panose="02040503050406030204" pitchFamily="18" charset="0"/>
                                </a:rPr>
                                <m:t>2</m:t>
                              </m:r>
                            </m:sup>
                          </m:sSup>
                          <m:r>
                            <a:rPr lang="en-US" sz="4400" b="0" i="1" smtClean="0">
                              <a:solidFill>
                                <a:srgbClr val="0070C0"/>
                              </a:solidFill>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2</m:t>
                              </m:r>
                            </m:e>
                            <m:sup>
                              <m:r>
                                <a:rPr lang="en-US" sz="4400" i="1">
                                  <a:solidFill>
                                    <a:srgbClr val="0070C0"/>
                                  </a:solidFill>
                                  <a:latin typeface="Cambria Math" panose="02040503050406030204" pitchFamily="18" charset="0"/>
                                </a:rPr>
                                <m:t>2</m:t>
                              </m:r>
                            </m:sup>
                          </m:sSup>
                        </m:oMath>
                      </m:oMathPara>
                    </a14:m>
                    <a:endParaRPr lang="en-CA" sz="4400" dirty="0">
                      <a:solidFill>
                        <a:srgbClr val="0070C0"/>
                      </a:solidFill>
                    </a:endParaRPr>
                  </a:p>
                </p:txBody>
              </p:sp>
            </mc:Choice>
            <mc:Fallback xmlns="">
              <p:sp>
                <p:nvSpPr>
                  <p:cNvPr id="21" name="TextBox 20">
                    <a:extLst>
                      <a:ext uri="{FF2B5EF4-FFF2-40B4-BE49-F238E27FC236}">
                        <a16:creationId xmlns:a16="http://schemas.microsoft.com/office/drawing/2014/main" id="{1F46A872-013D-43A8-B717-9E08465E4356}"/>
                      </a:ext>
                    </a:extLst>
                  </p:cNvPr>
                  <p:cNvSpPr txBox="1">
                    <a:spLocks noRot="1" noChangeAspect="1" noMove="1" noResize="1" noEditPoints="1" noAdjustHandles="1" noChangeArrowheads="1" noChangeShapeType="1" noTextEdit="1"/>
                  </p:cNvSpPr>
                  <p:nvPr/>
                </p:nvSpPr>
                <p:spPr>
                  <a:xfrm>
                    <a:off x="6416075" y="3090231"/>
                    <a:ext cx="3409808" cy="769441"/>
                  </a:xfrm>
                  <a:prstGeom prst="rect">
                    <a:avLst/>
                  </a:prstGeom>
                  <a:blipFill>
                    <a:blip r:embed="rId8"/>
                    <a:stretch>
                      <a:fillRect/>
                    </a:stretch>
                  </a:blipFill>
                  <a:ln w="38100">
                    <a:noFill/>
                  </a:ln>
                </p:spPr>
                <p:txBody>
                  <a:bodyPr/>
                  <a:lstStyle/>
                  <a:p>
                    <a:r>
                      <a:rPr lang="en-CA">
                        <a:noFill/>
                      </a:rPr>
                      <a:t> </a:t>
                    </a:r>
                  </a:p>
                </p:txBody>
              </p:sp>
            </mc:Fallback>
          </mc:AlternateContent>
          <p:sp>
            <p:nvSpPr>
              <p:cNvPr id="30" name="Freeform: Shape 29">
                <a:extLst>
                  <a:ext uri="{FF2B5EF4-FFF2-40B4-BE49-F238E27FC236}">
                    <a16:creationId xmlns:a16="http://schemas.microsoft.com/office/drawing/2014/main" id="{984370CA-0463-4399-AFB8-7B928934B2D4}"/>
                  </a:ext>
                </a:extLst>
              </p:cNvPr>
              <p:cNvSpPr/>
              <p:nvPr/>
            </p:nvSpPr>
            <p:spPr>
              <a:xfrm rot="1890242">
                <a:off x="8975282" y="3394098"/>
                <a:ext cx="1262343" cy="635752"/>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26" name="Group 25">
            <a:extLst>
              <a:ext uri="{FF2B5EF4-FFF2-40B4-BE49-F238E27FC236}">
                <a16:creationId xmlns:a16="http://schemas.microsoft.com/office/drawing/2014/main" id="{2CD217E9-5858-4FD7-93D0-864BE1165919}"/>
              </a:ext>
            </a:extLst>
          </p:cNvPr>
          <p:cNvGrpSpPr/>
          <p:nvPr/>
        </p:nvGrpSpPr>
        <p:grpSpPr>
          <a:xfrm>
            <a:off x="531348" y="1547258"/>
            <a:ext cx="8055626" cy="4818516"/>
            <a:chOff x="531348" y="1547258"/>
            <a:chExt cx="8055626" cy="4818516"/>
          </a:xfrm>
        </p:grpSpPr>
        <p:sp>
          <p:nvSpPr>
            <p:cNvPr id="17" name="Oval 16">
              <a:extLst>
                <a:ext uri="{FF2B5EF4-FFF2-40B4-BE49-F238E27FC236}">
                  <a16:creationId xmlns:a16="http://schemas.microsoft.com/office/drawing/2014/main" id="{D5E2C090-2E54-4633-8C5D-A6E8227BEBF3}"/>
                </a:ext>
              </a:extLst>
            </p:cNvPr>
            <p:cNvSpPr/>
            <p:nvPr/>
          </p:nvSpPr>
          <p:spPr>
            <a:xfrm>
              <a:off x="4006096" y="1547258"/>
              <a:ext cx="4580878" cy="4580879"/>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0" name="Group 49">
              <a:extLst>
                <a:ext uri="{FF2B5EF4-FFF2-40B4-BE49-F238E27FC236}">
                  <a16:creationId xmlns:a16="http://schemas.microsoft.com/office/drawing/2014/main" id="{8E6E4EDC-1BF4-41E3-AC26-05EB4794957B}"/>
                </a:ext>
              </a:extLst>
            </p:cNvPr>
            <p:cNvGrpSpPr/>
            <p:nvPr/>
          </p:nvGrpSpPr>
          <p:grpSpPr>
            <a:xfrm>
              <a:off x="531348" y="5378601"/>
              <a:ext cx="4545780" cy="987173"/>
              <a:chOff x="6764495" y="4321610"/>
              <a:chExt cx="3543158" cy="769441"/>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1791DA7-6EB8-46A0-9CF8-53C0AFDFCACF}"/>
                      </a:ext>
                    </a:extLst>
                  </p:cNvPr>
                  <p:cNvSpPr txBox="1"/>
                  <p:nvPr/>
                </p:nvSpPr>
                <p:spPr>
                  <a:xfrm>
                    <a:off x="6764495" y="4321610"/>
                    <a:ext cx="3543158" cy="769441"/>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400" b="0" i="1" smtClean="0">
                                  <a:solidFill>
                                    <a:srgbClr val="002060"/>
                                  </a:solidFill>
                                  <a:latin typeface="Cambria Math" panose="02040503050406030204" pitchFamily="18" charset="0"/>
                                </a:rPr>
                              </m:ctrlPr>
                            </m:sSupPr>
                            <m:e>
                              <m:r>
                                <a:rPr lang="en-US" sz="4400" b="0" i="1" smtClean="0">
                                  <a:solidFill>
                                    <a:srgbClr val="002060"/>
                                  </a:solidFill>
                                  <a:latin typeface="Cambria Math" panose="02040503050406030204" pitchFamily="18" charset="0"/>
                                </a:rPr>
                                <m:t>𝑥</m:t>
                              </m:r>
                            </m:e>
                            <m:sup>
                              <m:r>
                                <a:rPr lang="en-US" sz="4400" b="0" i="1" smtClean="0">
                                  <a:solidFill>
                                    <a:srgbClr val="002060"/>
                                  </a:solidFill>
                                  <a:latin typeface="Cambria Math" panose="02040503050406030204" pitchFamily="18" charset="0"/>
                                </a:rPr>
                                <m:t>2</m:t>
                              </m:r>
                            </m:sup>
                          </m:sSup>
                          <m:r>
                            <a:rPr lang="en-US" sz="4400" b="0" i="1" smtClean="0">
                              <a:solidFill>
                                <a:srgbClr val="002060"/>
                              </a:solidFill>
                              <a:latin typeface="Cambria Math" panose="02040503050406030204" pitchFamily="18" charset="0"/>
                            </a:rPr>
                            <m:t>+</m:t>
                          </m:r>
                          <m:sSup>
                            <m:sSupPr>
                              <m:ctrlPr>
                                <a:rPr lang="en-US" sz="4400" b="0" i="1" smtClean="0">
                                  <a:solidFill>
                                    <a:srgbClr val="002060"/>
                                  </a:solidFill>
                                  <a:latin typeface="Cambria Math" panose="02040503050406030204" pitchFamily="18" charset="0"/>
                                </a:rPr>
                              </m:ctrlPr>
                            </m:sSupPr>
                            <m:e>
                              <m:r>
                                <a:rPr lang="en-US" sz="4400" b="0" i="1" smtClean="0">
                                  <a:solidFill>
                                    <a:srgbClr val="002060"/>
                                  </a:solidFill>
                                  <a:latin typeface="Cambria Math" panose="02040503050406030204" pitchFamily="18" charset="0"/>
                                </a:rPr>
                                <m:t>𝑦</m:t>
                              </m:r>
                            </m:e>
                            <m:sup>
                              <m:r>
                                <a:rPr lang="en-US" sz="4400" b="0" i="1" smtClean="0">
                                  <a:solidFill>
                                    <a:srgbClr val="002060"/>
                                  </a:solidFill>
                                  <a:latin typeface="Cambria Math" panose="02040503050406030204" pitchFamily="18" charset="0"/>
                                </a:rPr>
                                <m:t>2</m:t>
                              </m:r>
                            </m:sup>
                          </m:sSup>
                          <m:r>
                            <a:rPr lang="en-US" sz="4400" b="0" i="1" smtClean="0">
                              <a:solidFill>
                                <a:srgbClr val="002060"/>
                              </a:solidFill>
                              <a:latin typeface="Cambria Math" panose="02040503050406030204" pitchFamily="18" charset="0"/>
                            </a:rPr>
                            <m:t>=</m:t>
                          </m:r>
                          <m:sSup>
                            <m:sSupPr>
                              <m:ctrlPr>
                                <a:rPr lang="en-US" sz="4400" i="1">
                                  <a:solidFill>
                                    <a:srgbClr val="002060"/>
                                  </a:solidFill>
                                  <a:latin typeface="Cambria Math" panose="02040503050406030204" pitchFamily="18" charset="0"/>
                                </a:rPr>
                              </m:ctrlPr>
                            </m:sSupPr>
                            <m:e>
                              <m:r>
                                <a:rPr lang="en-US" sz="4400" i="1">
                                  <a:solidFill>
                                    <a:srgbClr val="002060"/>
                                  </a:solidFill>
                                  <a:latin typeface="Cambria Math" panose="02040503050406030204" pitchFamily="18" charset="0"/>
                                </a:rPr>
                                <m:t>3</m:t>
                              </m:r>
                            </m:e>
                            <m:sup>
                              <m:r>
                                <a:rPr lang="en-US" sz="4400" i="1">
                                  <a:solidFill>
                                    <a:srgbClr val="002060"/>
                                  </a:solidFill>
                                  <a:latin typeface="Cambria Math" panose="02040503050406030204" pitchFamily="18" charset="0"/>
                                </a:rPr>
                                <m:t>2</m:t>
                              </m:r>
                            </m:sup>
                          </m:sSup>
                        </m:oMath>
                      </m:oMathPara>
                    </a14:m>
                    <a:endParaRPr lang="en-CA" sz="4400" dirty="0">
                      <a:solidFill>
                        <a:srgbClr val="002060"/>
                      </a:solidFill>
                    </a:endParaRPr>
                  </a:p>
                </p:txBody>
              </p:sp>
            </mc:Choice>
            <mc:Fallback xmlns="">
              <p:sp>
                <p:nvSpPr>
                  <p:cNvPr id="22" name="TextBox 21">
                    <a:extLst>
                      <a:ext uri="{FF2B5EF4-FFF2-40B4-BE49-F238E27FC236}">
                        <a16:creationId xmlns:a16="http://schemas.microsoft.com/office/drawing/2014/main" id="{81791DA7-6EB8-46A0-9CF8-53C0AFDFCACF}"/>
                      </a:ext>
                    </a:extLst>
                  </p:cNvPr>
                  <p:cNvSpPr txBox="1">
                    <a:spLocks noRot="1" noChangeAspect="1" noMove="1" noResize="1" noEditPoints="1" noAdjustHandles="1" noChangeArrowheads="1" noChangeShapeType="1" noTextEdit="1"/>
                  </p:cNvSpPr>
                  <p:nvPr/>
                </p:nvSpPr>
                <p:spPr>
                  <a:xfrm>
                    <a:off x="6764495" y="4321610"/>
                    <a:ext cx="3543158" cy="769441"/>
                  </a:xfrm>
                  <a:prstGeom prst="rect">
                    <a:avLst/>
                  </a:prstGeom>
                  <a:blipFill>
                    <a:blip r:embed="rId9"/>
                    <a:stretch>
                      <a:fillRect/>
                    </a:stretch>
                  </a:blipFill>
                  <a:ln w="38100">
                    <a:noFill/>
                  </a:ln>
                </p:spPr>
                <p:txBody>
                  <a:bodyPr/>
                  <a:lstStyle/>
                  <a:p>
                    <a:r>
                      <a:rPr lang="en-CA">
                        <a:noFill/>
                      </a:rPr>
                      <a:t> </a:t>
                    </a:r>
                  </a:p>
                </p:txBody>
              </p:sp>
            </mc:Fallback>
          </mc:AlternateContent>
          <p:sp>
            <p:nvSpPr>
              <p:cNvPr id="31" name="Freeform: Shape 30">
                <a:extLst>
                  <a:ext uri="{FF2B5EF4-FFF2-40B4-BE49-F238E27FC236}">
                    <a16:creationId xmlns:a16="http://schemas.microsoft.com/office/drawing/2014/main" id="{283F4A9D-1E24-4F93-AE0F-5C4F8EA4684A}"/>
                  </a:ext>
                </a:extLst>
              </p:cNvPr>
              <p:cNvSpPr/>
              <p:nvPr/>
            </p:nvSpPr>
            <p:spPr>
              <a:xfrm rot="818351">
                <a:off x="9243214" y="4499669"/>
                <a:ext cx="993046" cy="500125"/>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18" name="Group 17">
            <a:extLst>
              <a:ext uri="{FF2B5EF4-FFF2-40B4-BE49-F238E27FC236}">
                <a16:creationId xmlns:a16="http://schemas.microsoft.com/office/drawing/2014/main" id="{CDD82F96-87D0-4FB5-9785-F41BD570FC2B}"/>
              </a:ext>
            </a:extLst>
          </p:cNvPr>
          <p:cNvGrpSpPr/>
          <p:nvPr/>
        </p:nvGrpSpPr>
        <p:grpSpPr>
          <a:xfrm>
            <a:off x="1299607" y="1252626"/>
            <a:ext cx="5084370" cy="2782013"/>
            <a:chOff x="1299607" y="1252626"/>
            <a:chExt cx="5084370" cy="2782013"/>
          </a:xfrm>
        </p:grpSpPr>
        <p:sp>
          <p:nvSpPr>
            <p:cNvPr id="19" name="Oval 18">
              <a:extLst>
                <a:ext uri="{FF2B5EF4-FFF2-40B4-BE49-F238E27FC236}">
                  <a16:creationId xmlns:a16="http://schemas.microsoft.com/office/drawing/2014/main" id="{A8788323-BDE2-436B-BACC-F854F62601F8}"/>
                </a:ext>
              </a:extLst>
            </p:cNvPr>
            <p:cNvSpPr/>
            <p:nvPr/>
          </p:nvSpPr>
          <p:spPr>
            <a:xfrm>
              <a:off x="6247959" y="3761593"/>
              <a:ext cx="136018" cy="1360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1" name="Group 50">
              <a:extLst>
                <a:ext uri="{FF2B5EF4-FFF2-40B4-BE49-F238E27FC236}">
                  <a16:creationId xmlns:a16="http://schemas.microsoft.com/office/drawing/2014/main" id="{5985D03C-8262-4FAB-9726-6C52BA267D0B}"/>
                </a:ext>
              </a:extLst>
            </p:cNvPr>
            <p:cNvGrpSpPr/>
            <p:nvPr/>
          </p:nvGrpSpPr>
          <p:grpSpPr>
            <a:xfrm>
              <a:off x="1299607" y="1252626"/>
              <a:ext cx="4707208" cy="2782013"/>
              <a:chOff x="6294227" y="1105665"/>
              <a:chExt cx="3668981" cy="216840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A4186E4-B498-4914-BAAF-B63108CCAE4A}"/>
                      </a:ext>
                    </a:extLst>
                  </p:cNvPr>
                  <p:cNvSpPr txBox="1"/>
                  <p:nvPr/>
                </p:nvSpPr>
                <p:spPr>
                  <a:xfrm>
                    <a:off x="6294227" y="1105665"/>
                    <a:ext cx="2489321" cy="599732"/>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𝑥</m:t>
                              </m:r>
                            </m:e>
                            <m:sup>
                              <m:r>
                                <a:rPr lang="en-US" sz="4400" b="0" i="1" smtClean="0">
                                  <a:solidFill>
                                    <a:schemeClr val="tx1"/>
                                  </a:solidFill>
                                  <a:latin typeface="Cambria Math" panose="02040503050406030204" pitchFamily="18" charset="0"/>
                                </a:rPr>
                                <m:t>2</m:t>
                              </m:r>
                            </m:sup>
                          </m:sSup>
                          <m:r>
                            <a:rPr lang="en-US" sz="4400" b="0" i="1" smtClean="0">
                              <a:solidFill>
                                <a:schemeClr val="tx1"/>
                              </a:solidFill>
                              <a:latin typeface="Cambria Math" panose="02040503050406030204" pitchFamily="18" charset="0"/>
                            </a:rPr>
                            <m:t>+</m:t>
                          </m:r>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𝑦</m:t>
                              </m:r>
                            </m:e>
                            <m:sup>
                              <m:r>
                                <a:rPr lang="en-US" sz="4400" b="0" i="1" smtClean="0">
                                  <a:solidFill>
                                    <a:schemeClr val="tx1"/>
                                  </a:solidFill>
                                  <a:latin typeface="Cambria Math" panose="02040503050406030204" pitchFamily="18" charset="0"/>
                                </a:rPr>
                                <m:t>2</m:t>
                              </m:r>
                            </m:sup>
                          </m:sSup>
                          <m:r>
                            <a:rPr lang="en-US" sz="4400" b="0" i="1" smtClean="0">
                              <a:solidFill>
                                <a:schemeClr val="tx1"/>
                              </a:solidFill>
                              <a:latin typeface="Cambria Math" panose="02040503050406030204" pitchFamily="18" charset="0"/>
                            </a:rPr>
                            <m:t>=</m:t>
                          </m:r>
                          <m:r>
                            <a:rPr lang="en-US" sz="4400" b="0" i="0" smtClean="0">
                              <a:solidFill>
                                <a:schemeClr val="tx1"/>
                              </a:solidFill>
                              <a:latin typeface="Cambria Math" panose="02040503050406030204" pitchFamily="18" charset="0"/>
                            </a:rPr>
                            <m:t>0</m:t>
                          </m:r>
                        </m:oMath>
                      </m:oMathPara>
                    </a14:m>
                    <a:endParaRPr lang="en-CA" sz="4400" dirty="0">
                      <a:solidFill>
                        <a:schemeClr val="tx1"/>
                      </a:solidFill>
                    </a:endParaRPr>
                  </a:p>
                </p:txBody>
              </p:sp>
            </mc:Choice>
            <mc:Fallback xmlns="">
              <p:sp>
                <p:nvSpPr>
                  <p:cNvPr id="23" name="TextBox 22">
                    <a:extLst>
                      <a:ext uri="{FF2B5EF4-FFF2-40B4-BE49-F238E27FC236}">
                        <a16:creationId xmlns:a16="http://schemas.microsoft.com/office/drawing/2014/main" id="{4A4186E4-B498-4914-BAAF-B63108CCAE4A}"/>
                      </a:ext>
                    </a:extLst>
                  </p:cNvPr>
                  <p:cNvSpPr txBox="1">
                    <a:spLocks noRot="1" noChangeAspect="1" noMove="1" noResize="1" noEditPoints="1" noAdjustHandles="1" noChangeArrowheads="1" noChangeShapeType="1" noTextEdit="1"/>
                  </p:cNvSpPr>
                  <p:nvPr/>
                </p:nvSpPr>
                <p:spPr>
                  <a:xfrm>
                    <a:off x="6294227" y="1105665"/>
                    <a:ext cx="2489321" cy="599732"/>
                  </a:xfrm>
                  <a:prstGeom prst="rect">
                    <a:avLst/>
                  </a:prstGeom>
                  <a:blipFill>
                    <a:blip r:embed="rId10"/>
                    <a:stretch>
                      <a:fillRect/>
                    </a:stretch>
                  </a:blipFill>
                  <a:ln w="38100">
                    <a:noFill/>
                  </a:ln>
                </p:spPr>
                <p:txBody>
                  <a:bodyPr/>
                  <a:lstStyle/>
                  <a:p>
                    <a:r>
                      <a:rPr lang="en-CA">
                        <a:noFill/>
                      </a:rPr>
                      <a:t> </a:t>
                    </a:r>
                  </a:p>
                </p:txBody>
              </p:sp>
            </mc:Fallback>
          </mc:AlternateContent>
          <p:sp>
            <p:nvSpPr>
              <p:cNvPr id="32" name="Freeform: Shape 31">
                <a:extLst>
                  <a:ext uri="{FF2B5EF4-FFF2-40B4-BE49-F238E27FC236}">
                    <a16:creationId xmlns:a16="http://schemas.microsoft.com/office/drawing/2014/main" id="{09E03FC8-EE49-4045-925D-94B147970525}"/>
                  </a:ext>
                </a:extLst>
              </p:cNvPr>
              <p:cNvSpPr/>
              <p:nvPr/>
            </p:nvSpPr>
            <p:spPr>
              <a:xfrm rot="15289101">
                <a:off x="8493252" y="1804118"/>
                <a:ext cx="1955212" cy="984700"/>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24" name="Group 23">
            <a:extLst>
              <a:ext uri="{FF2B5EF4-FFF2-40B4-BE49-F238E27FC236}">
                <a16:creationId xmlns:a16="http://schemas.microsoft.com/office/drawing/2014/main" id="{1DB8831B-640A-44DB-B4DC-CB7EF22085DC}"/>
              </a:ext>
            </a:extLst>
          </p:cNvPr>
          <p:cNvGrpSpPr/>
          <p:nvPr/>
        </p:nvGrpSpPr>
        <p:grpSpPr>
          <a:xfrm>
            <a:off x="296808" y="2418401"/>
            <a:ext cx="6763206" cy="2145534"/>
            <a:chOff x="296808" y="2418401"/>
            <a:chExt cx="6763206" cy="2145534"/>
          </a:xfrm>
        </p:grpSpPr>
        <p:sp>
          <p:nvSpPr>
            <p:cNvPr id="7" name="Oval 6">
              <a:extLst>
                <a:ext uri="{FF2B5EF4-FFF2-40B4-BE49-F238E27FC236}">
                  <a16:creationId xmlns:a16="http://schemas.microsoft.com/office/drawing/2014/main" id="{D5228100-91A6-4E84-87C4-187EDC065A82}"/>
                </a:ext>
              </a:extLst>
            </p:cNvPr>
            <p:cNvSpPr/>
            <p:nvPr/>
          </p:nvSpPr>
          <p:spPr>
            <a:xfrm>
              <a:off x="5570298" y="3074218"/>
              <a:ext cx="1489716" cy="148971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8" name="Group 47">
              <a:extLst>
                <a:ext uri="{FF2B5EF4-FFF2-40B4-BE49-F238E27FC236}">
                  <a16:creationId xmlns:a16="http://schemas.microsoft.com/office/drawing/2014/main" id="{57C7A1F3-0013-4AA3-8860-67DD1F03F84B}"/>
                </a:ext>
              </a:extLst>
            </p:cNvPr>
            <p:cNvGrpSpPr/>
            <p:nvPr/>
          </p:nvGrpSpPr>
          <p:grpSpPr>
            <a:xfrm>
              <a:off x="296808" y="2418401"/>
              <a:ext cx="5331310" cy="1214362"/>
              <a:chOff x="5512607" y="2014316"/>
              <a:chExt cx="4155430" cy="946521"/>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B2BB7E7-A6C3-47BA-959B-630397023517}"/>
                      </a:ext>
                    </a:extLst>
                  </p:cNvPr>
                  <p:cNvSpPr txBox="1"/>
                  <p:nvPr/>
                </p:nvSpPr>
                <p:spPr>
                  <a:xfrm>
                    <a:off x="5512607" y="2014316"/>
                    <a:ext cx="2617615" cy="599732"/>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400" b="0" i="1" smtClean="0">
                                  <a:solidFill>
                                    <a:srgbClr val="00B0F0"/>
                                  </a:solidFill>
                                  <a:latin typeface="Cambria Math" panose="02040503050406030204" pitchFamily="18" charset="0"/>
                                </a:rPr>
                              </m:ctrlPr>
                            </m:sSupPr>
                            <m:e>
                              <m:r>
                                <a:rPr lang="en-US" sz="4400" b="0" i="1" smtClean="0">
                                  <a:solidFill>
                                    <a:srgbClr val="00B0F0"/>
                                  </a:solidFill>
                                  <a:latin typeface="Cambria Math" panose="02040503050406030204" pitchFamily="18" charset="0"/>
                                </a:rPr>
                                <m:t>𝑥</m:t>
                              </m:r>
                            </m:e>
                            <m:sup>
                              <m:r>
                                <a:rPr lang="en-US" sz="4400" b="0" i="1" smtClean="0">
                                  <a:solidFill>
                                    <a:srgbClr val="00B0F0"/>
                                  </a:solidFill>
                                  <a:latin typeface="Cambria Math" panose="02040503050406030204" pitchFamily="18" charset="0"/>
                                </a:rPr>
                                <m:t>2</m:t>
                              </m:r>
                            </m:sup>
                          </m:sSup>
                          <m:r>
                            <a:rPr lang="en-US" sz="4400" b="0" i="1" smtClean="0">
                              <a:solidFill>
                                <a:srgbClr val="00B0F0"/>
                              </a:solidFill>
                              <a:latin typeface="Cambria Math" panose="02040503050406030204" pitchFamily="18" charset="0"/>
                            </a:rPr>
                            <m:t>+</m:t>
                          </m:r>
                          <m:sSup>
                            <m:sSupPr>
                              <m:ctrlPr>
                                <a:rPr lang="en-US" sz="4400" b="0" i="1" smtClean="0">
                                  <a:solidFill>
                                    <a:srgbClr val="00B0F0"/>
                                  </a:solidFill>
                                  <a:latin typeface="Cambria Math" panose="02040503050406030204" pitchFamily="18" charset="0"/>
                                </a:rPr>
                              </m:ctrlPr>
                            </m:sSupPr>
                            <m:e>
                              <m:r>
                                <a:rPr lang="en-US" sz="4400" b="0" i="1" smtClean="0">
                                  <a:solidFill>
                                    <a:srgbClr val="00B0F0"/>
                                  </a:solidFill>
                                  <a:latin typeface="Cambria Math" panose="02040503050406030204" pitchFamily="18" charset="0"/>
                                </a:rPr>
                                <m:t>𝑦</m:t>
                              </m:r>
                            </m:e>
                            <m:sup>
                              <m:r>
                                <a:rPr lang="en-US" sz="4400" b="0" i="1" smtClean="0">
                                  <a:solidFill>
                                    <a:srgbClr val="00B0F0"/>
                                  </a:solidFill>
                                  <a:latin typeface="Cambria Math" panose="02040503050406030204" pitchFamily="18" charset="0"/>
                                </a:rPr>
                                <m:t>2</m:t>
                              </m:r>
                            </m:sup>
                          </m:sSup>
                          <m:r>
                            <a:rPr lang="en-US" sz="4400" b="0" i="1" smtClean="0">
                              <a:solidFill>
                                <a:srgbClr val="00B0F0"/>
                              </a:solidFill>
                              <a:latin typeface="Cambria Math" panose="02040503050406030204" pitchFamily="18" charset="0"/>
                            </a:rPr>
                            <m:t>=</m:t>
                          </m:r>
                          <m:sSup>
                            <m:sSupPr>
                              <m:ctrlPr>
                                <a:rPr lang="en-US" sz="4400" i="1">
                                  <a:solidFill>
                                    <a:srgbClr val="00B0F0"/>
                                  </a:solidFill>
                                  <a:latin typeface="Cambria Math" panose="02040503050406030204" pitchFamily="18" charset="0"/>
                                </a:rPr>
                              </m:ctrlPr>
                            </m:sSupPr>
                            <m:e>
                              <m:r>
                                <a:rPr lang="en-US" sz="4400" i="1">
                                  <a:solidFill>
                                    <a:srgbClr val="00B0F0"/>
                                  </a:solidFill>
                                  <a:latin typeface="Cambria Math" panose="02040503050406030204" pitchFamily="18" charset="0"/>
                                </a:rPr>
                                <m:t>1</m:t>
                              </m:r>
                            </m:e>
                            <m:sup>
                              <m:r>
                                <a:rPr lang="en-US" sz="4400" i="1">
                                  <a:solidFill>
                                    <a:srgbClr val="00B0F0"/>
                                  </a:solidFill>
                                  <a:latin typeface="Cambria Math" panose="02040503050406030204" pitchFamily="18" charset="0"/>
                                </a:rPr>
                                <m:t>2</m:t>
                              </m:r>
                            </m:sup>
                          </m:sSup>
                        </m:oMath>
                      </m:oMathPara>
                    </a14:m>
                    <a:endParaRPr lang="en-CA" sz="4400" dirty="0">
                      <a:solidFill>
                        <a:srgbClr val="00B0F0"/>
                      </a:solidFill>
                    </a:endParaRPr>
                  </a:p>
                </p:txBody>
              </p:sp>
            </mc:Choice>
            <mc:Fallback xmlns="">
              <p:sp>
                <p:nvSpPr>
                  <p:cNvPr id="20" name="TextBox 19">
                    <a:extLst>
                      <a:ext uri="{FF2B5EF4-FFF2-40B4-BE49-F238E27FC236}">
                        <a16:creationId xmlns:a16="http://schemas.microsoft.com/office/drawing/2014/main" id="{BB2BB7E7-A6C3-47BA-959B-630397023517}"/>
                      </a:ext>
                    </a:extLst>
                  </p:cNvPr>
                  <p:cNvSpPr txBox="1">
                    <a:spLocks noRot="1" noChangeAspect="1" noMove="1" noResize="1" noEditPoints="1" noAdjustHandles="1" noChangeArrowheads="1" noChangeShapeType="1" noTextEdit="1"/>
                  </p:cNvSpPr>
                  <p:nvPr/>
                </p:nvSpPr>
                <p:spPr>
                  <a:xfrm>
                    <a:off x="5512607" y="2014316"/>
                    <a:ext cx="2617615" cy="599732"/>
                  </a:xfrm>
                  <a:prstGeom prst="rect">
                    <a:avLst/>
                  </a:prstGeom>
                  <a:blipFill>
                    <a:blip r:embed="rId11"/>
                    <a:stretch>
                      <a:fillRect/>
                    </a:stretch>
                  </a:blipFill>
                  <a:ln w="38100">
                    <a:noFill/>
                  </a:ln>
                </p:spPr>
                <p:txBody>
                  <a:bodyPr/>
                  <a:lstStyle/>
                  <a:p>
                    <a:r>
                      <a:rPr lang="en-CA">
                        <a:noFill/>
                      </a:rPr>
                      <a:t> </a:t>
                    </a:r>
                  </a:p>
                </p:txBody>
              </p:sp>
            </mc:Fallback>
          </mc:AlternateContent>
          <p:sp>
            <p:nvSpPr>
              <p:cNvPr id="29" name="Freeform: Shape 28">
                <a:extLst>
                  <a:ext uri="{FF2B5EF4-FFF2-40B4-BE49-F238E27FC236}">
                    <a16:creationId xmlns:a16="http://schemas.microsoft.com/office/drawing/2014/main" id="{9B5B086C-57A3-45F5-83F3-AE70C4B6785B}"/>
                  </a:ext>
                </a:extLst>
              </p:cNvPr>
              <p:cNvSpPr/>
              <p:nvPr/>
            </p:nvSpPr>
            <p:spPr>
              <a:xfrm rot="13409061">
                <a:off x="8218333" y="2230725"/>
                <a:ext cx="1449704" cy="730112"/>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10" name="Group 9">
            <a:extLst>
              <a:ext uri="{FF2B5EF4-FFF2-40B4-BE49-F238E27FC236}">
                <a16:creationId xmlns:a16="http://schemas.microsoft.com/office/drawing/2014/main" id="{477680E3-5393-4850-819B-46ACB41802E8}"/>
              </a:ext>
            </a:extLst>
          </p:cNvPr>
          <p:cNvGrpSpPr/>
          <p:nvPr/>
        </p:nvGrpSpPr>
        <p:grpSpPr>
          <a:xfrm>
            <a:off x="9414907" y="1028700"/>
            <a:ext cx="2319893" cy="1416873"/>
            <a:chOff x="9414907" y="1028700"/>
            <a:chExt cx="2319893" cy="1416873"/>
          </a:xfrm>
        </p:grpSpPr>
        <p:sp>
          <p:nvSpPr>
            <p:cNvPr id="33" name="TextBox 32">
              <a:extLst>
                <a:ext uri="{FF2B5EF4-FFF2-40B4-BE49-F238E27FC236}">
                  <a16:creationId xmlns:a16="http://schemas.microsoft.com/office/drawing/2014/main" id="{D06E537F-005C-43AF-B64A-13D614C05350}"/>
                </a:ext>
              </a:extLst>
            </p:cNvPr>
            <p:cNvSpPr txBox="1"/>
            <p:nvPr/>
          </p:nvSpPr>
          <p:spPr>
            <a:xfrm>
              <a:off x="9414907" y="1614576"/>
              <a:ext cx="2319893" cy="830997"/>
            </a:xfrm>
            <a:prstGeom prst="rect">
              <a:avLst/>
            </a:prstGeom>
            <a:noFill/>
            <a:ln w="38100">
              <a:noFill/>
            </a:ln>
          </p:spPr>
          <p:txBody>
            <a:bodyPr wrap="square" rtlCol="0">
              <a:spAutoFit/>
            </a:bodyPr>
            <a:lstStyle/>
            <a:p>
              <a:r>
                <a:rPr lang="en-US" sz="4800" dirty="0">
                  <a:solidFill>
                    <a:schemeClr val="accent2">
                      <a:lumMod val="75000"/>
                    </a:schemeClr>
                  </a:solidFill>
                </a:rPr>
                <a:t>“radius”</a:t>
              </a:r>
              <a:endParaRPr lang="en-CA" sz="4800" dirty="0">
                <a:solidFill>
                  <a:schemeClr val="accent2">
                    <a:lumMod val="75000"/>
                  </a:schemeClr>
                </a:solidFill>
              </a:endParaRPr>
            </a:p>
          </p:txBody>
        </p:sp>
        <p:cxnSp>
          <p:nvCxnSpPr>
            <p:cNvPr id="6" name="Straight Arrow Connector 5">
              <a:extLst>
                <a:ext uri="{FF2B5EF4-FFF2-40B4-BE49-F238E27FC236}">
                  <a16:creationId xmlns:a16="http://schemas.microsoft.com/office/drawing/2014/main" id="{091B05F3-0CEA-4B57-B194-775717E64C50}"/>
                </a:ext>
              </a:extLst>
            </p:cNvPr>
            <p:cNvCxnSpPr/>
            <p:nvPr/>
          </p:nvCxnSpPr>
          <p:spPr>
            <a:xfrm flipV="1">
              <a:off x="10934700" y="1028700"/>
              <a:ext cx="266700" cy="70485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570133881"/>
      </p:ext>
    </p:extLst>
  </p:cSld>
  <p:clrMapOvr>
    <a:masterClrMapping/>
  </p:clrMapOvr>
  <mc:AlternateContent xmlns:mc="http://schemas.openxmlformats.org/markup-compatibility/2006" xmlns:p14="http://schemas.microsoft.com/office/powerpoint/2010/main">
    <mc:Choice Requires="p14">
      <p:transition spd="slow" p14:dur="2000" advTm="14113"/>
    </mc:Choice>
    <mc:Fallback xmlns="">
      <p:transition spd="slow" advTm="141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60A0F17-57A1-43C6-9254-C6C6A682C9EF}"/>
              </a:ext>
            </a:extLst>
          </p:cNvPr>
          <p:cNvGrpSpPr/>
          <p:nvPr/>
        </p:nvGrpSpPr>
        <p:grpSpPr>
          <a:xfrm>
            <a:off x="-2772697" y="1037636"/>
            <a:ext cx="8259097" cy="8327589"/>
            <a:chOff x="-2772697" y="1037636"/>
            <a:chExt cx="8259097" cy="8327589"/>
          </a:xfrm>
        </p:grpSpPr>
        <p:pic>
          <p:nvPicPr>
            <p:cNvPr id="3" name="Picture 2">
              <a:extLst>
                <a:ext uri="{FF2B5EF4-FFF2-40B4-BE49-F238E27FC236}">
                  <a16:creationId xmlns:a16="http://schemas.microsoft.com/office/drawing/2014/main" id="{A14131AE-2EF1-4983-BFBD-09B13DA15481}"/>
                </a:ext>
              </a:extLst>
            </p:cNvPr>
            <p:cNvPicPr>
              <a:picLocks noChangeAspect="1"/>
            </p:cNvPicPr>
            <p:nvPr/>
          </p:nvPicPr>
          <p:blipFill rotWithShape="1">
            <a:blip r:embed="rId4"/>
            <a:srcRect l="47629"/>
            <a:stretch/>
          </p:blipFill>
          <p:spPr>
            <a:xfrm>
              <a:off x="-2772697" y="1037636"/>
              <a:ext cx="8259097" cy="8327589"/>
            </a:xfrm>
            <a:prstGeom prst="rect">
              <a:avLst/>
            </a:prstGeom>
          </p:spPr>
        </p:pic>
        <p:sp>
          <p:nvSpPr>
            <p:cNvPr id="7" name="Oval 6">
              <a:extLst>
                <a:ext uri="{FF2B5EF4-FFF2-40B4-BE49-F238E27FC236}">
                  <a16:creationId xmlns:a16="http://schemas.microsoft.com/office/drawing/2014/main" id="{D5228100-91A6-4E84-87C4-187EDC065A82}"/>
                </a:ext>
              </a:extLst>
            </p:cNvPr>
            <p:cNvSpPr/>
            <p:nvPr/>
          </p:nvSpPr>
          <p:spPr>
            <a:xfrm>
              <a:off x="189805" y="3937130"/>
              <a:ext cx="2393941" cy="2393942"/>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D4F59A78-51A6-4252-8FCB-23683E169EB6}"/>
                </a:ext>
              </a:extLst>
            </p:cNvPr>
            <p:cNvSpPr/>
            <p:nvPr/>
          </p:nvSpPr>
          <p:spPr>
            <a:xfrm>
              <a:off x="-1052051" y="2725199"/>
              <a:ext cx="4892618" cy="4892618"/>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D5E2C090-2E54-4633-8C5D-A6E8227BEBF3}"/>
                </a:ext>
              </a:extLst>
            </p:cNvPr>
            <p:cNvSpPr/>
            <p:nvPr/>
          </p:nvSpPr>
          <p:spPr>
            <a:xfrm>
              <a:off x="-2323833" y="1483339"/>
              <a:ext cx="7361370" cy="7361371"/>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a:extLst>
                <a:ext uri="{FF2B5EF4-FFF2-40B4-BE49-F238E27FC236}">
                  <a16:creationId xmlns:a16="http://schemas.microsoft.com/office/drawing/2014/main" id="{A8788323-BDE2-436B-BACC-F854F62601F8}"/>
                </a:ext>
              </a:extLst>
            </p:cNvPr>
            <p:cNvSpPr/>
            <p:nvPr/>
          </p:nvSpPr>
          <p:spPr>
            <a:xfrm>
              <a:off x="1278792" y="5041727"/>
              <a:ext cx="218578" cy="2185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6" name="Partial Circle 45">
            <a:extLst>
              <a:ext uri="{FF2B5EF4-FFF2-40B4-BE49-F238E27FC236}">
                <a16:creationId xmlns:a16="http://schemas.microsoft.com/office/drawing/2014/main" id="{35B3993D-3748-4ACE-B4EC-2BA5C39F99E9}"/>
              </a:ext>
            </a:extLst>
          </p:cNvPr>
          <p:cNvSpPr/>
          <p:nvPr/>
        </p:nvSpPr>
        <p:spPr>
          <a:xfrm>
            <a:off x="170180" y="3948430"/>
            <a:ext cx="2426970" cy="2426970"/>
          </a:xfrm>
          <a:prstGeom prst="pie">
            <a:avLst>
              <a:gd name="adj1" fmla="val 18837182"/>
              <a:gd name="adj2" fmla="val 19977"/>
            </a:avLst>
          </a:prstGeom>
          <a:solidFill>
            <a:srgbClr val="FF7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2493BFCB-9362-4ED9-BBD6-CC7CD6B611C2}"/>
                  </a:ext>
                </a:extLst>
              </p:cNvPr>
              <p:cNvSpPr txBox="1">
                <a:spLocks/>
              </p:cNvSpPr>
              <p:nvPr/>
            </p:nvSpPr>
            <p:spPr>
              <a:xfrm>
                <a:off x="133350" y="171450"/>
                <a:ext cx="12058649" cy="9658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Circular angles </a:t>
                </a:r>
                <a14:m>
                  <m:oMath xmlns:m="http://schemas.openxmlformats.org/officeDocument/2006/math">
                    <m:r>
                      <a:rPr lang="en-US" sz="4800" b="0" i="1" smtClean="0">
                        <a:latin typeface="Cambria Math" panose="02040503050406030204" pitchFamily="18" charset="0"/>
                      </a:rPr>
                      <m:t>𝜃</m:t>
                    </m:r>
                  </m:oMath>
                </a14:m>
                <a:r>
                  <a:rPr lang="en-US" sz="4800" dirty="0"/>
                  <a:t> help us find points on a circle.</a:t>
                </a:r>
              </a:p>
            </p:txBody>
          </p:sp>
        </mc:Choice>
        <mc:Fallback xmlns="">
          <p:sp>
            <p:nvSpPr>
              <p:cNvPr id="4" name="Subtitle 2">
                <a:extLst>
                  <a:ext uri="{FF2B5EF4-FFF2-40B4-BE49-F238E27FC236}">
                    <a16:creationId xmlns:a16="http://schemas.microsoft.com/office/drawing/2014/main" id="{2493BFCB-9362-4ED9-BBD6-CC7CD6B611C2}"/>
                  </a:ext>
                </a:extLst>
              </p:cNvPr>
              <p:cNvSpPr txBox="1">
                <a:spLocks noRot="1" noChangeAspect="1" noMove="1" noResize="1" noEditPoints="1" noAdjustHandles="1" noChangeArrowheads="1" noChangeShapeType="1" noTextEdit="1"/>
              </p:cNvSpPr>
              <p:nvPr/>
            </p:nvSpPr>
            <p:spPr>
              <a:xfrm>
                <a:off x="133350" y="171450"/>
                <a:ext cx="12058649" cy="965850"/>
              </a:xfrm>
              <a:prstGeom prst="rect">
                <a:avLst/>
              </a:prstGeom>
              <a:blipFill>
                <a:blip r:embed="rId5"/>
                <a:stretch>
                  <a:fillRect l="-2326" t="-21384" r="-152" b="-11321"/>
                </a:stretch>
              </a:blipFill>
            </p:spPr>
            <p:txBody>
              <a:bodyPr/>
              <a:lstStyle/>
              <a:p>
                <a:r>
                  <a:rPr lang="en-CA">
                    <a:noFill/>
                  </a:rPr>
                  <a:t> </a:t>
                </a:r>
              </a:p>
            </p:txBody>
          </p:sp>
        </mc:Fallback>
      </mc:AlternateContent>
      <p:grpSp>
        <p:nvGrpSpPr>
          <p:cNvPr id="108" name="Group 107">
            <a:extLst>
              <a:ext uri="{FF2B5EF4-FFF2-40B4-BE49-F238E27FC236}">
                <a16:creationId xmlns:a16="http://schemas.microsoft.com/office/drawing/2014/main" id="{6F2A050F-1DE2-4AAD-9655-B7BBC8E1CC17}"/>
              </a:ext>
            </a:extLst>
          </p:cNvPr>
          <p:cNvGrpSpPr/>
          <p:nvPr/>
        </p:nvGrpSpPr>
        <p:grpSpPr>
          <a:xfrm>
            <a:off x="1355437" y="1496669"/>
            <a:ext cx="3899920" cy="3686171"/>
            <a:chOff x="1355437" y="1496669"/>
            <a:chExt cx="3899920" cy="3686171"/>
          </a:xfrm>
        </p:grpSpPr>
        <p:cxnSp>
          <p:nvCxnSpPr>
            <p:cNvPr id="14" name="Straight Connector 13">
              <a:extLst>
                <a:ext uri="{FF2B5EF4-FFF2-40B4-BE49-F238E27FC236}">
                  <a16:creationId xmlns:a16="http://schemas.microsoft.com/office/drawing/2014/main" id="{3533218C-A92B-42B6-A7E0-C888FA847E84}"/>
                </a:ext>
              </a:extLst>
            </p:cNvPr>
            <p:cNvCxnSpPr>
              <a:cxnSpLocks/>
            </p:cNvCxnSpPr>
            <p:nvPr/>
          </p:nvCxnSpPr>
          <p:spPr>
            <a:xfrm flipV="1">
              <a:off x="1355437" y="1496669"/>
              <a:ext cx="3713839" cy="368617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8CB30B-D26F-410D-9781-966FC2570758}"/>
                </a:ext>
              </a:extLst>
            </p:cNvPr>
            <p:cNvCxnSpPr>
              <a:cxnSpLocks/>
            </p:cNvCxnSpPr>
            <p:nvPr/>
          </p:nvCxnSpPr>
          <p:spPr>
            <a:xfrm>
              <a:off x="1374245" y="5157915"/>
              <a:ext cx="388111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1D8A0AF1-3780-494D-BAB8-742B62E1335B}"/>
              </a:ext>
            </a:extLst>
          </p:cNvPr>
          <p:cNvGrpSpPr/>
          <p:nvPr/>
        </p:nvGrpSpPr>
        <p:grpSpPr>
          <a:xfrm>
            <a:off x="2494269" y="3347110"/>
            <a:ext cx="9697731" cy="1525011"/>
            <a:chOff x="2494269" y="3347110"/>
            <a:chExt cx="9697731" cy="1525011"/>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3B47B29-9B43-4476-8B1F-69532C40D336}"/>
                    </a:ext>
                  </a:extLst>
                </p:cNvPr>
                <p:cNvSpPr txBox="1"/>
                <p:nvPr/>
              </p:nvSpPr>
              <p:spPr>
                <a:xfrm>
                  <a:off x="5822308" y="3483078"/>
                  <a:ext cx="6369692"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m:t>
                        </m:r>
                        <m:r>
                          <a:rPr lang="en-US" sz="4400" b="0" i="1" smtClean="0">
                            <a:solidFill>
                              <a:schemeClr val="tx1"/>
                            </a:solidFill>
                            <a:latin typeface="Cambria Math" panose="02040503050406030204" pitchFamily="18" charset="0"/>
                          </a:rPr>
                          <m:t>𝑥</m:t>
                        </m:r>
                        <m:r>
                          <a:rPr lang="en-US" sz="4400" b="0" i="1" smtClean="0">
                            <a:solidFill>
                              <a:schemeClr val="tx1"/>
                            </a:solidFill>
                            <a:latin typeface="Cambria Math" panose="02040503050406030204" pitchFamily="18" charset="0"/>
                          </a:rPr>
                          <m:t>=1</m:t>
                        </m:r>
                        <m:func>
                          <m:funcPr>
                            <m:ctrlPr>
                              <a:rPr lang="en-US" sz="4400" b="0" i="1" smtClean="0">
                                <a:solidFill>
                                  <a:schemeClr val="tx1"/>
                                </a:solidFill>
                                <a:latin typeface="Cambria Math" panose="02040503050406030204" pitchFamily="18" charset="0"/>
                              </a:rPr>
                            </m:ctrlPr>
                          </m:funcPr>
                          <m:fName>
                            <m:r>
                              <m:rPr>
                                <m:sty m:val="p"/>
                              </m:rPr>
                              <a:rPr lang="en-US" sz="4400" b="0" i="0" smtClean="0">
                                <a:solidFill>
                                  <a:schemeClr val="tx1"/>
                                </a:solidFill>
                                <a:latin typeface="Cambria Math" panose="02040503050406030204" pitchFamily="18" charset="0"/>
                              </a:rPr>
                              <m:t>cos</m:t>
                            </m:r>
                          </m:fName>
                          <m:e>
                            <m:r>
                              <a:rPr lang="en-US" sz="4400" b="0" i="1" smtClean="0">
                                <a:solidFill>
                                  <a:schemeClr val="tx1"/>
                                </a:solidFill>
                                <a:latin typeface="Cambria Math" panose="02040503050406030204" pitchFamily="18" charset="0"/>
                              </a:rPr>
                              <m:t>𝜃</m:t>
                            </m:r>
                          </m:e>
                        </m:func>
                        <m:r>
                          <a:rPr lang="en-US" sz="4400" b="0" i="1" smtClean="0">
                            <a:solidFill>
                              <a:schemeClr val="tx1"/>
                            </a:solidFill>
                            <a:latin typeface="Cambria Math" panose="02040503050406030204" pitchFamily="18" charset="0"/>
                          </a:rPr>
                          <m:t>,</m:t>
                        </m:r>
                        <m:r>
                          <a:rPr lang="en-US" sz="4400" b="0" i="1" smtClean="0">
                            <a:solidFill>
                              <a:schemeClr val="tx1"/>
                            </a:solidFill>
                            <a:latin typeface="Cambria Math" panose="02040503050406030204" pitchFamily="18" charset="0"/>
                          </a:rPr>
                          <m:t>𝑦</m:t>
                        </m:r>
                        <m:r>
                          <a:rPr lang="en-US" sz="4400" i="1">
                            <a:solidFill>
                              <a:schemeClr val="tx1"/>
                            </a:solidFill>
                            <a:latin typeface="Cambria Math" panose="02040503050406030204" pitchFamily="18" charset="0"/>
                          </a:rPr>
                          <m:t>=</m:t>
                        </m:r>
                        <m:r>
                          <a:rPr lang="en-US" sz="4400" b="0" i="1" smtClean="0">
                            <a:solidFill>
                              <a:srgbClr val="FF0000"/>
                            </a:solidFill>
                            <a:latin typeface="Cambria Math" panose="02040503050406030204" pitchFamily="18" charset="0"/>
                          </a:rPr>
                          <m:t>1</m:t>
                        </m:r>
                        <m:func>
                          <m:funcPr>
                            <m:ctrlPr>
                              <a:rPr lang="en-US" sz="4400" i="1">
                                <a:solidFill>
                                  <a:schemeClr val="tx1"/>
                                </a:solidFill>
                                <a:latin typeface="Cambria Math" panose="02040503050406030204" pitchFamily="18" charset="0"/>
                              </a:rPr>
                            </m:ctrlPr>
                          </m:funcPr>
                          <m:fName>
                            <m:r>
                              <m:rPr>
                                <m:sty m:val="p"/>
                              </m:rPr>
                              <a:rPr lang="en-US" sz="4400" b="0" i="0" smtClean="0">
                                <a:solidFill>
                                  <a:schemeClr val="tx1"/>
                                </a:solidFill>
                                <a:latin typeface="Cambria Math" panose="02040503050406030204" pitchFamily="18" charset="0"/>
                              </a:rPr>
                              <m:t>sin</m:t>
                            </m:r>
                          </m:fName>
                          <m:e>
                            <m:r>
                              <a:rPr lang="en-US" sz="4400" i="1">
                                <a:solidFill>
                                  <a:schemeClr val="tx1"/>
                                </a:solidFill>
                                <a:latin typeface="Cambria Math" panose="02040503050406030204" pitchFamily="18" charset="0"/>
                              </a:rPr>
                              <m:t>𝜃</m:t>
                            </m:r>
                          </m:e>
                        </m:func>
                        <m:r>
                          <a:rPr lang="en-US" sz="4400" b="0" i="1" smtClean="0">
                            <a:solidFill>
                              <a:schemeClr val="tx1"/>
                            </a:solidFill>
                            <a:latin typeface="Cambria Math" panose="02040503050406030204" pitchFamily="18" charset="0"/>
                          </a:rPr>
                          <m:t>)</m:t>
                        </m:r>
                      </m:oMath>
                    </m:oMathPara>
                  </a14:m>
                  <a:endParaRPr lang="en-CA" sz="4400" dirty="0">
                    <a:solidFill>
                      <a:schemeClr val="tx1"/>
                    </a:solidFill>
                  </a:endParaRPr>
                </a:p>
              </p:txBody>
            </p:sp>
          </mc:Choice>
          <mc:Fallback xmlns="">
            <p:sp>
              <p:nvSpPr>
                <p:cNvPr id="2" name="TextBox 1">
                  <a:extLst>
                    <a:ext uri="{FF2B5EF4-FFF2-40B4-BE49-F238E27FC236}">
                      <a16:creationId xmlns:a16="http://schemas.microsoft.com/office/drawing/2014/main" id="{33B47B29-9B43-4476-8B1F-69532C40D336}"/>
                    </a:ext>
                  </a:extLst>
                </p:cNvPr>
                <p:cNvSpPr txBox="1">
                  <a:spLocks noRot="1" noChangeAspect="1" noMove="1" noResize="1" noEditPoints="1" noAdjustHandles="1" noChangeArrowheads="1" noChangeShapeType="1" noTextEdit="1"/>
                </p:cNvSpPr>
                <p:nvPr/>
              </p:nvSpPr>
              <p:spPr>
                <a:xfrm>
                  <a:off x="5822308" y="3483078"/>
                  <a:ext cx="6369692" cy="769441"/>
                </a:xfrm>
                <a:prstGeom prst="rect">
                  <a:avLst/>
                </a:prstGeom>
                <a:blipFill>
                  <a:blip r:embed="rId6"/>
                  <a:stretch>
                    <a:fillRect/>
                  </a:stretch>
                </a:blipFill>
              </p:spPr>
              <p:txBody>
                <a:bodyPr/>
                <a:lstStyle/>
                <a:p>
                  <a:r>
                    <a:rPr lang="en-CA">
                      <a:noFill/>
                    </a:rPr>
                    <a:t> </a:t>
                  </a:r>
                </a:p>
              </p:txBody>
            </p:sp>
          </mc:Fallback>
        </mc:AlternateContent>
        <p:sp>
          <p:nvSpPr>
            <p:cNvPr id="52" name="Freeform: Shape 51">
              <a:extLst>
                <a:ext uri="{FF2B5EF4-FFF2-40B4-BE49-F238E27FC236}">
                  <a16:creationId xmlns:a16="http://schemas.microsoft.com/office/drawing/2014/main" id="{53BC9D20-1437-45B4-9DB7-F7C0AD210D47}"/>
                </a:ext>
              </a:extLst>
            </p:cNvPr>
            <p:cNvSpPr/>
            <p:nvPr/>
          </p:nvSpPr>
          <p:spPr>
            <a:xfrm rot="11905048">
              <a:off x="2494269" y="3347110"/>
              <a:ext cx="3236569" cy="1525011"/>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1" name="Group 110">
            <a:extLst>
              <a:ext uri="{FF2B5EF4-FFF2-40B4-BE49-F238E27FC236}">
                <a16:creationId xmlns:a16="http://schemas.microsoft.com/office/drawing/2014/main" id="{9929C4CE-20B2-4CA3-B9CD-B8735EE7A290}"/>
              </a:ext>
            </a:extLst>
          </p:cNvPr>
          <p:cNvGrpSpPr/>
          <p:nvPr/>
        </p:nvGrpSpPr>
        <p:grpSpPr>
          <a:xfrm>
            <a:off x="3283178" y="2298904"/>
            <a:ext cx="8927872" cy="1489945"/>
            <a:chOff x="3283178" y="2298904"/>
            <a:chExt cx="8927872" cy="1489945"/>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86729F5-5F4F-4289-8F20-9C7B35DC5569}"/>
                    </a:ext>
                  </a:extLst>
                </p:cNvPr>
                <p:cNvSpPr txBox="1"/>
                <p:nvPr/>
              </p:nvSpPr>
              <p:spPr>
                <a:xfrm>
                  <a:off x="5841358" y="2298904"/>
                  <a:ext cx="6369692"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rPr>
                          <m:t>(</m:t>
                        </m:r>
                        <m:r>
                          <a:rPr lang="en-US" sz="4400" i="1" smtClean="0">
                            <a:latin typeface="Cambria Math" panose="02040503050406030204" pitchFamily="18" charset="0"/>
                          </a:rPr>
                          <m:t>𝑥</m:t>
                        </m:r>
                        <m:r>
                          <a:rPr lang="en-US" sz="4400" i="1" smtClean="0">
                            <a:latin typeface="Cambria Math" panose="02040503050406030204" pitchFamily="18" charset="0"/>
                          </a:rPr>
                          <m:t>=2</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m:t>
                            </m:r>
                          </m:fName>
                          <m:e>
                            <m:r>
                              <a:rPr lang="en-US" sz="4400" i="1">
                                <a:latin typeface="Cambria Math" panose="02040503050406030204" pitchFamily="18" charset="0"/>
                              </a:rPr>
                              <m:t>𝜃</m:t>
                            </m:r>
                          </m:e>
                        </m:func>
                        <m:r>
                          <a:rPr lang="en-US" sz="4400" i="1">
                            <a:latin typeface="Cambria Math" panose="02040503050406030204" pitchFamily="18" charset="0"/>
                          </a:rPr>
                          <m:t>,</m:t>
                        </m:r>
                        <m:r>
                          <a:rPr lang="en-US" sz="4400" i="1">
                            <a:latin typeface="Cambria Math" panose="02040503050406030204" pitchFamily="18" charset="0"/>
                          </a:rPr>
                          <m:t>𝑦</m:t>
                        </m:r>
                        <m:r>
                          <a:rPr lang="en-US" sz="4400" i="1">
                            <a:latin typeface="Cambria Math" panose="02040503050406030204" pitchFamily="18" charset="0"/>
                          </a:rPr>
                          <m:t>=2</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m:t>
                            </m:r>
                          </m:fName>
                          <m:e>
                            <m:r>
                              <a:rPr lang="en-US" sz="4400" i="1">
                                <a:latin typeface="Cambria Math" panose="02040503050406030204" pitchFamily="18" charset="0"/>
                              </a:rPr>
                              <m:t>𝜃</m:t>
                            </m:r>
                          </m:e>
                        </m:func>
                        <m:r>
                          <a:rPr lang="en-US" sz="4400" i="1">
                            <a:latin typeface="Cambria Math" panose="02040503050406030204" pitchFamily="18" charset="0"/>
                          </a:rPr>
                          <m:t>)</m:t>
                        </m:r>
                      </m:oMath>
                    </m:oMathPara>
                  </a14:m>
                  <a:endParaRPr lang="en-CA" sz="4400" dirty="0"/>
                </a:p>
              </p:txBody>
            </p:sp>
          </mc:Choice>
          <mc:Fallback xmlns="">
            <p:sp>
              <p:nvSpPr>
                <p:cNvPr id="34" name="TextBox 33">
                  <a:extLst>
                    <a:ext uri="{FF2B5EF4-FFF2-40B4-BE49-F238E27FC236}">
                      <a16:creationId xmlns:a16="http://schemas.microsoft.com/office/drawing/2014/main" id="{F86729F5-5F4F-4289-8F20-9C7B35DC5569}"/>
                    </a:ext>
                  </a:extLst>
                </p:cNvPr>
                <p:cNvSpPr txBox="1">
                  <a:spLocks noRot="1" noChangeAspect="1" noMove="1" noResize="1" noEditPoints="1" noAdjustHandles="1" noChangeArrowheads="1" noChangeShapeType="1" noTextEdit="1"/>
                </p:cNvSpPr>
                <p:nvPr/>
              </p:nvSpPr>
              <p:spPr>
                <a:xfrm>
                  <a:off x="5841358" y="2298904"/>
                  <a:ext cx="6369692" cy="769441"/>
                </a:xfrm>
                <a:prstGeom prst="rect">
                  <a:avLst/>
                </a:prstGeom>
                <a:blipFill>
                  <a:blip r:embed="rId7"/>
                  <a:stretch>
                    <a:fillRect/>
                  </a:stretch>
                </a:blipFill>
              </p:spPr>
              <p:txBody>
                <a:bodyPr/>
                <a:lstStyle/>
                <a:p>
                  <a:r>
                    <a:rPr lang="en-CA">
                      <a:noFill/>
                    </a:rPr>
                    <a:t> </a:t>
                  </a:r>
                </a:p>
              </p:txBody>
            </p:sp>
          </mc:Fallback>
        </mc:AlternateContent>
        <p:sp>
          <p:nvSpPr>
            <p:cNvPr id="53" name="Freeform: Shape 52">
              <a:extLst>
                <a:ext uri="{FF2B5EF4-FFF2-40B4-BE49-F238E27FC236}">
                  <a16:creationId xmlns:a16="http://schemas.microsoft.com/office/drawing/2014/main" id="{3756B333-DC6C-4431-8E96-FB2D202FE86E}"/>
                </a:ext>
              </a:extLst>
            </p:cNvPr>
            <p:cNvSpPr/>
            <p:nvPr/>
          </p:nvSpPr>
          <p:spPr>
            <a:xfrm rot="11593471">
              <a:off x="3283178" y="2445160"/>
              <a:ext cx="2546546" cy="1343689"/>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2" name="Group 111">
            <a:extLst>
              <a:ext uri="{FF2B5EF4-FFF2-40B4-BE49-F238E27FC236}">
                <a16:creationId xmlns:a16="http://schemas.microsoft.com/office/drawing/2014/main" id="{6047B88B-5F2F-40A9-BF1C-2E739C34E5C1}"/>
              </a:ext>
            </a:extLst>
          </p:cNvPr>
          <p:cNvGrpSpPr/>
          <p:nvPr/>
        </p:nvGrpSpPr>
        <p:grpSpPr>
          <a:xfrm>
            <a:off x="3965500" y="1141156"/>
            <a:ext cx="8226500" cy="1311272"/>
            <a:chOff x="3965500" y="1141156"/>
            <a:chExt cx="8226500" cy="1311272"/>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6540F00-9186-4ECF-A845-073C0F3DBE93}"/>
                    </a:ext>
                  </a:extLst>
                </p:cNvPr>
                <p:cNvSpPr txBox="1"/>
                <p:nvPr/>
              </p:nvSpPr>
              <p:spPr>
                <a:xfrm>
                  <a:off x="5822308" y="1141156"/>
                  <a:ext cx="6369692"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rPr>
                          <m:t>(</m:t>
                        </m:r>
                        <m:r>
                          <a:rPr lang="en-US" sz="4400" i="1" smtClean="0">
                            <a:latin typeface="Cambria Math" panose="02040503050406030204" pitchFamily="18" charset="0"/>
                          </a:rPr>
                          <m:t>𝑥</m:t>
                        </m:r>
                        <m:r>
                          <a:rPr lang="en-US" sz="4400" i="1" smtClean="0">
                            <a:latin typeface="Cambria Math" panose="02040503050406030204" pitchFamily="18" charset="0"/>
                          </a:rPr>
                          <m:t>=3</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m:t>
                            </m:r>
                          </m:fName>
                          <m:e>
                            <m:r>
                              <a:rPr lang="en-US" sz="4400" i="1">
                                <a:latin typeface="Cambria Math" panose="02040503050406030204" pitchFamily="18" charset="0"/>
                              </a:rPr>
                              <m:t>𝜃</m:t>
                            </m:r>
                          </m:e>
                        </m:func>
                        <m:r>
                          <a:rPr lang="en-US" sz="4400" i="1">
                            <a:latin typeface="Cambria Math" panose="02040503050406030204" pitchFamily="18" charset="0"/>
                          </a:rPr>
                          <m:t>,</m:t>
                        </m:r>
                        <m:r>
                          <a:rPr lang="en-US" sz="4400" i="1">
                            <a:latin typeface="Cambria Math" panose="02040503050406030204" pitchFamily="18" charset="0"/>
                          </a:rPr>
                          <m:t>𝑦</m:t>
                        </m:r>
                        <m:r>
                          <a:rPr lang="en-US" sz="4400" i="1">
                            <a:latin typeface="Cambria Math" panose="02040503050406030204" pitchFamily="18" charset="0"/>
                          </a:rPr>
                          <m:t>=3</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m:t>
                            </m:r>
                          </m:fName>
                          <m:e>
                            <m:r>
                              <a:rPr lang="en-US" sz="4400" i="1">
                                <a:latin typeface="Cambria Math" panose="02040503050406030204" pitchFamily="18" charset="0"/>
                              </a:rPr>
                              <m:t>𝜃</m:t>
                            </m:r>
                          </m:e>
                        </m:func>
                        <m:r>
                          <a:rPr lang="en-US" sz="4400" i="1">
                            <a:latin typeface="Cambria Math" panose="02040503050406030204" pitchFamily="18" charset="0"/>
                          </a:rPr>
                          <m:t>)</m:t>
                        </m:r>
                      </m:oMath>
                    </m:oMathPara>
                  </a14:m>
                  <a:endParaRPr lang="en-CA" sz="4400" dirty="0"/>
                </a:p>
              </p:txBody>
            </p:sp>
          </mc:Choice>
          <mc:Fallback xmlns="">
            <p:sp>
              <p:nvSpPr>
                <p:cNvPr id="41" name="TextBox 40">
                  <a:extLst>
                    <a:ext uri="{FF2B5EF4-FFF2-40B4-BE49-F238E27FC236}">
                      <a16:creationId xmlns:a16="http://schemas.microsoft.com/office/drawing/2014/main" id="{B6540F00-9186-4ECF-A845-073C0F3DBE93}"/>
                    </a:ext>
                  </a:extLst>
                </p:cNvPr>
                <p:cNvSpPr txBox="1">
                  <a:spLocks noRot="1" noChangeAspect="1" noMove="1" noResize="1" noEditPoints="1" noAdjustHandles="1" noChangeArrowheads="1" noChangeShapeType="1" noTextEdit="1"/>
                </p:cNvSpPr>
                <p:nvPr/>
              </p:nvSpPr>
              <p:spPr>
                <a:xfrm>
                  <a:off x="5822308" y="1141156"/>
                  <a:ext cx="6369692" cy="769441"/>
                </a:xfrm>
                <a:prstGeom prst="rect">
                  <a:avLst/>
                </a:prstGeom>
                <a:blipFill>
                  <a:blip r:embed="rId8"/>
                  <a:stretch>
                    <a:fillRect/>
                  </a:stretch>
                </a:blipFill>
              </p:spPr>
              <p:txBody>
                <a:bodyPr/>
                <a:lstStyle/>
                <a:p>
                  <a:r>
                    <a:rPr lang="en-CA">
                      <a:noFill/>
                    </a:rPr>
                    <a:t> </a:t>
                  </a:r>
                </a:p>
              </p:txBody>
            </p:sp>
          </mc:Fallback>
        </mc:AlternateContent>
        <p:sp>
          <p:nvSpPr>
            <p:cNvPr id="54" name="Freeform: Shape 53">
              <a:extLst>
                <a:ext uri="{FF2B5EF4-FFF2-40B4-BE49-F238E27FC236}">
                  <a16:creationId xmlns:a16="http://schemas.microsoft.com/office/drawing/2014/main" id="{ADDBD305-0010-4D94-8964-767CBE6DEB03}"/>
                </a:ext>
              </a:extLst>
            </p:cNvPr>
            <p:cNvSpPr/>
            <p:nvPr/>
          </p:nvSpPr>
          <p:spPr>
            <a:xfrm rot="8305319" flipH="1">
              <a:off x="3965500" y="1875215"/>
              <a:ext cx="1967378" cy="577213"/>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2DA6CFE3-76F1-4601-92E1-F20A0F0F4B6E}"/>
                  </a:ext>
                </a:extLst>
              </p:cNvPr>
              <p:cNvSpPr txBox="1"/>
              <p:nvPr/>
            </p:nvSpPr>
            <p:spPr>
              <a:xfrm>
                <a:off x="3020744" y="5140428"/>
                <a:ext cx="1831912" cy="830997"/>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i="1" smtClean="0">
                          <a:solidFill>
                            <a:schemeClr val="tx1"/>
                          </a:solidFill>
                          <a:latin typeface="Cambria Math" panose="02040503050406030204" pitchFamily="18" charset="0"/>
                        </a:rPr>
                        <m:t>𝜃</m:t>
                      </m:r>
                      <m:r>
                        <a:rPr lang="en-US" sz="4800" i="1" smtClean="0">
                          <a:solidFill>
                            <a:schemeClr val="tx1"/>
                          </a:solidFill>
                          <a:latin typeface="Cambria Math" panose="02040503050406030204" pitchFamily="18" charset="0"/>
                        </a:rPr>
                        <m:t>=0</m:t>
                      </m:r>
                    </m:oMath>
                  </m:oMathPara>
                </a14:m>
                <a:endParaRPr lang="en-CA" sz="4800" dirty="0">
                  <a:solidFill>
                    <a:schemeClr val="tx1"/>
                  </a:solidFill>
                </a:endParaRPr>
              </a:p>
            </p:txBody>
          </p:sp>
        </mc:Choice>
        <mc:Fallback xmlns="">
          <p:sp>
            <p:nvSpPr>
              <p:cNvPr id="104" name="TextBox 103">
                <a:extLst>
                  <a:ext uri="{FF2B5EF4-FFF2-40B4-BE49-F238E27FC236}">
                    <a16:creationId xmlns:a16="http://schemas.microsoft.com/office/drawing/2014/main" id="{2DA6CFE3-76F1-4601-92E1-F20A0F0F4B6E}"/>
                  </a:ext>
                </a:extLst>
              </p:cNvPr>
              <p:cNvSpPr txBox="1">
                <a:spLocks noRot="1" noChangeAspect="1" noMove="1" noResize="1" noEditPoints="1" noAdjustHandles="1" noChangeArrowheads="1" noChangeShapeType="1" noTextEdit="1"/>
              </p:cNvSpPr>
              <p:nvPr/>
            </p:nvSpPr>
            <p:spPr>
              <a:xfrm>
                <a:off x="3020744" y="5140428"/>
                <a:ext cx="1831912" cy="830997"/>
              </a:xfrm>
              <a:prstGeom prst="rect">
                <a:avLst/>
              </a:prstGeom>
              <a:blipFill>
                <a:blip r:embed="rId9"/>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B6837B9-2044-4E3A-AF88-4C5ACA7D75E0}"/>
                  </a:ext>
                </a:extLst>
              </p:cNvPr>
              <p:cNvSpPr txBox="1"/>
              <p:nvPr/>
            </p:nvSpPr>
            <p:spPr>
              <a:xfrm>
                <a:off x="525194" y="5216628"/>
                <a:ext cx="2298065" cy="991682"/>
              </a:xfrm>
              <a:prstGeom prst="rect">
                <a:avLst/>
              </a:prstGeom>
              <a:solidFill>
                <a:schemeClr val="bg1"/>
              </a:solidFill>
              <a:effectLst>
                <a:softEdge rad="127000"/>
              </a:effectLst>
            </p:spPr>
            <p:txBody>
              <a:bodyPr wrap="none" rtlCol="0">
                <a:spAutoFit/>
              </a:bodyPr>
              <a:lstStyle/>
              <a:p>
                <a14:m>
                  <m:oMath xmlns:m="http://schemas.openxmlformats.org/officeDocument/2006/math">
                    <m:r>
                      <a:rPr lang="en-US" sz="4000" b="0" i="1" smtClean="0">
                        <a:solidFill>
                          <a:srgbClr val="FF7575"/>
                        </a:solidFill>
                        <a:latin typeface="Cambria Math" panose="02040503050406030204" pitchFamily="18" charset="0"/>
                      </a:rPr>
                      <m:t>𝑎𝑟𝑒𝑎</m:t>
                    </m:r>
                    <m:r>
                      <a:rPr lang="en-US" sz="4000" b="0" i="1" smtClean="0">
                        <a:solidFill>
                          <a:srgbClr val="FF7575"/>
                        </a:solidFill>
                        <a:latin typeface="Cambria Math" panose="02040503050406030204" pitchFamily="18" charset="0"/>
                      </a:rPr>
                      <m:t>=</m:t>
                    </m:r>
                    <m:f>
                      <m:fPr>
                        <m:ctrlPr>
                          <a:rPr lang="en-US" sz="4000" b="0" i="1" smtClean="0">
                            <a:solidFill>
                              <a:srgbClr val="FF7575"/>
                            </a:solidFill>
                            <a:latin typeface="Cambria Math" panose="02040503050406030204" pitchFamily="18" charset="0"/>
                          </a:rPr>
                        </m:ctrlPr>
                      </m:fPr>
                      <m:num>
                        <m:r>
                          <a:rPr lang="en-US" sz="4000" i="1" smtClean="0">
                            <a:solidFill>
                              <a:srgbClr val="FF7575"/>
                            </a:solidFill>
                            <a:latin typeface="Cambria Math" panose="02040503050406030204" pitchFamily="18" charset="0"/>
                          </a:rPr>
                          <m:t>𝜃</m:t>
                        </m:r>
                      </m:num>
                      <m:den>
                        <m:r>
                          <a:rPr lang="en-US" sz="4000" b="0" i="1" smtClean="0">
                            <a:solidFill>
                              <a:srgbClr val="FF7575"/>
                            </a:solidFill>
                            <a:latin typeface="Cambria Math" panose="02040503050406030204" pitchFamily="18" charset="0"/>
                          </a:rPr>
                          <m:t>2</m:t>
                        </m:r>
                      </m:den>
                    </m:f>
                  </m:oMath>
                </a14:m>
                <a:r>
                  <a:rPr lang="en-CA" sz="4000" dirty="0">
                    <a:solidFill>
                      <a:srgbClr val="FF7575"/>
                    </a:solidFill>
                  </a:rPr>
                  <a:t> </a:t>
                </a:r>
              </a:p>
            </p:txBody>
          </p:sp>
        </mc:Choice>
        <mc:Fallback xmlns="">
          <p:sp>
            <p:nvSpPr>
              <p:cNvPr id="105" name="TextBox 104">
                <a:extLst>
                  <a:ext uri="{FF2B5EF4-FFF2-40B4-BE49-F238E27FC236}">
                    <a16:creationId xmlns:a16="http://schemas.microsoft.com/office/drawing/2014/main" id="{EB6837B9-2044-4E3A-AF88-4C5ACA7D75E0}"/>
                  </a:ext>
                </a:extLst>
              </p:cNvPr>
              <p:cNvSpPr txBox="1">
                <a:spLocks noRot="1" noChangeAspect="1" noMove="1" noResize="1" noEditPoints="1" noAdjustHandles="1" noChangeArrowheads="1" noChangeShapeType="1" noTextEdit="1"/>
              </p:cNvSpPr>
              <p:nvPr/>
            </p:nvSpPr>
            <p:spPr>
              <a:xfrm>
                <a:off x="525194" y="5216628"/>
                <a:ext cx="2298065" cy="991682"/>
              </a:xfrm>
              <a:prstGeom prst="rect">
                <a:avLst/>
              </a:prstGeom>
              <a:blipFill>
                <a:blip r:embed="rId10"/>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CD1416C0-9E10-4073-8B99-417002CB0ECF}"/>
                  </a:ext>
                </a:extLst>
              </p:cNvPr>
              <p:cNvSpPr txBox="1"/>
              <p:nvPr/>
            </p:nvSpPr>
            <p:spPr>
              <a:xfrm>
                <a:off x="6229350" y="4648200"/>
                <a:ext cx="5962650" cy="1015663"/>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  +  </m:t>
                      </m:r>
                      <m:sSup>
                        <m:sSupPr>
                          <m:ctrlPr>
                            <a:rPr lang="en-US" sz="6000" b="0" i="1" smtClean="0">
                              <a:solidFill>
                                <a:schemeClr val="tx1"/>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𝑦</m:t>
                          </m:r>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  </m:t>
                      </m:r>
                      <m:r>
                        <a:rPr lang="en-US" sz="6000" i="1">
                          <a:latin typeface="Cambria Math" panose="02040503050406030204" pitchFamily="18" charset="0"/>
                        </a:rPr>
                        <m:t>=</m:t>
                      </m:r>
                      <m:r>
                        <a:rPr lang="en-US" sz="6000" b="0" i="1" smtClean="0">
                          <a:latin typeface="Cambria Math" panose="02040503050406030204" pitchFamily="18" charset="0"/>
                        </a:rPr>
                        <m:t>  </m:t>
                      </m:r>
                      <m:sSup>
                        <m:sSupPr>
                          <m:ctrlPr>
                            <a:rPr lang="en-US" sz="6000" i="1">
                              <a:latin typeface="Cambria Math" panose="02040503050406030204" pitchFamily="18" charset="0"/>
                            </a:rPr>
                          </m:ctrlPr>
                        </m:sSupPr>
                        <m:e>
                          <m:r>
                            <a:rPr lang="en-US" sz="6000" i="1">
                              <a:solidFill>
                                <a:schemeClr val="accent2">
                                  <a:lumMod val="75000"/>
                                </a:schemeClr>
                              </a:solidFill>
                              <a:latin typeface="Cambria Math" panose="02040503050406030204" pitchFamily="18" charset="0"/>
                            </a:rPr>
                            <m:t>𝑟</m:t>
                          </m:r>
                        </m:e>
                        <m:sup>
                          <m:r>
                            <a:rPr lang="en-US" sz="6000" i="1">
                              <a:latin typeface="Cambria Math" panose="02040503050406030204" pitchFamily="18" charset="0"/>
                            </a:rPr>
                            <m:t>2</m:t>
                          </m:r>
                        </m:sup>
                      </m:sSup>
                    </m:oMath>
                  </m:oMathPara>
                </a14:m>
                <a:endParaRPr lang="en-CA" sz="6000" dirty="0">
                  <a:solidFill>
                    <a:schemeClr val="tx1"/>
                  </a:solidFill>
                </a:endParaRPr>
              </a:p>
            </p:txBody>
          </p:sp>
        </mc:Choice>
        <mc:Fallback xmlns="">
          <p:sp>
            <p:nvSpPr>
              <p:cNvPr id="106" name="TextBox 105">
                <a:extLst>
                  <a:ext uri="{FF2B5EF4-FFF2-40B4-BE49-F238E27FC236}">
                    <a16:creationId xmlns:a16="http://schemas.microsoft.com/office/drawing/2014/main" id="{CD1416C0-9E10-4073-8B99-417002CB0ECF}"/>
                  </a:ext>
                </a:extLst>
              </p:cNvPr>
              <p:cNvSpPr txBox="1">
                <a:spLocks noRot="1" noChangeAspect="1" noMove="1" noResize="1" noEditPoints="1" noAdjustHandles="1" noChangeArrowheads="1" noChangeShapeType="1" noTextEdit="1"/>
              </p:cNvSpPr>
              <p:nvPr/>
            </p:nvSpPr>
            <p:spPr>
              <a:xfrm>
                <a:off x="6229350" y="4648200"/>
                <a:ext cx="5962650" cy="1015663"/>
              </a:xfrm>
              <a:prstGeom prst="rect">
                <a:avLst/>
              </a:prstGeom>
              <a:blipFill>
                <a:blip r:embed="rId11"/>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6832D41A-9A5F-4215-8DCA-0A92EE241EC4}"/>
                  </a:ext>
                </a:extLst>
              </p:cNvPr>
              <p:cNvSpPr txBox="1"/>
              <p:nvPr/>
            </p:nvSpPr>
            <p:spPr>
              <a:xfrm>
                <a:off x="5619750" y="5810250"/>
                <a:ext cx="6191250" cy="830997"/>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800" b="0" i="1" smtClean="0">
                              <a:solidFill>
                                <a:schemeClr val="tx1"/>
                              </a:solidFill>
                              <a:latin typeface="Cambria Math" panose="02040503050406030204" pitchFamily="18" charset="0"/>
                            </a:rPr>
                          </m:ctrlPr>
                        </m:sSupPr>
                        <m:e>
                          <m:d>
                            <m:dPr>
                              <m:ctrlPr>
                                <a:rPr lang="en-US" sz="4800" b="0" i="1" smtClean="0">
                                  <a:solidFill>
                                    <a:schemeClr val="tx1"/>
                                  </a:solidFill>
                                  <a:latin typeface="Cambria Math" panose="02040503050406030204" pitchFamily="18" charset="0"/>
                                </a:rPr>
                              </m:ctrlPr>
                            </m:dPr>
                            <m:e>
                              <m:func>
                                <m:funcPr>
                                  <m:ctrlPr>
                                    <a:rPr lang="en-US" sz="4800" i="1">
                                      <a:solidFill>
                                        <a:schemeClr val="tx1"/>
                                      </a:solidFill>
                                      <a:latin typeface="Cambria Math" panose="02040503050406030204" pitchFamily="18" charset="0"/>
                                    </a:rPr>
                                  </m:ctrlPr>
                                </m:funcPr>
                                <m:fName>
                                  <m:r>
                                    <m:rPr>
                                      <m:sty m:val="p"/>
                                    </m:rPr>
                                    <a:rPr lang="en-US" sz="4800">
                                      <a:solidFill>
                                        <a:schemeClr val="tx1"/>
                                      </a:solidFill>
                                      <a:latin typeface="Cambria Math" panose="02040503050406030204" pitchFamily="18" charset="0"/>
                                    </a:rPr>
                                    <m:t>cos</m:t>
                                  </m:r>
                                </m:fName>
                                <m:e>
                                  <m:r>
                                    <a:rPr lang="en-US" sz="4800" i="1">
                                      <a:solidFill>
                                        <a:schemeClr val="tx1"/>
                                      </a:solidFill>
                                      <a:latin typeface="Cambria Math" panose="02040503050406030204" pitchFamily="18" charset="0"/>
                                    </a:rPr>
                                    <m:t>𝜃</m:t>
                                  </m:r>
                                </m:e>
                              </m:func>
                            </m:e>
                          </m:d>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m:t>
                      </m:r>
                      <m:sSup>
                        <m:sSupPr>
                          <m:ctrlPr>
                            <a:rPr lang="en-US" sz="4800" i="1">
                              <a:solidFill>
                                <a:schemeClr val="tx1"/>
                              </a:solidFill>
                              <a:latin typeface="Cambria Math" panose="02040503050406030204" pitchFamily="18" charset="0"/>
                            </a:rPr>
                          </m:ctrlPr>
                        </m:sSupPr>
                        <m:e>
                          <m:d>
                            <m:dPr>
                              <m:ctrlPr>
                                <a:rPr lang="en-US" sz="4800" i="1">
                                  <a:solidFill>
                                    <a:schemeClr val="tx1"/>
                                  </a:solidFill>
                                  <a:latin typeface="Cambria Math" panose="02040503050406030204" pitchFamily="18" charset="0"/>
                                </a:rPr>
                              </m:ctrlPr>
                            </m:dPr>
                            <m:e>
                              <m:func>
                                <m:funcPr>
                                  <m:ctrlPr>
                                    <a:rPr lang="en-US" sz="4800" i="1">
                                      <a:solidFill>
                                        <a:schemeClr val="tx1"/>
                                      </a:solidFill>
                                      <a:latin typeface="Cambria Math" panose="02040503050406030204" pitchFamily="18" charset="0"/>
                                    </a:rPr>
                                  </m:ctrlPr>
                                </m:funcPr>
                                <m:fName>
                                  <m:r>
                                    <m:rPr>
                                      <m:sty m:val="p"/>
                                    </m:rPr>
                                    <a:rPr lang="en-US" sz="4800" b="0" i="0" smtClean="0">
                                      <a:solidFill>
                                        <a:schemeClr val="tx1"/>
                                      </a:solidFill>
                                      <a:latin typeface="Cambria Math" panose="02040503050406030204" pitchFamily="18" charset="0"/>
                                    </a:rPr>
                                    <m:t>sin</m:t>
                                  </m:r>
                                </m:fName>
                                <m:e>
                                  <m:r>
                                    <a:rPr lang="en-US" sz="4800" i="1">
                                      <a:solidFill>
                                        <a:schemeClr val="tx1"/>
                                      </a:solidFill>
                                      <a:latin typeface="Cambria Math" panose="02040503050406030204" pitchFamily="18" charset="0"/>
                                    </a:rPr>
                                    <m:t>𝜃</m:t>
                                  </m:r>
                                </m:e>
                              </m:func>
                            </m:e>
                          </m:d>
                        </m:e>
                        <m:sup>
                          <m:r>
                            <a:rPr lang="en-US" sz="4800" i="1">
                              <a:solidFill>
                                <a:schemeClr val="tx1"/>
                              </a:solidFill>
                              <a:latin typeface="Cambria Math" panose="02040503050406030204" pitchFamily="18" charset="0"/>
                            </a:rPr>
                            <m:t>2</m:t>
                          </m:r>
                        </m:sup>
                      </m:sSup>
                      <m:r>
                        <a:rPr lang="en-US" sz="4800" i="1">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1</m:t>
                      </m:r>
                    </m:oMath>
                  </m:oMathPara>
                </a14:m>
                <a:endParaRPr lang="en-CA" sz="4800" dirty="0">
                  <a:solidFill>
                    <a:schemeClr val="tx1"/>
                  </a:solidFill>
                </a:endParaRPr>
              </a:p>
            </p:txBody>
          </p:sp>
        </mc:Choice>
        <mc:Fallback xmlns="">
          <p:sp>
            <p:nvSpPr>
              <p:cNvPr id="107" name="TextBox 106">
                <a:extLst>
                  <a:ext uri="{FF2B5EF4-FFF2-40B4-BE49-F238E27FC236}">
                    <a16:creationId xmlns:a16="http://schemas.microsoft.com/office/drawing/2014/main" id="{6832D41A-9A5F-4215-8DCA-0A92EE241EC4}"/>
                  </a:ext>
                </a:extLst>
              </p:cNvPr>
              <p:cNvSpPr txBox="1">
                <a:spLocks noRot="1" noChangeAspect="1" noMove="1" noResize="1" noEditPoints="1" noAdjustHandles="1" noChangeArrowheads="1" noChangeShapeType="1" noTextEdit="1"/>
              </p:cNvSpPr>
              <p:nvPr/>
            </p:nvSpPr>
            <p:spPr>
              <a:xfrm>
                <a:off x="5619750" y="5810250"/>
                <a:ext cx="6191250" cy="830997"/>
              </a:xfrm>
              <a:prstGeom prst="rect">
                <a:avLst/>
              </a:prstGeom>
              <a:blipFill>
                <a:blip r:embed="rId12"/>
                <a:stretch>
                  <a:fillRect/>
                </a:stretch>
              </a:blipFill>
              <a:ln w="38100">
                <a:noFill/>
              </a:ln>
            </p:spPr>
            <p:txBody>
              <a:bodyPr/>
              <a:lstStyle/>
              <a:p>
                <a:r>
                  <a:rPr lang="en-CA">
                    <a:noFill/>
                  </a:rPr>
                  <a:t> </a:t>
                </a:r>
              </a:p>
            </p:txBody>
          </p:sp>
        </mc:Fallback>
      </mc:AlternateContent>
      <p:sp>
        <p:nvSpPr>
          <p:cNvPr id="18" name="Oval 17">
            <a:extLst>
              <a:ext uri="{FF2B5EF4-FFF2-40B4-BE49-F238E27FC236}">
                <a16:creationId xmlns:a16="http://schemas.microsoft.com/office/drawing/2014/main" id="{1648881D-381A-4AAC-BF45-848D023EB2F1}"/>
              </a:ext>
            </a:extLst>
          </p:cNvPr>
          <p:cNvSpPr/>
          <p:nvPr/>
        </p:nvSpPr>
        <p:spPr>
          <a:xfrm>
            <a:off x="2083124" y="4111925"/>
            <a:ext cx="359503" cy="35950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Oval 41">
            <a:extLst>
              <a:ext uri="{FF2B5EF4-FFF2-40B4-BE49-F238E27FC236}">
                <a16:creationId xmlns:a16="http://schemas.microsoft.com/office/drawing/2014/main" id="{E6D1A046-312E-48EC-B8B4-186C5DAB400D}"/>
              </a:ext>
            </a:extLst>
          </p:cNvPr>
          <p:cNvSpPr/>
          <p:nvPr/>
        </p:nvSpPr>
        <p:spPr>
          <a:xfrm>
            <a:off x="2933779" y="3261271"/>
            <a:ext cx="359503" cy="359503"/>
          </a:xfrm>
          <a:prstGeom prst="ellipse">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Oval 42">
            <a:extLst>
              <a:ext uri="{FF2B5EF4-FFF2-40B4-BE49-F238E27FC236}">
                <a16:creationId xmlns:a16="http://schemas.microsoft.com/office/drawing/2014/main" id="{26EF78AF-A8A1-4151-BC84-5636221A8F0E}"/>
              </a:ext>
            </a:extLst>
          </p:cNvPr>
          <p:cNvSpPr/>
          <p:nvPr/>
        </p:nvSpPr>
        <p:spPr>
          <a:xfrm>
            <a:off x="3775572" y="2419477"/>
            <a:ext cx="359503" cy="35950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3">
            <p14:nvContentPartPr>
              <p14:cNvPr id="115" name="Ink 114">
                <a:extLst>
                  <a:ext uri="{FF2B5EF4-FFF2-40B4-BE49-F238E27FC236}">
                    <a16:creationId xmlns:a16="http://schemas.microsoft.com/office/drawing/2014/main" id="{F8D46784-1AAD-4BA7-B357-EC248E26F9CD}"/>
                  </a:ext>
                </a:extLst>
              </p14:cNvPr>
              <p14:cNvContentPartPr/>
              <p14:nvPr>
                <p:extLst>
                  <p:ext uri="{42D2F446-02D8-4167-A562-619A0277C38B}">
                    <p15:isNarration xmlns:p15="http://schemas.microsoft.com/office/powerpoint/2012/main" val="1"/>
                  </p:ext>
                </p:extLst>
              </p14:nvPr>
            </p14:nvContentPartPr>
            <p14:xfrm>
              <a:off x="319680" y="4161960"/>
              <a:ext cx="11404800" cy="2357640"/>
            </p14:xfrm>
          </p:contentPart>
        </mc:Choice>
        <mc:Fallback xmlns="">
          <p:pic>
            <p:nvPicPr>
              <p:cNvPr id="115" name="Ink 114">
                <a:extLst>
                  <a:ext uri="{FF2B5EF4-FFF2-40B4-BE49-F238E27FC236}">
                    <a16:creationId xmlns:a16="http://schemas.microsoft.com/office/drawing/2014/main" id="{F8D46784-1AAD-4BA7-B357-EC248E26F9CD}"/>
                  </a:ext>
                </a:extLst>
              </p:cNvPr>
              <p:cNvPicPr>
                <a:picLocks noGrp="1" noRot="1" noChangeAspect="1" noMove="1" noResize="1" noEditPoints="1" noAdjustHandles="1" noChangeArrowheads="1" noChangeShapeType="1"/>
              </p:cNvPicPr>
              <p:nvPr/>
            </p:nvPicPr>
            <p:blipFill>
              <a:blip r:embed="rId14"/>
              <a:stretch>
                <a:fillRect/>
              </a:stretch>
            </p:blipFill>
            <p:spPr>
              <a:xfrm>
                <a:off x="310320" y="4152600"/>
                <a:ext cx="11423520" cy="2376360"/>
              </a:xfrm>
              <a:prstGeom prst="rect">
                <a:avLst/>
              </a:prstGeom>
            </p:spPr>
          </p:pic>
        </mc:Fallback>
      </mc:AlternateContent>
    </p:spTree>
    <p:custDataLst>
      <p:tags r:id="rId1"/>
    </p:custDataLst>
    <p:extLst>
      <p:ext uri="{BB962C8B-B14F-4D97-AF65-F5344CB8AC3E}">
        <p14:creationId xmlns:p14="http://schemas.microsoft.com/office/powerpoint/2010/main" val="746173129"/>
      </p:ext>
    </p:extLst>
  </p:cSld>
  <p:clrMapOvr>
    <a:masterClrMapping/>
  </p:clrMapOvr>
  <mc:AlternateContent xmlns:mc="http://schemas.openxmlformats.org/markup-compatibility/2006" xmlns:p14="http://schemas.microsoft.com/office/powerpoint/2010/main">
    <mc:Choice Requires="p14">
      <p:transition spd="slow" p14:dur="2000" advTm="58318"/>
    </mc:Choice>
    <mc:Fallback xmlns="">
      <p:transition spd="slow" advTm="58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5"/>
                                        </p:tgtEl>
                                        <p:attrNameLst>
                                          <p:attrName>style.visibility</p:attrName>
                                        </p:attrNameLst>
                                      </p:cBhvr>
                                      <p:to>
                                        <p:strVal val="visible"/>
                                      </p:to>
                                    </p:set>
                                    <p:cmd type="call" cmd="playFrom(0.0)">
                                      <p:cBhvr>
                                        <p:cTn id="7" dur="1" fill="hold"/>
                                        <p:tgtEl>
                                          <p:spTgt spid="115"/>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wipe(left)">
                                      <p:cBhvr>
                                        <p:cTn id="17" dur="500"/>
                                        <p:tgtEl>
                                          <p:spTgt spid="108"/>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wipe(left)">
                                      <p:cBhvr>
                                        <p:cTn id="20" dur="500"/>
                                        <p:tgtEl>
                                          <p:spTgt spid="10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500"/>
                                  </p:stCondLst>
                                  <p:childTnLst>
                                    <p:set>
                                      <p:cBhvr>
                                        <p:cTn id="27" dur="1" fill="hold">
                                          <p:stCondLst>
                                            <p:cond delay="0"/>
                                          </p:stCondLst>
                                        </p:cTn>
                                        <p:tgtEl>
                                          <p:spTgt spid="42"/>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50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500"/>
                                  </p:stCondLst>
                                  <p:childTnLst>
                                    <p:set>
                                      <p:cBhvr>
                                        <p:cTn id="37" dur="1" fill="hold">
                                          <p:stCondLst>
                                            <p:cond delay="0"/>
                                          </p:stCondLst>
                                        </p:cTn>
                                        <p:tgtEl>
                                          <p:spTgt spid="111"/>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500"/>
                                  </p:stCondLst>
                                  <p:childTnLst>
                                    <p:set>
                                      <p:cBhvr>
                                        <p:cTn id="40" dur="1" fill="hold">
                                          <p:stCondLst>
                                            <p:cond delay="0"/>
                                          </p:stCondLst>
                                        </p:cTn>
                                        <p:tgtEl>
                                          <p:spTgt spid="1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5"/>
                                        </p:tgtEl>
                                        <p:attrNameLst>
                                          <p:attrName>style.visibility</p:attrName>
                                        </p:attrNameLst>
                                      </p:cBhvr>
                                      <p:to>
                                        <p:strVal val="visible"/>
                                      </p:to>
                                    </p:set>
                                    <p:animEffect transition="in" filter="fade">
                                      <p:cBhvr>
                                        <p:cTn id="45" dur="500"/>
                                        <p:tgtEl>
                                          <p:spTgt spid="10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04" grpId="0" animBg="1"/>
      <p:bldP spid="105" grpId="0" animBg="1"/>
      <p:bldP spid="106" grpId="0"/>
      <p:bldP spid="107" grpId="0"/>
      <p:bldP spid="18" grpId="0" animBg="1"/>
      <p:bldP spid="42" grpId="0" animBg="1"/>
      <p:bldP spid="4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DFED444-C085-498E-B3E7-CB6574CDB16B}"/>
              </a:ext>
            </a:extLst>
          </p:cNvPr>
          <p:cNvGrpSpPr/>
          <p:nvPr/>
        </p:nvGrpSpPr>
        <p:grpSpPr>
          <a:xfrm>
            <a:off x="772378" y="1498230"/>
            <a:ext cx="4041987" cy="3399652"/>
            <a:chOff x="0" y="1027872"/>
            <a:chExt cx="4623865" cy="3889060"/>
          </a:xfrm>
        </p:grpSpPr>
        <p:sp>
          <p:nvSpPr>
            <p:cNvPr id="5" name="Partial Circle 4">
              <a:extLst>
                <a:ext uri="{FF2B5EF4-FFF2-40B4-BE49-F238E27FC236}">
                  <a16:creationId xmlns:a16="http://schemas.microsoft.com/office/drawing/2014/main" id="{3EEFC1BB-3933-473E-8806-1BEC1E0E5845}"/>
                </a:ext>
              </a:extLst>
            </p:cNvPr>
            <p:cNvSpPr/>
            <p:nvPr/>
          </p:nvSpPr>
          <p:spPr>
            <a:xfrm>
              <a:off x="0" y="1027872"/>
              <a:ext cx="3889060" cy="3889060"/>
            </a:xfrm>
            <a:prstGeom prst="pie">
              <a:avLst>
                <a:gd name="adj1" fmla="val 18837182"/>
                <a:gd name="adj2" fmla="val 19977"/>
              </a:avLst>
            </a:prstGeom>
            <a:solidFill>
              <a:srgbClr val="FF7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DB9A83E-3B23-4ACA-9B38-8B89A23E9207}"/>
                    </a:ext>
                  </a:extLst>
                </p:cNvPr>
                <p:cNvSpPr txBox="1"/>
                <p:nvPr/>
              </p:nvSpPr>
              <p:spPr>
                <a:xfrm>
                  <a:off x="736099" y="3238476"/>
                  <a:ext cx="3887766" cy="1648852"/>
                </a:xfrm>
                <a:prstGeom prst="rect">
                  <a:avLst/>
                </a:prstGeom>
                <a:solidFill>
                  <a:schemeClr val="bg1"/>
                </a:solidFill>
                <a:effectLst>
                  <a:softEdge rad="127000"/>
                </a:effectLst>
              </p:spPr>
              <p:txBody>
                <a:bodyPr wrap="square" rtlCol="0">
                  <a:spAutoFit/>
                </a:bodyPr>
                <a:lstStyle/>
                <a:p>
                  <a14:m>
                    <m:oMath xmlns:m="http://schemas.openxmlformats.org/officeDocument/2006/math">
                      <m:r>
                        <a:rPr lang="en-US" sz="6000" b="0" i="1" smtClean="0">
                          <a:solidFill>
                            <a:srgbClr val="FF7575"/>
                          </a:solidFill>
                          <a:latin typeface="Cambria Math" panose="02040503050406030204" pitchFamily="18" charset="0"/>
                        </a:rPr>
                        <m:t>𝑎𝑟𝑒𝑎</m:t>
                      </m:r>
                      <m:r>
                        <a:rPr lang="en-US" sz="6000" b="0" i="1" smtClean="0">
                          <a:solidFill>
                            <a:srgbClr val="FF7575"/>
                          </a:solidFill>
                          <a:latin typeface="Cambria Math" panose="02040503050406030204" pitchFamily="18" charset="0"/>
                        </a:rPr>
                        <m:t>=</m:t>
                      </m:r>
                      <m:f>
                        <m:fPr>
                          <m:ctrlPr>
                            <a:rPr lang="en-US" sz="6000" b="0" i="1" smtClean="0">
                              <a:solidFill>
                                <a:srgbClr val="FF7575"/>
                              </a:solidFill>
                              <a:latin typeface="Cambria Math" panose="02040503050406030204" pitchFamily="18" charset="0"/>
                            </a:rPr>
                          </m:ctrlPr>
                        </m:fPr>
                        <m:num>
                          <m:r>
                            <a:rPr lang="en-US" sz="6000" i="1" smtClean="0">
                              <a:solidFill>
                                <a:srgbClr val="FF7575"/>
                              </a:solidFill>
                              <a:latin typeface="Cambria Math" panose="02040503050406030204" pitchFamily="18" charset="0"/>
                            </a:rPr>
                            <m:t>𝜃</m:t>
                          </m:r>
                        </m:num>
                        <m:den>
                          <m:r>
                            <a:rPr lang="en-US" sz="6000" b="0" i="1" smtClean="0">
                              <a:solidFill>
                                <a:srgbClr val="FF7575"/>
                              </a:solidFill>
                              <a:latin typeface="Cambria Math" panose="02040503050406030204" pitchFamily="18" charset="0"/>
                            </a:rPr>
                            <m:t>2</m:t>
                          </m:r>
                        </m:den>
                      </m:f>
                    </m:oMath>
                  </a14:m>
                  <a:r>
                    <a:rPr lang="en-CA" sz="6000" dirty="0">
                      <a:solidFill>
                        <a:srgbClr val="FF7575"/>
                      </a:solidFill>
                    </a:rPr>
                    <a:t> </a:t>
                  </a:r>
                </a:p>
              </p:txBody>
            </p:sp>
          </mc:Choice>
          <mc:Fallback xmlns="">
            <p:sp>
              <p:nvSpPr>
                <p:cNvPr id="6" name="TextBox 5">
                  <a:extLst>
                    <a:ext uri="{FF2B5EF4-FFF2-40B4-BE49-F238E27FC236}">
                      <a16:creationId xmlns:a16="http://schemas.microsoft.com/office/drawing/2014/main" id="{4DB9A83E-3B23-4ACA-9B38-8B89A23E9207}"/>
                    </a:ext>
                  </a:extLst>
                </p:cNvPr>
                <p:cNvSpPr txBox="1">
                  <a:spLocks noRot="1" noChangeAspect="1" noMove="1" noResize="1" noEditPoints="1" noAdjustHandles="1" noChangeArrowheads="1" noChangeShapeType="1" noTextEdit="1"/>
                </p:cNvSpPr>
                <p:nvPr/>
              </p:nvSpPr>
              <p:spPr>
                <a:xfrm>
                  <a:off x="736099" y="3238476"/>
                  <a:ext cx="3887766" cy="1648852"/>
                </a:xfrm>
                <a:prstGeom prst="rect">
                  <a:avLst/>
                </a:prstGeom>
                <a:blipFill>
                  <a:blip r:embed="rId3"/>
                  <a:stretch>
                    <a:fillRect/>
                  </a:stretch>
                </a:blipFill>
                <a:effectLst>
                  <a:softEdge rad="127000"/>
                </a:effectLst>
              </p:spPr>
              <p:txBody>
                <a:bodyPr/>
                <a:lstStyle/>
                <a:p>
                  <a:r>
                    <a:rPr lang="en-CA">
                      <a:noFill/>
                    </a:rPr>
                    <a:t> </a:t>
                  </a:r>
                </a:p>
              </p:txBody>
            </p:sp>
          </mc:Fallback>
        </mc:AlternateContent>
      </p:grpSp>
      <p:grpSp>
        <p:nvGrpSpPr>
          <p:cNvPr id="13" name="Group 12">
            <a:extLst>
              <a:ext uri="{FF2B5EF4-FFF2-40B4-BE49-F238E27FC236}">
                <a16:creationId xmlns:a16="http://schemas.microsoft.com/office/drawing/2014/main" id="{0BE94FA1-39A7-4586-8262-91431381E378}"/>
              </a:ext>
            </a:extLst>
          </p:cNvPr>
          <p:cNvGrpSpPr/>
          <p:nvPr/>
        </p:nvGrpSpPr>
        <p:grpSpPr>
          <a:xfrm>
            <a:off x="7285703" y="1386347"/>
            <a:ext cx="4395117" cy="4465715"/>
            <a:chOff x="6872207" y="428254"/>
            <a:chExt cx="5027830" cy="510859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C23FBC3-1540-4C99-B212-2A63DC77984F}"/>
                    </a:ext>
                  </a:extLst>
                </p:cNvPr>
                <p:cNvSpPr txBox="1"/>
                <p:nvPr/>
              </p:nvSpPr>
              <p:spPr>
                <a:xfrm>
                  <a:off x="6872207" y="4402401"/>
                  <a:ext cx="5027830" cy="1134443"/>
                </a:xfrm>
                <a:prstGeom prst="rect">
                  <a:avLst/>
                </a:prstGeom>
                <a:solidFill>
                  <a:schemeClr val="bg1"/>
                </a:solidFill>
                <a:effectLst>
                  <a:softEdge rad="127000"/>
                </a:effectLst>
              </p:spPr>
              <p:txBody>
                <a:bodyPr wrap="square" rtlCol="0">
                  <a:spAutoFit/>
                </a:bodyPr>
                <a:lstStyle/>
                <a:p>
                  <a14:m>
                    <m:oMath xmlns:m="http://schemas.openxmlformats.org/officeDocument/2006/math">
                      <m:r>
                        <a:rPr lang="en-US" sz="4000" b="0" i="1" smtClean="0">
                          <a:solidFill>
                            <a:srgbClr val="FF7575"/>
                          </a:solidFill>
                          <a:latin typeface="Cambria Math" panose="02040503050406030204" pitchFamily="18" charset="0"/>
                        </a:rPr>
                        <m:t>𝑎𝑟𝑒𝑎</m:t>
                      </m:r>
                      <m:r>
                        <a:rPr lang="en-US" sz="4000" b="0" i="1" smtClean="0">
                          <a:solidFill>
                            <a:srgbClr val="FF7575"/>
                          </a:solidFill>
                          <a:latin typeface="Cambria Math" panose="02040503050406030204" pitchFamily="18" charset="0"/>
                        </a:rPr>
                        <m:t>=</m:t>
                      </m:r>
                      <m:f>
                        <m:fPr>
                          <m:ctrlPr>
                            <a:rPr lang="en-US" sz="4000" b="0" i="1" smtClean="0">
                              <a:solidFill>
                                <a:srgbClr val="FF7575"/>
                              </a:solidFill>
                              <a:latin typeface="Cambria Math" panose="02040503050406030204" pitchFamily="18" charset="0"/>
                            </a:rPr>
                          </m:ctrlPr>
                        </m:fPr>
                        <m:num>
                          <m:r>
                            <a:rPr lang="en-US" sz="4000" i="1" smtClean="0">
                              <a:solidFill>
                                <a:srgbClr val="FF7575"/>
                              </a:solidFill>
                              <a:latin typeface="Cambria Math" panose="02040503050406030204" pitchFamily="18" charset="0"/>
                            </a:rPr>
                            <m:t>𝜃</m:t>
                          </m:r>
                        </m:num>
                        <m:den>
                          <m:r>
                            <a:rPr lang="en-US" sz="4000" b="0" i="1" smtClean="0">
                              <a:solidFill>
                                <a:srgbClr val="FF7575"/>
                              </a:solidFill>
                              <a:latin typeface="Cambria Math" panose="02040503050406030204" pitchFamily="18" charset="0"/>
                            </a:rPr>
                            <m:t>2</m:t>
                          </m:r>
                        </m:den>
                      </m:f>
                      <m:r>
                        <a:rPr lang="en-US" sz="4000" b="0" i="1" smtClean="0">
                          <a:solidFill>
                            <a:srgbClr val="FF7575"/>
                          </a:solidFill>
                          <a:latin typeface="Cambria Math" panose="02040503050406030204" pitchFamily="18" charset="0"/>
                        </a:rPr>
                        <m:t>=</m:t>
                      </m:r>
                      <m:f>
                        <m:fPr>
                          <m:ctrlPr>
                            <a:rPr lang="en-US" sz="4000" b="0" i="1" smtClean="0">
                              <a:solidFill>
                                <a:srgbClr val="FF7575"/>
                              </a:solidFill>
                              <a:latin typeface="Cambria Math" panose="02040503050406030204" pitchFamily="18" charset="0"/>
                            </a:rPr>
                          </m:ctrlPr>
                        </m:fPr>
                        <m:num>
                          <m:r>
                            <a:rPr lang="en-US" sz="4000" b="0" i="1" smtClean="0">
                              <a:solidFill>
                                <a:srgbClr val="FF7575"/>
                              </a:solidFill>
                              <a:latin typeface="Cambria Math" panose="02040503050406030204" pitchFamily="18" charset="0"/>
                            </a:rPr>
                            <m:t>2</m:t>
                          </m:r>
                          <m:r>
                            <a:rPr lang="en-US" sz="4000" b="0" i="1" smtClean="0">
                              <a:solidFill>
                                <a:srgbClr val="FF7575"/>
                              </a:solidFill>
                              <a:latin typeface="Cambria Math" panose="02040503050406030204" pitchFamily="18" charset="0"/>
                            </a:rPr>
                            <m:t>𝜋</m:t>
                          </m:r>
                        </m:num>
                        <m:den>
                          <m:r>
                            <a:rPr lang="en-US" sz="4000" b="0" i="1" smtClean="0">
                              <a:solidFill>
                                <a:srgbClr val="FF7575"/>
                              </a:solidFill>
                              <a:latin typeface="Cambria Math" panose="02040503050406030204" pitchFamily="18" charset="0"/>
                            </a:rPr>
                            <m:t>2</m:t>
                          </m:r>
                        </m:den>
                      </m:f>
                      <m:r>
                        <a:rPr lang="en-US" sz="4000" b="0" i="1" smtClean="0">
                          <a:solidFill>
                            <a:srgbClr val="FF7575"/>
                          </a:solidFill>
                          <a:latin typeface="Cambria Math" panose="02040503050406030204" pitchFamily="18" charset="0"/>
                        </a:rPr>
                        <m:t>=</m:t>
                      </m:r>
                      <m:r>
                        <a:rPr lang="en-US" sz="4000" b="0" i="1" smtClean="0">
                          <a:solidFill>
                            <a:srgbClr val="FF7575"/>
                          </a:solidFill>
                          <a:latin typeface="Cambria Math" panose="02040503050406030204" pitchFamily="18" charset="0"/>
                        </a:rPr>
                        <m:t>𝜋</m:t>
                      </m:r>
                    </m:oMath>
                  </a14:m>
                  <a:r>
                    <a:rPr lang="en-CA" sz="4000" dirty="0">
                      <a:solidFill>
                        <a:srgbClr val="FF7575"/>
                      </a:solidFill>
                    </a:rPr>
                    <a:t> </a:t>
                  </a:r>
                </a:p>
              </p:txBody>
            </p:sp>
          </mc:Choice>
          <mc:Fallback xmlns="">
            <p:sp>
              <p:nvSpPr>
                <p:cNvPr id="8" name="TextBox 7">
                  <a:extLst>
                    <a:ext uri="{FF2B5EF4-FFF2-40B4-BE49-F238E27FC236}">
                      <a16:creationId xmlns:a16="http://schemas.microsoft.com/office/drawing/2014/main" id="{EC23FBC3-1540-4C99-B212-2A63DC77984F}"/>
                    </a:ext>
                  </a:extLst>
                </p:cNvPr>
                <p:cNvSpPr txBox="1">
                  <a:spLocks noRot="1" noChangeAspect="1" noMove="1" noResize="1" noEditPoints="1" noAdjustHandles="1" noChangeArrowheads="1" noChangeShapeType="1" noTextEdit="1"/>
                </p:cNvSpPr>
                <p:nvPr/>
              </p:nvSpPr>
              <p:spPr>
                <a:xfrm>
                  <a:off x="6872207" y="4402401"/>
                  <a:ext cx="5027830" cy="1134443"/>
                </a:xfrm>
                <a:prstGeom prst="rect">
                  <a:avLst/>
                </a:prstGeom>
                <a:blipFill>
                  <a:blip r:embed="rId4"/>
                  <a:stretch>
                    <a:fillRect/>
                  </a:stretch>
                </a:blipFill>
                <a:effectLst>
                  <a:softEdge rad="127000"/>
                </a:effectLst>
              </p:spPr>
              <p:txBody>
                <a:bodyPr/>
                <a:lstStyle/>
                <a:p>
                  <a:r>
                    <a:rPr lang="en-CA">
                      <a:noFill/>
                    </a:rPr>
                    <a:t> </a:t>
                  </a:r>
                </a:p>
              </p:txBody>
            </p:sp>
          </mc:Fallback>
        </mc:AlternateContent>
        <p:grpSp>
          <p:nvGrpSpPr>
            <p:cNvPr id="10" name="Group 9">
              <a:extLst>
                <a:ext uri="{FF2B5EF4-FFF2-40B4-BE49-F238E27FC236}">
                  <a16:creationId xmlns:a16="http://schemas.microsoft.com/office/drawing/2014/main" id="{EDF92CCC-694E-43D9-9539-1E99A4A2FFF7}"/>
                </a:ext>
              </a:extLst>
            </p:cNvPr>
            <p:cNvGrpSpPr/>
            <p:nvPr/>
          </p:nvGrpSpPr>
          <p:grpSpPr>
            <a:xfrm>
              <a:off x="7521194" y="428254"/>
              <a:ext cx="3890518" cy="3890508"/>
              <a:chOff x="6094730" y="3280776"/>
              <a:chExt cx="2427880" cy="2427874"/>
            </a:xfrm>
          </p:grpSpPr>
          <p:sp>
            <p:nvSpPr>
              <p:cNvPr id="7" name="Partial Circle 6">
                <a:extLst>
                  <a:ext uri="{FF2B5EF4-FFF2-40B4-BE49-F238E27FC236}">
                    <a16:creationId xmlns:a16="http://schemas.microsoft.com/office/drawing/2014/main" id="{6FE5753A-6EF3-4EE1-8679-635DFE3FBD26}"/>
                  </a:ext>
                </a:extLst>
              </p:cNvPr>
              <p:cNvSpPr/>
              <p:nvPr/>
            </p:nvSpPr>
            <p:spPr>
              <a:xfrm>
                <a:off x="6094730" y="3281680"/>
                <a:ext cx="2426970" cy="2426970"/>
              </a:xfrm>
              <a:prstGeom prst="pie">
                <a:avLst>
                  <a:gd name="adj1" fmla="val 18837182"/>
                  <a:gd name="adj2" fmla="val 18746904"/>
                </a:avLst>
              </a:prstGeom>
              <a:solidFill>
                <a:srgbClr val="FF7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6699"/>
                  </a:solidFill>
                </a:endParaRPr>
              </a:p>
            </p:txBody>
          </p:sp>
          <p:sp>
            <p:nvSpPr>
              <p:cNvPr id="9" name="Partial Circle 8">
                <a:extLst>
                  <a:ext uri="{FF2B5EF4-FFF2-40B4-BE49-F238E27FC236}">
                    <a16:creationId xmlns:a16="http://schemas.microsoft.com/office/drawing/2014/main" id="{760EAF5D-96C8-46A0-A570-180EDB3C6926}"/>
                  </a:ext>
                </a:extLst>
              </p:cNvPr>
              <p:cNvSpPr/>
              <p:nvPr/>
            </p:nvSpPr>
            <p:spPr>
              <a:xfrm rot="13500000">
                <a:off x="6095640" y="3280776"/>
                <a:ext cx="2426970" cy="2426970"/>
              </a:xfrm>
              <a:prstGeom prst="pie">
                <a:avLst>
                  <a:gd name="adj1" fmla="val 18837182"/>
                  <a:gd name="adj2" fmla="val 18746904"/>
                </a:avLst>
              </a:prstGeom>
              <a:solidFill>
                <a:srgbClr val="FF7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6699"/>
                  </a:solidFill>
                </a:endParaRPr>
              </a:p>
            </p:txBody>
          </p:sp>
        </p:gr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D5AE6C-43F7-486C-8AF7-0D8E7B3A9A1B}"/>
                  </a:ext>
                </a:extLst>
              </p:cNvPr>
              <p:cNvSpPr txBox="1"/>
              <p:nvPr/>
            </p:nvSpPr>
            <p:spPr>
              <a:xfrm>
                <a:off x="7095600" y="5942518"/>
                <a:ext cx="4770706" cy="707886"/>
              </a:xfrm>
              <a:prstGeom prst="rect">
                <a:avLst/>
              </a:prstGeom>
              <a:solidFill>
                <a:schemeClr val="bg1"/>
              </a:solidFill>
              <a:effectLst>
                <a:softEdge rad="127000"/>
              </a:effectLst>
            </p:spPr>
            <p:txBody>
              <a:bodyPr wrap="square" rtlCol="0">
                <a:spAutoFit/>
              </a:bodyPr>
              <a:lstStyle/>
              <a:p>
                <a:pPr algn="ctr"/>
                <a:r>
                  <a:rPr lang="en-US" sz="4000" b="0" dirty="0">
                    <a:solidFill>
                      <a:schemeClr val="tx1"/>
                    </a:solidFill>
                  </a:rPr>
                  <a:t>(</a:t>
                </a:r>
                <a14:m>
                  <m:oMath xmlns:m="http://schemas.openxmlformats.org/officeDocument/2006/math">
                    <m:r>
                      <a:rPr lang="en-US" sz="4000" b="0" i="1" smtClean="0">
                        <a:solidFill>
                          <a:schemeClr val="tx1"/>
                        </a:solidFill>
                        <a:latin typeface="Cambria Math" panose="02040503050406030204" pitchFamily="18" charset="0"/>
                      </a:rPr>
                      <m:t>𝑎𝑟𝑒𝑎</m:t>
                    </m:r>
                    <m:r>
                      <a:rPr lang="en-US" sz="4000" b="0" i="1"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𝜋</m:t>
                    </m:r>
                    <m:sSup>
                      <m:sSupPr>
                        <m:ctrlPr>
                          <a:rPr lang="en-US" sz="4000" b="0" i="1" smtClean="0">
                            <a:solidFill>
                              <a:schemeClr val="tx1"/>
                            </a:solidFill>
                            <a:latin typeface="Cambria Math" panose="02040503050406030204" pitchFamily="18" charset="0"/>
                          </a:rPr>
                        </m:ctrlPr>
                      </m:sSupPr>
                      <m:e>
                        <m:r>
                          <a:rPr lang="en-US" sz="4000" b="0" i="1" smtClean="0">
                            <a:solidFill>
                              <a:schemeClr val="tx1"/>
                            </a:solidFill>
                            <a:latin typeface="Cambria Math" panose="02040503050406030204" pitchFamily="18" charset="0"/>
                          </a:rPr>
                          <m:t>𝑟</m:t>
                        </m:r>
                      </m:e>
                      <m:sup>
                        <m:r>
                          <a:rPr lang="en-US" sz="4000" b="0" i="1" smtClean="0">
                            <a:solidFill>
                              <a:schemeClr val="tx1"/>
                            </a:solidFill>
                            <a:latin typeface="Cambria Math" panose="02040503050406030204" pitchFamily="18" charset="0"/>
                          </a:rPr>
                          <m:t>2</m:t>
                        </m:r>
                      </m:sup>
                    </m:sSup>
                  </m:oMath>
                </a14:m>
                <a:r>
                  <a:rPr lang="en-CA" sz="4000" dirty="0">
                    <a:solidFill>
                      <a:schemeClr val="tx1"/>
                    </a:solidFill>
                  </a:rPr>
                  <a:t>)</a:t>
                </a:r>
              </a:p>
            </p:txBody>
          </p:sp>
        </mc:Choice>
        <mc:Fallback xmlns="">
          <p:sp>
            <p:nvSpPr>
              <p:cNvPr id="12" name="TextBox 11">
                <a:extLst>
                  <a:ext uri="{FF2B5EF4-FFF2-40B4-BE49-F238E27FC236}">
                    <a16:creationId xmlns:a16="http://schemas.microsoft.com/office/drawing/2014/main" id="{80D5AE6C-43F7-486C-8AF7-0D8E7B3A9A1B}"/>
                  </a:ext>
                </a:extLst>
              </p:cNvPr>
              <p:cNvSpPr txBox="1">
                <a:spLocks noRot="1" noChangeAspect="1" noMove="1" noResize="1" noEditPoints="1" noAdjustHandles="1" noChangeArrowheads="1" noChangeShapeType="1" noTextEdit="1"/>
              </p:cNvSpPr>
              <p:nvPr/>
            </p:nvSpPr>
            <p:spPr>
              <a:xfrm>
                <a:off x="7095600" y="5942518"/>
                <a:ext cx="4770706" cy="707886"/>
              </a:xfrm>
              <a:prstGeom prst="rect">
                <a:avLst/>
              </a:prstGeom>
              <a:blipFill>
                <a:blip r:embed="rId5"/>
                <a:stretch>
                  <a:fillRect t="-14655" b="-37069"/>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6C677AA-39B7-46B0-8E75-510B805117BE}"/>
                  </a:ext>
                </a:extLst>
              </p:cNvPr>
              <p:cNvSpPr txBox="1"/>
              <p:nvPr/>
            </p:nvSpPr>
            <p:spPr>
              <a:xfrm>
                <a:off x="715694" y="182044"/>
                <a:ext cx="4770706" cy="1015663"/>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tx1"/>
                          </a:solidFill>
                          <a:latin typeface="Cambria Math" panose="02040503050406030204" pitchFamily="18" charset="0"/>
                        </a:rPr>
                        <m:t>𝑟𝑎𝑑𝑖𝑢𝑠</m:t>
                      </m:r>
                      <m:r>
                        <a:rPr lang="en-US" sz="6000" b="0" i="1" smtClean="0">
                          <a:solidFill>
                            <a:schemeClr val="tx1"/>
                          </a:solidFill>
                          <a:latin typeface="Cambria Math" panose="02040503050406030204" pitchFamily="18" charset="0"/>
                        </a:rPr>
                        <m:t>=1</m:t>
                      </m:r>
                    </m:oMath>
                  </m:oMathPara>
                </a14:m>
                <a:endParaRPr lang="en-CA" sz="6000" dirty="0">
                  <a:solidFill>
                    <a:schemeClr val="tx1"/>
                  </a:solidFill>
                </a:endParaRPr>
              </a:p>
            </p:txBody>
          </p:sp>
        </mc:Choice>
        <mc:Fallback xmlns="">
          <p:sp>
            <p:nvSpPr>
              <p:cNvPr id="14" name="TextBox 13">
                <a:extLst>
                  <a:ext uri="{FF2B5EF4-FFF2-40B4-BE49-F238E27FC236}">
                    <a16:creationId xmlns:a16="http://schemas.microsoft.com/office/drawing/2014/main" id="{76C677AA-39B7-46B0-8E75-510B805117BE}"/>
                  </a:ext>
                </a:extLst>
              </p:cNvPr>
              <p:cNvSpPr txBox="1">
                <a:spLocks noRot="1" noChangeAspect="1" noMove="1" noResize="1" noEditPoints="1" noAdjustHandles="1" noChangeArrowheads="1" noChangeShapeType="1" noTextEdit="1"/>
              </p:cNvSpPr>
              <p:nvPr/>
            </p:nvSpPr>
            <p:spPr>
              <a:xfrm>
                <a:off x="715694" y="182044"/>
                <a:ext cx="4770706" cy="1015663"/>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29F01E5-DEDF-43BB-88EF-996502D2A328}"/>
                  </a:ext>
                </a:extLst>
              </p:cNvPr>
              <p:cNvSpPr txBox="1"/>
              <p:nvPr/>
            </p:nvSpPr>
            <p:spPr>
              <a:xfrm>
                <a:off x="7126327" y="186959"/>
                <a:ext cx="4770706" cy="1015663"/>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tx1"/>
                          </a:solidFill>
                          <a:latin typeface="Cambria Math" panose="02040503050406030204" pitchFamily="18" charset="0"/>
                        </a:rPr>
                        <m:t>𝑟𝑎𝑑𝑖𝑢𝑠</m:t>
                      </m:r>
                      <m:r>
                        <a:rPr lang="en-US" sz="6000" b="0" i="1" smtClean="0">
                          <a:solidFill>
                            <a:schemeClr val="tx1"/>
                          </a:solidFill>
                          <a:latin typeface="Cambria Math" panose="02040503050406030204" pitchFamily="18" charset="0"/>
                        </a:rPr>
                        <m:t>=1</m:t>
                      </m:r>
                    </m:oMath>
                  </m:oMathPara>
                </a14:m>
                <a:endParaRPr lang="en-CA" sz="6000" dirty="0">
                  <a:solidFill>
                    <a:schemeClr val="tx1"/>
                  </a:solidFill>
                </a:endParaRPr>
              </a:p>
            </p:txBody>
          </p:sp>
        </mc:Choice>
        <mc:Fallback xmlns="">
          <p:sp>
            <p:nvSpPr>
              <p:cNvPr id="15" name="TextBox 14">
                <a:extLst>
                  <a:ext uri="{FF2B5EF4-FFF2-40B4-BE49-F238E27FC236}">
                    <a16:creationId xmlns:a16="http://schemas.microsoft.com/office/drawing/2014/main" id="{B29F01E5-DEDF-43BB-88EF-996502D2A328}"/>
                  </a:ext>
                </a:extLst>
              </p:cNvPr>
              <p:cNvSpPr txBox="1">
                <a:spLocks noRot="1" noChangeAspect="1" noMove="1" noResize="1" noEditPoints="1" noAdjustHandles="1" noChangeArrowheads="1" noChangeShapeType="1" noTextEdit="1"/>
              </p:cNvSpPr>
              <p:nvPr/>
            </p:nvSpPr>
            <p:spPr>
              <a:xfrm>
                <a:off x="7126327" y="186959"/>
                <a:ext cx="4770706" cy="1015663"/>
              </a:xfrm>
              <a:prstGeom prst="rect">
                <a:avLst/>
              </a:prstGeom>
              <a:blipFill>
                <a:blip r:embed="rId7"/>
                <a:stretch>
                  <a:fillRect/>
                </a:stretch>
              </a:blipFill>
              <a:effectLst>
                <a:softEdge rad="127000"/>
              </a:effectLst>
            </p:spPr>
            <p:txBody>
              <a:bodyPr/>
              <a:lstStyle/>
              <a:p>
                <a:r>
                  <a:rPr lang="en-CA">
                    <a:noFill/>
                  </a:rPr>
                  <a:t> </a:t>
                </a:r>
              </a:p>
            </p:txBody>
          </p:sp>
        </mc:Fallback>
      </mc:AlternateContent>
      <p:cxnSp>
        <p:nvCxnSpPr>
          <p:cNvPr id="17" name="Straight Connector 16">
            <a:extLst>
              <a:ext uri="{FF2B5EF4-FFF2-40B4-BE49-F238E27FC236}">
                <a16:creationId xmlns:a16="http://schemas.microsoft.com/office/drawing/2014/main" id="{4141F806-684E-4498-8B4A-7324AE4B05C3}"/>
              </a:ext>
            </a:extLst>
          </p:cNvPr>
          <p:cNvCxnSpPr>
            <a:cxnSpLocks/>
          </p:cNvCxnSpPr>
          <p:nvPr/>
        </p:nvCxnSpPr>
        <p:spPr>
          <a:xfrm>
            <a:off x="6105832" y="0"/>
            <a:ext cx="0" cy="6858000"/>
          </a:xfrm>
          <a:prstGeom prst="line">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97702558"/>
      </p:ext>
    </p:extLst>
  </p:cSld>
  <p:clrMapOvr>
    <a:masterClrMapping/>
  </p:clrMapOvr>
  <mc:AlternateContent xmlns:mc="http://schemas.openxmlformats.org/markup-compatibility/2006" xmlns:p14="http://schemas.microsoft.com/office/powerpoint/2010/main">
    <mc:Choice Requires="p14">
      <p:transition spd="slow" p14:dur="2000" advTm="7843"/>
    </mc:Choice>
    <mc:Fallback xmlns="">
      <p:transition spd="slow" advTm="78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extLst>
                  <p:ext uri="{D42A27DB-BD31-4B8C-83A1-F6EECF244321}">
                    <p14:modId xmlns:p14="http://schemas.microsoft.com/office/powerpoint/2010/main" val="4227638367"/>
                  </p:ext>
                </p:extLst>
              </p:nvPr>
            </p:nvGraphicFramePr>
            <p:xfrm>
              <a:off x="400050" y="152401"/>
              <a:ext cx="11430000" cy="6498018"/>
            </p:xfrm>
            <a:graphic>
              <a:graphicData uri="http://schemas.openxmlformats.org/drawingml/2006/table">
                <a:tbl>
                  <a:tblPr firstRow="1" bandRow="1">
                    <a:tableStyleId>{5940675A-B579-460E-94D1-54222C63F5DA}</a:tableStyleId>
                  </a:tblPr>
                  <a:tblGrid>
                    <a:gridCol w="3086100">
                      <a:extLst>
                        <a:ext uri="{9D8B030D-6E8A-4147-A177-3AD203B41FA5}">
                          <a16:colId xmlns:a16="http://schemas.microsoft.com/office/drawing/2014/main" val="2936866724"/>
                        </a:ext>
                      </a:extLst>
                    </a:gridCol>
                    <a:gridCol w="2228850">
                      <a:extLst>
                        <a:ext uri="{9D8B030D-6E8A-4147-A177-3AD203B41FA5}">
                          <a16:colId xmlns:a16="http://schemas.microsoft.com/office/drawing/2014/main" val="2777140550"/>
                        </a:ext>
                      </a:extLst>
                    </a:gridCol>
                    <a:gridCol w="3581400">
                      <a:extLst>
                        <a:ext uri="{9D8B030D-6E8A-4147-A177-3AD203B41FA5}">
                          <a16:colId xmlns:a16="http://schemas.microsoft.com/office/drawing/2014/main" val="4226159283"/>
                        </a:ext>
                      </a:extLst>
                    </a:gridCol>
                    <a:gridCol w="2533650">
                      <a:extLst>
                        <a:ext uri="{9D8B030D-6E8A-4147-A177-3AD203B41FA5}">
                          <a16:colId xmlns:a16="http://schemas.microsoft.com/office/drawing/2014/main" val="208519855"/>
                        </a:ext>
                      </a:extLst>
                    </a:gridCol>
                  </a:tblGrid>
                  <a:tr h="742949">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0070C0"/>
                              </a:solidFill>
                            </a:rPr>
                            <a:t>Euclidean Geometry</a:t>
                          </a:r>
                          <a:endParaRPr lang="en-CA" sz="4800" dirty="0">
                            <a:solidFill>
                              <a:srgbClr val="0070C0"/>
                            </a:solidFill>
                          </a:endParaRPr>
                        </a:p>
                      </a:txBody>
                      <a:tcPr/>
                    </a:tc>
                    <a:tc hMerge="1">
                      <a:txBody>
                        <a:bodyPr/>
                        <a:lstStyle/>
                        <a:p>
                          <a:endParaRPr lang="en-CA"/>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err="1">
                              <a:solidFill>
                                <a:srgbClr val="7030A0"/>
                              </a:solidFill>
                            </a:rPr>
                            <a:t>Minkowski</a:t>
                          </a:r>
                          <a:r>
                            <a:rPr lang="en-US" sz="4800" dirty="0">
                              <a:solidFill>
                                <a:srgbClr val="7030A0"/>
                              </a:solidFill>
                            </a:rPr>
                            <a:t> Geometry</a:t>
                          </a:r>
                          <a:endParaRPr lang="en-CA" sz="4800" dirty="0">
                            <a:solidFill>
                              <a:srgbClr val="7030A0"/>
                            </a:solidFill>
                          </a:endParaRPr>
                        </a:p>
                      </a:txBody>
                      <a:tcPr/>
                    </a:tc>
                    <a:tc hMerge="1">
                      <a:txBody>
                        <a:bodyPr/>
                        <a:lstStyle/>
                        <a:p>
                          <a:endParaRPr lang="en-CA"/>
                        </a:p>
                      </a:txBody>
                      <a:tcPr/>
                    </a:tc>
                    <a:extLst>
                      <a:ext uri="{0D108BD9-81ED-4DB2-BD59-A6C34878D82A}">
                        <a16:rowId xmlns:a16="http://schemas.microsoft.com/office/drawing/2014/main" val="595545894"/>
                      </a:ext>
                    </a:extLst>
                  </a:tr>
                  <a:tr h="130683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Distance/Length</a:t>
                          </a:r>
                          <a:endParaRPr lang="en-CA" sz="3200" dirty="0"/>
                        </a:p>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𝐿</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solidFill>
                                          <a:srgbClr val="0070C0"/>
                                        </a:solidFill>
                                        <a:latin typeface="Cambria Math" panose="02040503050406030204" pitchFamily="18" charset="0"/>
                                      </a:rPr>
                                      <m:t>𝑥</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solidFill>
                                          <a:srgbClr val="0070C0"/>
                                        </a:solidFill>
                                        <a:latin typeface="Cambria Math" panose="02040503050406030204" pitchFamily="18" charset="0"/>
                                      </a:rPr>
                                      <m:t>𝑦</m:t>
                                    </m:r>
                                  </m:e>
                                  <m:sup>
                                    <m:r>
                                      <a:rPr lang="en-US" sz="3200" b="0" i="1" smtClean="0">
                                        <a:latin typeface="Cambria Math" panose="02040503050406030204" pitchFamily="18" charset="0"/>
                                      </a:rPr>
                                      <m:t>2</m:t>
                                    </m:r>
                                  </m:sup>
                                </m:sSup>
                              </m:oMath>
                            </m:oMathPara>
                          </a14:m>
                          <a:endParaRPr lang="en-CA" sz="3200" dirty="0"/>
                        </a:p>
                      </a:txBody>
                      <a:tcPr>
                        <a:lnL w="12700" cap="flat" cmpd="sng" algn="ctr">
                          <a:solidFill>
                            <a:schemeClr val="tx1"/>
                          </a:solidFill>
                          <a:prstDash val="solid"/>
                          <a:round/>
                          <a:headEnd type="none" w="med" len="med"/>
                          <a:tailEnd type="none" w="med" len="med"/>
                        </a:lnL>
                      </a:tcPr>
                    </a:tc>
                    <a:tc hMerge="1">
                      <a:txBody>
                        <a:bodyPr/>
                        <a:lstStyle/>
                        <a:p>
                          <a:endParaRPr lang="en-CA"/>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Spacetime Invariant</a:t>
                          </a:r>
                          <a:endParaRPr lang="en-CA" sz="3200" dirty="0"/>
                        </a:p>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solidFill>
                                          <a:srgbClr val="D09E00"/>
                                        </a:solidFill>
                                        <a:latin typeface="Cambria Math" panose="02040503050406030204" pitchFamily="18" charset="0"/>
                                      </a:rPr>
                                      <m:t>𝑠</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𝑐</m:t>
                                        </m:r>
                                        <m:r>
                                          <a:rPr lang="en-US" sz="3200" b="0" i="1" smtClean="0">
                                            <a:solidFill>
                                              <a:srgbClr val="0070C0"/>
                                            </a:solidFill>
                                            <a:latin typeface="Cambria Math" panose="02040503050406030204" pitchFamily="18" charset="0"/>
                                          </a:rPr>
                                          <m:t>𝑡</m:t>
                                        </m:r>
                                      </m:e>
                                    </m:d>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solidFill>
                                          <a:srgbClr val="0070C0"/>
                                        </a:solidFill>
                                        <a:latin typeface="Cambria Math" panose="02040503050406030204" pitchFamily="18" charset="0"/>
                                      </a:rPr>
                                      <m:t>𝑥</m:t>
                                    </m:r>
                                  </m:e>
                                  <m:sup>
                                    <m:r>
                                      <a:rPr lang="en-US" sz="3200" b="0" i="1" smtClean="0">
                                        <a:latin typeface="Cambria Math" panose="02040503050406030204" pitchFamily="18" charset="0"/>
                                      </a:rPr>
                                      <m:t>2</m:t>
                                    </m:r>
                                  </m:sup>
                                </m:sSup>
                              </m:oMath>
                            </m:oMathPara>
                          </a14:m>
                          <a:endParaRPr lang="en-CA" sz="3200" dirty="0"/>
                        </a:p>
                      </a:txBody>
                      <a:tcPr/>
                    </a:tc>
                    <a:tc hMerge="1">
                      <a:txBody>
                        <a:bodyPr/>
                        <a:lstStyle/>
                        <a:p>
                          <a:endParaRPr lang="en-CA"/>
                        </a:p>
                      </a:txBody>
                      <a:tcPr/>
                    </a:tc>
                    <a:extLst>
                      <a:ext uri="{0D108BD9-81ED-4DB2-BD59-A6C34878D82A}">
                        <a16:rowId xmlns:a16="http://schemas.microsoft.com/office/drawing/2014/main" val="1331947988"/>
                      </a:ext>
                    </a:extLst>
                  </a:tr>
                  <a:tr h="1306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Euclidean Metric</a:t>
                          </a:r>
                          <a:endParaRPr lang="en-CA" sz="3200" dirty="0"/>
                        </a:p>
                        <a:p>
                          <a:pPr algn="ct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b="0" i="1" smtClean="0">
                                    <a:solidFill>
                                      <a:schemeClr val="tx1"/>
                                    </a:solidFill>
                                    <a:latin typeface="Cambria Math" panose="02040503050406030204" pitchFamily="18" charset="0"/>
                                  </a:rPr>
                                  <m:t>=1</m:t>
                                </m:r>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smtClean="0">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𝑦</m:t>
                                        </m:r>
                                      </m:sub>
                                    </m:sSub>
                                  </m:e>
                                </m:acc>
                                <m:r>
                                  <a:rPr lang="en-US" sz="3200" i="1">
                                    <a:latin typeface="Cambria Math" panose="02040503050406030204" pitchFamily="18" charset="0"/>
                                  </a:rPr>
                                  <m:t>=0</m:t>
                                </m:r>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𝑦</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𝑦</m:t>
                                        </m:r>
                                      </m:sub>
                                    </m:sSub>
                                  </m:e>
                                </m:acc>
                                <m:r>
                                  <a:rPr lang="en-US" sz="3200" i="1">
                                    <a:latin typeface="Cambria Math" panose="02040503050406030204" pitchFamily="18" charset="0"/>
                                  </a:rPr>
                                  <m:t>=</m:t>
                                </m:r>
                                <m:r>
                                  <a:rPr lang="en-US" sz="3200" b="0" i="1" smtClean="0">
                                    <a:solidFill>
                                      <a:schemeClr val="tx1"/>
                                    </a:solidFill>
                                    <a:latin typeface="Cambria Math" panose="02040503050406030204" pitchFamily="18" charset="0"/>
                                  </a:rPr>
                                  <m:t>1</m:t>
                                </m:r>
                              </m:oMath>
                            </m:oMathPara>
                          </a14:m>
                          <a:endParaRPr lang="en-CA" sz="3200" dirty="0"/>
                        </a:p>
                      </a:txBody>
                      <a:tcPr>
                        <a:lnL w="12700" cap="flat" cmpd="sng" algn="ctr">
                          <a:solidFill>
                            <a:schemeClr val="tx1"/>
                          </a:solidFill>
                          <a:prstDash val="solid"/>
                          <a:round/>
                          <a:headEnd type="none" w="med" len="med"/>
                          <a:tailEnd type="none" w="med" len="med"/>
                        </a:lnL>
                        <a:lnR w="12700" cmpd="sng">
                          <a:noFill/>
                        </a:ln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4400" b="0" i="1" smtClean="0">
                                        <a:latin typeface="Cambria Math" panose="02040503050406030204" pitchFamily="18" charset="0"/>
                                      </a:rPr>
                                    </m:ctrlPr>
                                  </m:dPr>
                                  <m:e>
                                    <m:m>
                                      <m:mPr>
                                        <m:mcs>
                                          <m:mc>
                                            <m:mcPr>
                                              <m:count m:val="2"/>
                                              <m:mcJc m:val="center"/>
                                            </m:mcPr>
                                          </m:mc>
                                        </m:mcs>
                                        <m:ctrlPr>
                                          <a:rPr lang="en-CA" sz="4400" i="1" smtClean="0">
                                            <a:latin typeface="Cambria Math" panose="02040503050406030204" pitchFamily="18" charset="0"/>
                                          </a:rPr>
                                        </m:ctrlPr>
                                      </m:mPr>
                                      <m:mr>
                                        <m:e>
                                          <m:r>
                                            <a:rPr lang="en-US" sz="4400" b="0" i="1" smtClean="0">
                                              <a:latin typeface="Cambria Math" panose="02040503050406030204" pitchFamily="18" charset="0"/>
                                            </a:rPr>
                                            <m:t>1</m:t>
                                          </m:r>
                                        </m:e>
                                        <m:e>
                                          <m:r>
                                            <a:rPr lang="en-US" sz="4400" b="0" i="1" smtClean="0">
                                              <a:latin typeface="Cambria Math" panose="02040503050406030204" pitchFamily="18" charset="0"/>
                                            </a:rPr>
                                            <m:t>0</m:t>
                                          </m:r>
                                        </m:e>
                                      </m:mr>
                                      <m:mr>
                                        <m:e>
                                          <m:r>
                                            <a:rPr lang="en-US" sz="4400" b="0" i="1" smtClean="0">
                                              <a:latin typeface="Cambria Math" panose="02040503050406030204" pitchFamily="18" charset="0"/>
                                            </a:rPr>
                                            <m:t>0</m:t>
                                          </m:r>
                                        </m:e>
                                        <m:e>
                                          <m:r>
                                            <a:rPr lang="en-US" sz="4400" b="0" i="1" smtClean="0">
                                              <a:latin typeface="Cambria Math" panose="02040503050406030204" pitchFamily="18" charset="0"/>
                                            </a:rPr>
                                            <m:t>1</m:t>
                                          </m:r>
                                        </m:e>
                                      </m:mr>
                                    </m:m>
                                  </m:e>
                                </m:d>
                              </m:oMath>
                            </m:oMathPara>
                          </a14:m>
                          <a:endParaRPr lang="en-CA" sz="3200"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err="1"/>
                            <a:t>Minkowski</a:t>
                          </a:r>
                          <a:r>
                            <a:rPr lang="en-US" sz="3200" dirty="0"/>
                            <a:t> Metric</a:t>
                          </a:r>
                          <a:endParaRPr lang="en-CA" sz="3200" dirty="0"/>
                        </a:p>
                        <a:p>
                          <a:pPr algn="ct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r>
                                  <a:rPr lang="en-US" sz="3200" b="0" i="1" smtClean="0">
                                    <a:solidFill>
                                      <a:schemeClr val="tx1"/>
                                    </a:solidFill>
                                    <a:latin typeface="Cambria Math" panose="02040503050406030204" pitchFamily="18" charset="0"/>
                                  </a:rPr>
                                  <m:t>=1</m:t>
                                </m:r>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=0</m:t>
                                </m:r>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m:t>
                                </m:r>
                                <m:r>
                                  <a:rPr lang="en-US" sz="3200" b="0" i="1" smtClean="0">
                                    <a:latin typeface="Cambria Math" panose="02040503050406030204" pitchFamily="18" charset="0"/>
                                  </a:rPr>
                                  <m:t>−</m:t>
                                </m:r>
                                <m:r>
                                  <a:rPr lang="en-US" sz="3200" b="0" i="1" smtClean="0">
                                    <a:solidFill>
                                      <a:schemeClr val="tx1"/>
                                    </a:solidFill>
                                    <a:latin typeface="Cambria Math" panose="02040503050406030204" pitchFamily="18" charset="0"/>
                                  </a:rPr>
                                  <m:t>1</m:t>
                                </m:r>
                              </m:oMath>
                            </m:oMathPara>
                          </a14:m>
                          <a:endParaRPr lang="en-CA" sz="3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latin typeface="Cambria Math" panose="02040503050406030204" pitchFamily="18" charset="0"/>
                                      </a:rPr>
                                    </m:ctrlPr>
                                  </m:dPr>
                                  <m:e>
                                    <m:m>
                                      <m:mPr>
                                        <m:mcs>
                                          <m:mc>
                                            <m:mcPr>
                                              <m:count m:val="2"/>
                                              <m:mcJc m:val="center"/>
                                            </m:mcPr>
                                          </m:mc>
                                        </m:mcs>
                                        <m:ctrlPr>
                                          <a:rPr lang="en-CA" sz="4000" i="1" smtClean="0">
                                            <a:latin typeface="Cambria Math" panose="02040503050406030204" pitchFamily="18" charset="0"/>
                                          </a:rPr>
                                        </m:ctrlPr>
                                      </m:mPr>
                                      <m:mr>
                                        <m:e>
                                          <m:r>
                                            <a:rPr lang="en-US" sz="4000" b="0" i="1" smtClean="0">
                                              <a:latin typeface="Cambria Math" panose="02040503050406030204" pitchFamily="18" charset="0"/>
                                            </a:rPr>
                                            <m:t>1</m:t>
                                          </m:r>
                                        </m:e>
                                        <m:e>
                                          <m:r>
                                            <a:rPr lang="en-US" sz="4000" b="0" i="1" smtClean="0">
                                              <a:latin typeface="Cambria Math" panose="02040503050406030204" pitchFamily="18" charset="0"/>
                                            </a:rPr>
                                            <m:t>0</m:t>
                                          </m:r>
                                        </m:e>
                                      </m:mr>
                                      <m:mr>
                                        <m:e>
                                          <m:r>
                                            <a:rPr lang="en-US" sz="4000" b="0" i="1" smtClean="0">
                                              <a:latin typeface="Cambria Math" panose="02040503050406030204" pitchFamily="18" charset="0"/>
                                            </a:rPr>
                                            <m:t>0</m:t>
                                          </m:r>
                                        </m:e>
                                        <m:e>
                                          <m:r>
                                            <a:rPr lang="en-US" sz="4000" b="0" i="1" smtClean="0">
                                              <a:latin typeface="Cambria Math" panose="02040503050406030204" pitchFamily="18" charset="0"/>
                                            </a:rPr>
                                            <m:t>−1</m:t>
                                          </m:r>
                                        </m:e>
                                      </m:mr>
                                    </m:m>
                                  </m:e>
                                </m:d>
                              </m:oMath>
                            </m:oMathPara>
                          </a14:m>
                          <a:endParaRPr lang="en-CA" sz="3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90141299"/>
                      </a:ext>
                    </a:extLst>
                  </a:tr>
                  <a:tr h="742187">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Circular Trig      </a:t>
                          </a:r>
                          <a:r>
                            <a:rPr lang="en-US" sz="3200" baseline="0" dirty="0"/>
                            <a:t> </a:t>
                          </a:r>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m:t>
                                  </m:r>
                                </m:fName>
                                <m:e>
                                  <m:r>
                                    <a:rPr lang="en-US" sz="3200" b="0" i="1" smtClean="0">
                                      <a:latin typeface="Cambria Math" panose="02040503050406030204" pitchFamily="18" charset="0"/>
                                    </a:rPr>
                                    <m:t>𝜃</m:t>
                                  </m:r>
                                </m:e>
                              </m:func>
                              <m:r>
                                <a:rPr lang="en-US" sz="3200" b="0" i="1" smtClean="0">
                                  <a:latin typeface="Cambria Math" panose="02040503050406030204" pitchFamily="18" charset="0"/>
                                </a:rPr>
                                <m:t>    </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cos</m:t>
                                  </m:r>
                                </m:fName>
                                <m:e>
                                  <m:r>
                                    <a:rPr lang="en-US" sz="3200" b="0" i="1" smtClean="0">
                                      <a:latin typeface="Cambria Math" panose="02040503050406030204" pitchFamily="18" charset="0"/>
                                    </a:rPr>
                                    <m:t>𝜃</m:t>
                                  </m:r>
                                </m:e>
                              </m:func>
                            </m:oMath>
                          </a14:m>
                          <a:endParaRPr lang="en-CA" sz="3200" dirty="0"/>
                        </a:p>
                      </a:txBody>
                      <a:tcPr>
                        <a:lnT w="12700" cap="flat" cmpd="sng" algn="ctr">
                          <a:solidFill>
                            <a:schemeClr val="tx1"/>
                          </a:solidFill>
                          <a:prstDash val="solid"/>
                          <a:round/>
                          <a:headEnd type="none" w="med" len="med"/>
                          <a:tailEnd type="none" w="med" len="med"/>
                        </a:lnT>
                      </a:tcPr>
                    </a:tc>
                    <a:tc hMerge="1">
                      <a:txBody>
                        <a:bodyPr/>
                        <a:lstStyle/>
                        <a:p>
                          <a:endParaRPr lang="en-CA"/>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Hyperbolic Trig     </a:t>
                          </a:r>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sinh</m:t>
                                  </m:r>
                                </m:fName>
                                <m:e>
                                  <m:r>
                                    <a:rPr lang="en-US" sz="3200" b="0" i="1" smtClean="0">
                                      <a:solidFill>
                                        <a:srgbClr val="00B050"/>
                                      </a:solidFill>
                                      <a:latin typeface="Cambria Math" panose="02040503050406030204" pitchFamily="18" charset="0"/>
                                    </a:rPr>
                                    <m:t>𝜙</m:t>
                                  </m:r>
                                </m:e>
                              </m:func>
                              <m:r>
                                <a:rPr lang="en-US" sz="3200" b="0" i="1" smtClean="0">
                                  <a:latin typeface="Cambria Math" panose="02040503050406030204" pitchFamily="18" charset="0"/>
                                </a:rPr>
                                <m:t>    </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cosh</m:t>
                                  </m:r>
                                </m:fName>
                                <m:e>
                                  <m:r>
                                    <a:rPr lang="en-US" sz="3200" b="0" i="1" smtClean="0">
                                      <a:solidFill>
                                        <a:srgbClr val="00B050"/>
                                      </a:solidFill>
                                      <a:latin typeface="Cambria Math" panose="02040503050406030204" pitchFamily="18" charset="0"/>
                                    </a:rPr>
                                    <m:t>𝜙</m:t>
                                  </m:r>
                                </m:e>
                              </m:func>
                            </m:oMath>
                          </a14:m>
                          <a:endParaRPr lang="en-CA" sz="3200" dirty="0"/>
                        </a:p>
                      </a:txBody>
                      <a:tcPr/>
                    </a:tc>
                    <a:tc hMerge="1">
                      <a:txBody>
                        <a:bodyPr/>
                        <a:lstStyle/>
                        <a:p>
                          <a:endParaRPr lang="en-CA"/>
                        </a:p>
                      </a:txBody>
                      <a:tcPr/>
                    </a:tc>
                    <a:extLst>
                      <a:ext uri="{0D108BD9-81ED-4DB2-BD59-A6C34878D82A}">
                        <a16:rowId xmlns:a16="http://schemas.microsoft.com/office/drawing/2014/main" val="1507556881"/>
                      </a:ext>
                    </a:extLst>
                  </a:tr>
                  <a:tr h="130683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Circular Rotations</a:t>
                          </a:r>
                          <a:endParaRPr lang="en-CA" sz="3200" dirty="0"/>
                        </a:p>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m>
                                      <m:mPr>
                                        <m:mcs>
                                          <m:mc>
                                            <m:mcPr>
                                              <m:count m:val="2"/>
                                              <m:mcJc m:val="center"/>
                                            </m:mcPr>
                                          </m:mc>
                                        </m:mcs>
                                        <m:ctrlPr>
                                          <a:rPr lang="en-CA" sz="3200" i="1" smtClean="0">
                                            <a:latin typeface="Cambria Math" panose="02040503050406030204" pitchFamily="18" charset="0"/>
                                          </a:rPr>
                                        </m:ctrlPr>
                                      </m:mPr>
                                      <m:mr>
                                        <m:e>
                                          <m:func>
                                            <m:funcPr>
                                              <m:ctrlPr>
                                                <a:rPr lang="en-US" sz="3200" b="0" i="1" smtClean="0">
                                                  <a:latin typeface="Cambria Math" panose="02040503050406030204" pitchFamily="18" charset="0"/>
                                                </a:rPr>
                                              </m:ctrlPr>
                                            </m:funcPr>
                                            <m:fName>
                                              <m:r>
                                                <a:rPr lang="en-US" sz="3200" b="0" i="0" smtClean="0">
                                                  <a:latin typeface="Cambria Math" panose="02040503050406030204" pitchFamily="18" charset="0"/>
                                                </a:rPr>
                                                <m:t>   </m:t>
                                              </m:r>
                                              <m:r>
                                                <m:rPr>
                                                  <m:sty m:val="p"/>
                                                </m:rPr>
                                                <a:rPr lang="en-US" sz="3200" b="0" i="0" smtClean="0">
                                                  <a:latin typeface="Cambria Math" panose="02040503050406030204" pitchFamily="18" charset="0"/>
                                                </a:rPr>
                                                <m:t>cos</m:t>
                                              </m:r>
                                            </m:fName>
                                            <m:e>
                                              <m:r>
                                                <a:rPr lang="en-US" sz="3200" b="0" i="1" smtClean="0">
                                                  <a:latin typeface="Cambria Math" panose="02040503050406030204" pitchFamily="18" charset="0"/>
                                                </a:rPr>
                                                <m:t>𝜃</m:t>
                                              </m:r>
                                            </m:e>
                                          </m:func>
                                        </m:e>
                                        <m:e>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m:t>
                                              </m:r>
                                            </m:fName>
                                            <m:e>
                                              <m:r>
                                                <a:rPr lang="en-US" sz="3200" b="0" i="1" smtClean="0">
                                                  <a:latin typeface="Cambria Math" panose="02040503050406030204" pitchFamily="18" charset="0"/>
                                                </a:rPr>
                                                <m:t>𝜃</m:t>
                                              </m:r>
                                            </m:e>
                                          </m:func>
                                        </m:e>
                                      </m:mr>
                                      <m:mr>
                                        <m:e>
                                          <m:func>
                                            <m:funcPr>
                                              <m:ctrlPr>
                                                <a:rPr lang="en-US" sz="3200" b="0" i="1" smtClean="0">
                                                  <a:latin typeface="Cambria Math" panose="02040503050406030204" pitchFamily="18" charset="0"/>
                                                </a:rPr>
                                              </m:ctrlPr>
                                            </m:funcPr>
                                            <m:fName>
                                              <m:r>
                                                <a:rPr lang="en-US" sz="3200" b="0" i="1" smtClean="0">
                                                  <a:latin typeface="Cambria Math" panose="02040503050406030204" pitchFamily="18" charset="0"/>
                                                </a:rPr>
                                                <m:t>−</m:t>
                                              </m:r>
                                              <m:r>
                                                <m:rPr>
                                                  <m:sty m:val="p"/>
                                                </m:rPr>
                                                <a:rPr lang="en-US" sz="3200" b="0" i="0" smtClean="0">
                                                  <a:latin typeface="Cambria Math" panose="02040503050406030204" pitchFamily="18" charset="0"/>
                                                </a:rPr>
                                                <m:t>sin</m:t>
                                              </m:r>
                                            </m:fName>
                                            <m:e>
                                              <m:r>
                                                <a:rPr lang="en-US" sz="3200" b="0" i="1" smtClean="0">
                                                  <a:latin typeface="Cambria Math" panose="02040503050406030204" pitchFamily="18" charset="0"/>
                                                </a:rPr>
                                                <m:t>𝜃</m:t>
                                              </m:r>
                                            </m:e>
                                          </m:func>
                                        </m:e>
                                        <m:e>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cos</m:t>
                                              </m:r>
                                            </m:fName>
                                            <m:e>
                                              <m:r>
                                                <a:rPr lang="en-US" sz="3200" b="0" i="1" smtClean="0">
                                                  <a:latin typeface="Cambria Math" panose="02040503050406030204" pitchFamily="18" charset="0"/>
                                                </a:rPr>
                                                <m:t>𝜃</m:t>
                                              </m:r>
                                            </m:e>
                                          </m:func>
                                        </m:e>
                                      </m:mr>
                                    </m:m>
                                  </m:e>
                                </m:d>
                              </m:oMath>
                            </m:oMathPara>
                          </a14:m>
                          <a:endParaRPr lang="en-CA" sz="3200" dirty="0"/>
                        </a:p>
                      </a:txBody>
                      <a:tcPr/>
                    </a:tc>
                    <a:tc hMerge="1">
                      <a:txBody>
                        <a:bodyPr/>
                        <a:lstStyle/>
                        <a:p>
                          <a:endParaRPr lang="en-CA"/>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Hyperbolic Rotations</a:t>
                          </a:r>
                          <a:endParaRPr lang="en-CA" sz="3200" dirty="0"/>
                        </a:p>
                        <a:p>
                          <a:r>
                            <a:rPr lang="en-US" sz="3200" b="0" dirty="0"/>
                            <a:t>  </a:t>
                          </a:r>
                          <a14:m>
                            <m:oMath xmlns:m="http://schemas.openxmlformats.org/officeDocument/2006/math">
                              <m:d>
                                <m:dPr>
                                  <m:begChr m:val="["/>
                                  <m:endChr m:val="]"/>
                                  <m:ctrlPr>
                                    <a:rPr lang="en-US" sz="3200" b="0" i="1" smtClean="0">
                                      <a:latin typeface="Cambria Math" panose="02040503050406030204" pitchFamily="18" charset="0"/>
                                    </a:rPr>
                                  </m:ctrlPr>
                                </m:dPr>
                                <m:e>
                                  <m:m>
                                    <m:mPr>
                                      <m:mcs>
                                        <m:mc>
                                          <m:mcPr>
                                            <m:count m:val="2"/>
                                            <m:mcJc m:val="center"/>
                                          </m:mcPr>
                                        </m:mc>
                                      </m:mcs>
                                      <m:ctrlPr>
                                        <a:rPr lang="en-CA" sz="3200" i="1" smtClean="0">
                                          <a:latin typeface="Cambria Math" panose="02040503050406030204" pitchFamily="18" charset="0"/>
                                        </a:rPr>
                                      </m:ctrlPr>
                                    </m:mPr>
                                    <m:mr>
                                      <m:e>
                                        <m:func>
                                          <m:funcPr>
                                            <m:ctrlPr>
                                              <a:rPr lang="en-US" sz="3200" b="0" i="1" smtClean="0">
                                                <a:latin typeface="Cambria Math" panose="02040503050406030204" pitchFamily="18" charset="0"/>
                                              </a:rPr>
                                            </m:ctrlPr>
                                          </m:funcPr>
                                          <m:fName>
                                            <m:r>
                                              <a:rPr lang="en-US" sz="3200" b="0" i="0" smtClean="0">
                                                <a:latin typeface="Cambria Math" panose="02040503050406030204" pitchFamily="18" charset="0"/>
                                              </a:rPr>
                                              <m:t>    </m:t>
                                            </m:r>
                                            <m:r>
                                              <m:rPr>
                                                <m:sty m:val="p"/>
                                              </m:rPr>
                                              <a:rPr lang="en-US" sz="3200" b="0" i="0" smtClean="0">
                                                <a:latin typeface="Cambria Math" panose="02040503050406030204" pitchFamily="18" charset="0"/>
                                              </a:rPr>
                                              <m:t>cosh</m:t>
                                            </m:r>
                                          </m:fName>
                                          <m:e>
                                            <m:r>
                                              <a:rPr lang="en-US" sz="3200" b="0" i="1" smtClean="0">
                                                <a:solidFill>
                                                  <a:srgbClr val="00B050"/>
                                                </a:solidFill>
                                                <a:latin typeface="Cambria Math" panose="02040503050406030204" pitchFamily="18" charset="0"/>
                                              </a:rPr>
                                              <m:t>𝜙</m:t>
                                            </m:r>
                                          </m:e>
                                        </m:func>
                                      </m:e>
                                      <m:e>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sinh</m:t>
                                            </m:r>
                                          </m:fName>
                                          <m:e>
                                            <m:r>
                                              <a:rPr lang="en-US" sz="3200" b="0" i="1" smtClean="0">
                                                <a:solidFill>
                                                  <a:srgbClr val="00B050"/>
                                                </a:solidFill>
                                                <a:latin typeface="Cambria Math" panose="02040503050406030204" pitchFamily="18" charset="0"/>
                                              </a:rPr>
                                              <m:t>𝜙</m:t>
                                            </m:r>
                                          </m:e>
                                        </m:func>
                                      </m:e>
                                    </m:mr>
                                    <m:mr>
                                      <m:e>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sinh</m:t>
                                            </m:r>
                                          </m:fName>
                                          <m:e>
                                            <m:r>
                                              <a:rPr lang="en-US" sz="3200" b="0" i="1" smtClean="0">
                                                <a:solidFill>
                                                  <a:srgbClr val="00B050"/>
                                                </a:solidFill>
                                                <a:latin typeface="Cambria Math" panose="02040503050406030204" pitchFamily="18" charset="0"/>
                                              </a:rPr>
                                              <m:t>𝜙</m:t>
                                            </m:r>
                                          </m:e>
                                        </m:func>
                                      </m:e>
                                      <m:e>
                                        <m:r>
                                          <a:rPr lang="en-US" sz="3200" b="0" i="1" smtClean="0">
                                            <a:latin typeface="Cambria Math" panose="02040503050406030204" pitchFamily="18" charset="0"/>
                                          </a:rPr>
                                          <m:t>   </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cosh</m:t>
                                            </m:r>
                                          </m:fName>
                                          <m:e>
                                            <m:r>
                                              <a:rPr lang="en-US" sz="3200" b="0" i="1" smtClean="0">
                                                <a:solidFill>
                                                  <a:srgbClr val="00B050"/>
                                                </a:solidFill>
                                                <a:latin typeface="Cambria Math" panose="02040503050406030204" pitchFamily="18" charset="0"/>
                                              </a:rPr>
                                              <m:t>𝜙</m:t>
                                            </m:r>
                                          </m:e>
                                        </m:func>
                                      </m:e>
                                    </m:mr>
                                  </m:m>
                                </m:e>
                              </m:d>
                            </m:oMath>
                          </a14:m>
                          <a:endParaRPr lang="en-CA" sz="3200" dirty="0"/>
                        </a:p>
                      </a:txBody>
                      <a:tcPr/>
                    </a:tc>
                    <a:tc hMerge="1">
                      <a:txBody>
                        <a:bodyPr/>
                        <a:lstStyle/>
                        <a:p>
                          <a:endParaRPr lang="en-CA"/>
                        </a:p>
                      </a:txBody>
                      <a:tcPr/>
                    </a:tc>
                    <a:extLst>
                      <a:ext uri="{0D108BD9-81ED-4DB2-BD59-A6C34878D82A}">
                        <a16:rowId xmlns:a16="http://schemas.microsoft.com/office/drawing/2014/main" val="3615239292"/>
                      </a:ext>
                    </a:extLst>
                  </a:tr>
                </a:tbl>
              </a:graphicData>
            </a:graphic>
          </p:graphicFrame>
        </mc:Choice>
        <mc:Fallback xmlns="">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extLst>
                  <p:ext uri="{D42A27DB-BD31-4B8C-83A1-F6EECF244321}">
                    <p14:modId xmlns:p14="http://schemas.microsoft.com/office/powerpoint/2010/main" val="4227638367"/>
                  </p:ext>
                </p:extLst>
              </p:nvPr>
            </p:nvGraphicFramePr>
            <p:xfrm>
              <a:off x="400050" y="152401"/>
              <a:ext cx="11430000" cy="6498018"/>
            </p:xfrm>
            <a:graphic>
              <a:graphicData uri="http://schemas.openxmlformats.org/drawingml/2006/table">
                <a:tbl>
                  <a:tblPr firstRow="1" bandRow="1">
                    <a:tableStyleId>{5940675A-B579-460E-94D1-54222C63F5DA}</a:tableStyleId>
                  </a:tblPr>
                  <a:tblGrid>
                    <a:gridCol w="3086100">
                      <a:extLst>
                        <a:ext uri="{9D8B030D-6E8A-4147-A177-3AD203B41FA5}">
                          <a16:colId xmlns:a16="http://schemas.microsoft.com/office/drawing/2014/main" val="2936866724"/>
                        </a:ext>
                      </a:extLst>
                    </a:gridCol>
                    <a:gridCol w="2228850">
                      <a:extLst>
                        <a:ext uri="{9D8B030D-6E8A-4147-A177-3AD203B41FA5}">
                          <a16:colId xmlns:a16="http://schemas.microsoft.com/office/drawing/2014/main" val="2777140550"/>
                        </a:ext>
                      </a:extLst>
                    </a:gridCol>
                    <a:gridCol w="3581400">
                      <a:extLst>
                        <a:ext uri="{9D8B030D-6E8A-4147-A177-3AD203B41FA5}">
                          <a16:colId xmlns:a16="http://schemas.microsoft.com/office/drawing/2014/main" val="4226159283"/>
                        </a:ext>
                      </a:extLst>
                    </a:gridCol>
                    <a:gridCol w="2533650">
                      <a:extLst>
                        <a:ext uri="{9D8B030D-6E8A-4147-A177-3AD203B41FA5}">
                          <a16:colId xmlns:a16="http://schemas.microsoft.com/office/drawing/2014/main" val="208519855"/>
                        </a:ext>
                      </a:extLst>
                    </a:gridCol>
                  </a:tblGrid>
                  <a:tr h="82296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0070C0"/>
                              </a:solidFill>
                            </a:rPr>
                            <a:t>Euclidean Geometry</a:t>
                          </a:r>
                          <a:endParaRPr lang="en-CA" sz="4800" dirty="0">
                            <a:solidFill>
                              <a:srgbClr val="0070C0"/>
                            </a:solidFill>
                          </a:endParaRPr>
                        </a:p>
                      </a:txBody>
                      <a:tcPr/>
                    </a:tc>
                    <a:tc hMerge="1">
                      <a:txBody>
                        <a:bodyPr/>
                        <a:lstStyle/>
                        <a:p>
                          <a:endParaRPr lang="en-CA"/>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err="1">
                              <a:solidFill>
                                <a:srgbClr val="7030A0"/>
                              </a:solidFill>
                            </a:rPr>
                            <a:t>Minkowski</a:t>
                          </a:r>
                          <a:r>
                            <a:rPr lang="en-US" sz="4800" dirty="0">
                              <a:solidFill>
                                <a:srgbClr val="7030A0"/>
                              </a:solidFill>
                            </a:rPr>
                            <a:t> Geometry</a:t>
                          </a:r>
                          <a:endParaRPr lang="en-CA" sz="4800" dirty="0">
                            <a:solidFill>
                              <a:srgbClr val="7030A0"/>
                            </a:solidFill>
                          </a:endParaRPr>
                        </a:p>
                      </a:txBody>
                      <a:tcPr/>
                    </a:tc>
                    <a:tc hMerge="1">
                      <a:txBody>
                        <a:bodyPr/>
                        <a:lstStyle/>
                        <a:p>
                          <a:endParaRPr lang="en-CA"/>
                        </a:p>
                      </a:txBody>
                      <a:tcPr/>
                    </a:tc>
                    <a:extLst>
                      <a:ext uri="{0D108BD9-81ED-4DB2-BD59-A6C34878D82A}">
                        <a16:rowId xmlns:a16="http://schemas.microsoft.com/office/drawing/2014/main" val="595545894"/>
                      </a:ext>
                    </a:extLst>
                  </a:tr>
                  <a:tr h="1306830">
                    <a:tc gridSpan="2">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115" t="-73364" r="-115367" b="-336449"/>
                          </a:stretch>
                        </a:blipFill>
                      </a:tcPr>
                    </a:tc>
                    <a:tc hMerge="1">
                      <a:txBody>
                        <a:bodyPr/>
                        <a:lstStyle/>
                        <a:p>
                          <a:endParaRPr lang="en-CA"/>
                        </a:p>
                      </a:txBody>
                      <a:tcPr/>
                    </a:tc>
                    <a:tc gridSpan="2">
                      <a:txBody>
                        <a:bodyPr/>
                        <a:lstStyle/>
                        <a:p>
                          <a:endParaRPr lang="en-US"/>
                        </a:p>
                      </a:txBody>
                      <a:tcPr>
                        <a:blipFill>
                          <a:blip r:embed="rId3"/>
                          <a:stretch>
                            <a:fillRect l="-86952" t="-73364" r="-199" b="-336449"/>
                          </a:stretch>
                        </a:blipFill>
                      </a:tcPr>
                    </a:tc>
                    <a:tc hMerge="1">
                      <a:txBody>
                        <a:bodyPr/>
                        <a:lstStyle/>
                        <a:p>
                          <a:endParaRPr lang="en-CA"/>
                        </a:p>
                      </a:txBody>
                      <a:tcPr/>
                    </a:tc>
                    <a:extLst>
                      <a:ext uri="{0D108BD9-81ED-4DB2-BD59-A6C34878D82A}">
                        <a16:rowId xmlns:a16="http://schemas.microsoft.com/office/drawing/2014/main" val="1331947988"/>
                      </a:ext>
                    </a:extLst>
                  </a:tr>
                  <a:tr h="2119122">
                    <a:tc>
                      <a:txBody>
                        <a:bodyPr/>
                        <a:lstStyle/>
                        <a:p>
                          <a:endParaRPr lang="en-US"/>
                        </a:p>
                      </a:txBody>
                      <a:tcPr>
                        <a:lnL w="12700" cap="flat" cmpd="sng" algn="ctr">
                          <a:solidFill>
                            <a:schemeClr val="tx1"/>
                          </a:solidFill>
                          <a:prstDash val="solid"/>
                          <a:round/>
                          <a:headEnd type="none" w="med" len="med"/>
                          <a:tailEnd type="none" w="med" len="med"/>
                        </a:lnL>
                        <a:lnR w="12700" cmpd="sng">
                          <a:noFill/>
                        </a:lnR>
                        <a:lnB w="12700" cap="flat" cmpd="sng" algn="ctr">
                          <a:solidFill>
                            <a:schemeClr val="tx1"/>
                          </a:solidFill>
                          <a:prstDash val="solid"/>
                          <a:round/>
                          <a:headEnd type="none" w="med" len="med"/>
                          <a:tailEnd type="none" w="med" len="med"/>
                        </a:lnB>
                        <a:blipFill>
                          <a:blip r:embed="rId3"/>
                          <a:stretch>
                            <a:fillRect l="-197" t="-106609" r="-270414" b="-106897"/>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9178" t="-106609" r="-275616" b="-106897"/>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blipFill>
                          <a:blip r:embed="rId3"/>
                          <a:stretch>
                            <a:fillRect l="-148469" t="-106609" r="-71088" b="-106897"/>
                          </a:stretch>
                        </a:blipFill>
                      </a:tcPr>
                    </a:tc>
                    <a:tc>
                      <a:txBody>
                        <a:bodyPr/>
                        <a:lstStyle/>
                        <a:p>
                          <a:endParaRPr lang="en-US"/>
                        </a:p>
                      </a:txBody>
                      <a:tcPr anchor="ctr">
                        <a:lnL w="12700" cap="flat" cmpd="sng" algn="ctr">
                          <a:noFill/>
                          <a:prstDash val="solid"/>
                          <a:round/>
                          <a:headEnd type="none" w="med" len="med"/>
                          <a:tailEnd type="none" w="med" len="med"/>
                        </a:lnL>
                        <a:blipFill>
                          <a:blip r:embed="rId3"/>
                          <a:stretch>
                            <a:fillRect l="-351202" t="-106609" r="-481" b="-106897"/>
                          </a:stretch>
                        </a:blipFill>
                      </a:tcPr>
                    </a:tc>
                    <a:extLst>
                      <a:ext uri="{0D108BD9-81ED-4DB2-BD59-A6C34878D82A}">
                        <a16:rowId xmlns:a16="http://schemas.microsoft.com/office/drawing/2014/main" val="290141299"/>
                      </a:ext>
                    </a:extLst>
                  </a:tr>
                  <a:tr h="742187">
                    <a:tc gridSpan="2">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15" t="-589344" r="-115367" b="-204918"/>
                          </a:stretch>
                        </a:blipFill>
                      </a:tcPr>
                    </a:tc>
                    <a:tc hMerge="1">
                      <a:txBody>
                        <a:bodyPr/>
                        <a:lstStyle/>
                        <a:p>
                          <a:endParaRPr lang="en-CA"/>
                        </a:p>
                      </a:txBody>
                      <a:tcPr/>
                    </a:tc>
                    <a:tc gridSpan="2">
                      <a:txBody>
                        <a:bodyPr/>
                        <a:lstStyle/>
                        <a:p>
                          <a:endParaRPr lang="en-US"/>
                        </a:p>
                      </a:txBody>
                      <a:tcPr>
                        <a:blipFill>
                          <a:blip r:embed="rId3"/>
                          <a:stretch>
                            <a:fillRect l="-86952" t="-589344" r="-199" b="-204918"/>
                          </a:stretch>
                        </a:blipFill>
                      </a:tcPr>
                    </a:tc>
                    <a:tc hMerge="1">
                      <a:txBody>
                        <a:bodyPr/>
                        <a:lstStyle/>
                        <a:p>
                          <a:endParaRPr lang="en-CA"/>
                        </a:p>
                      </a:txBody>
                      <a:tcPr/>
                    </a:tc>
                    <a:extLst>
                      <a:ext uri="{0D108BD9-81ED-4DB2-BD59-A6C34878D82A}">
                        <a16:rowId xmlns:a16="http://schemas.microsoft.com/office/drawing/2014/main" val="1507556881"/>
                      </a:ext>
                    </a:extLst>
                  </a:tr>
                  <a:tr h="1506919">
                    <a:tc gridSpan="2">
                      <a:txBody>
                        <a:bodyPr/>
                        <a:lstStyle/>
                        <a:p>
                          <a:endParaRPr lang="en-US"/>
                        </a:p>
                      </a:txBody>
                      <a:tcPr>
                        <a:blipFill>
                          <a:blip r:embed="rId3"/>
                          <a:stretch>
                            <a:fillRect l="-115" t="-340486" r="-115367" b="-1215"/>
                          </a:stretch>
                        </a:blipFill>
                      </a:tcPr>
                    </a:tc>
                    <a:tc hMerge="1">
                      <a:txBody>
                        <a:bodyPr/>
                        <a:lstStyle/>
                        <a:p>
                          <a:endParaRPr lang="en-CA"/>
                        </a:p>
                      </a:txBody>
                      <a:tcPr/>
                    </a:tc>
                    <a:tc gridSpan="2">
                      <a:txBody>
                        <a:bodyPr/>
                        <a:lstStyle/>
                        <a:p>
                          <a:endParaRPr lang="en-US"/>
                        </a:p>
                      </a:txBody>
                      <a:tcPr>
                        <a:blipFill>
                          <a:blip r:embed="rId3"/>
                          <a:stretch>
                            <a:fillRect l="-86952" t="-340486" r="-199" b="-1215"/>
                          </a:stretch>
                        </a:blipFill>
                      </a:tcPr>
                    </a:tc>
                    <a:tc hMerge="1">
                      <a:txBody>
                        <a:bodyPr/>
                        <a:lstStyle/>
                        <a:p>
                          <a:endParaRPr lang="en-CA"/>
                        </a:p>
                      </a:txBody>
                      <a:tcPr/>
                    </a:tc>
                    <a:extLst>
                      <a:ext uri="{0D108BD9-81ED-4DB2-BD59-A6C34878D82A}">
                        <a16:rowId xmlns:a16="http://schemas.microsoft.com/office/drawing/2014/main" val="3615239292"/>
                      </a:ext>
                    </a:extLst>
                  </a:tr>
                </a:tbl>
              </a:graphicData>
            </a:graphic>
          </p:graphicFrame>
        </mc:Fallback>
      </mc:AlternateContent>
      <p:grpSp>
        <p:nvGrpSpPr>
          <p:cNvPr id="3" name="Group 2">
            <a:extLst>
              <a:ext uri="{FF2B5EF4-FFF2-40B4-BE49-F238E27FC236}">
                <a16:creationId xmlns:a16="http://schemas.microsoft.com/office/drawing/2014/main" id="{B2FACC93-627E-406A-9587-3F10244AB190}"/>
              </a:ext>
            </a:extLst>
          </p:cNvPr>
          <p:cNvGrpSpPr/>
          <p:nvPr/>
        </p:nvGrpSpPr>
        <p:grpSpPr>
          <a:xfrm>
            <a:off x="9696450" y="5212140"/>
            <a:ext cx="2419350" cy="1569660"/>
            <a:chOff x="8801100" y="5174040"/>
            <a:chExt cx="2419350" cy="1569660"/>
          </a:xfrm>
        </p:grpSpPr>
        <p:sp>
          <p:nvSpPr>
            <p:cNvPr id="5" name="Rectangle 4">
              <a:extLst>
                <a:ext uri="{FF2B5EF4-FFF2-40B4-BE49-F238E27FC236}">
                  <a16:creationId xmlns:a16="http://schemas.microsoft.com/office/drawing/2014/main" id="{AE233323-BAB1-41E2-9FE6-0100C07A89A3}"/>
                </a:ext>
              </a:extLst>
            </p:cNvPr>
            <p:cNvSpPr/>
            <p:nvPr/>
          </p:nvSpPr>
          <p:spPr>
            <a:xfrm>
              <a:off x="9372600" y="5174040"/>
              <a:ext cx="1847850" cy="1569660"/>
            </a:xfrm>
            <a:prstGeom prst="rect">
              <a:avLst/>
            </a:prstGeom>
            <a:solidFill>
              <a:schemeClr val="bg1"/>
            </a:solidFill>
            <a:ln w="57150">
              <a:solidFill>
                <a:srgbClr val="EE0077"/>
              </a:solidFill>
            </a:ln>
          </p:spPr>
          <p:txBody>
            <a:bodyPr wrap="square">
              <a:spAutoFit/>
            </a:bodyPr>
            <a:lstStyle/>
            <a:p>
              <a:pPr algn="ctr"/>
              <a:r>
                <a:rPr lang="en-US" sz="3200" dirty="0">
                  <a:solidFill>
                    <a:srgbClr val="EE0077"/>
                  </a:solidFill>
                </a:rPr>
                <a:t>Lorentz</a:t>
              </a:r>
            </a:p>
            <a:p>
              <a:pPr algn="ctr"/>
              <a:r>
                <a:rPr lang="en-US" sz="3200" dirty="0" err="1">
                  <a:solidFill>
                    <a:srgbClr val="EE0077"/>
                  </a:solidFill>
                </a:rPr>
                <a:t>Transfor-mation</a:t>
              </a:r>
              <a:endParaRPr lang="en-US" sz="3200" dirty="0">
                <a:solidFill>
                  <a:srgbClr val="EE0077"/>
                </a:solidFill>
              </a:endParaRPr>
            </a:p>
          </p:txBody>
        </p:sp>
        <p:cxnSp>
          <p:nvCxnSpPr>
            <p:cNvPr id="6" name="Straight Arrow Connector 5">
              <a:extLst>
                <a:ext uri="{FF2B5EF4-FFF2-40B4-BE49-F238E27FC236}">
                  <a16:creationId xmlns:a16="http://schemas.microsoft.com/office/drawing/2014/main" id="{8D9C8FF3-A0B6-4633-9A9B-F5CE6A8F899A}"/>
                </a:ext>
              </a:extLst>
            </p:cNvPr>
            <p:cNvCxnSpPr>
              <a:cxnSpLocks/>
            </p:cNvCxnSpPr>
            <p:nvPr/>
          </p:nvCxnSpPr>
          <p:spPr>
            <a:xfrm flipH="1">
              <a:off x="8801100" y="5772150"/>
              <a:ext cx="609600" cy="0"/>
            </a:xfrm>
            <a:prstGeom prst="straightConnector1">
              <a:avLst/>
            </a:prstGeom>
            <a:ln w="76200">
              <a:solidFill>
                <a:srgbClr val="EE007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0213816"/>
      </p:ext>
    </p:extLst>
  </p:cSld>
  <p:clrMapOvr>
    <a:masterClrMapping/>
  </p:clrMapOvr>
  <mc:AlternateContent xmlns:mc="http://schemas.openxmlformats.org/markup-compatibility/2006" xmlns:p14="http://schemas.microsoft.com/office/powerpoint/2010/main">
    <mc:Choice Requires="p14">
      <p:transition spd="med" p14:dur="700" advTm="5526">
        <p:fade/>
      </p:transition>
    </mc:Choice>
    <mc:Fallback xmlns="">
      <p:transition spd="med" advTm="5526">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C856878-0E22-4DEA-A3DB-51E74E3347B4}"/>
              </a:ext>
            </a:extLst>
          </p:cNvPr>
          <p:cNvPicPr>
            <a:picLocks noChangeAspect="1"/>
          </p:cNvPicPr>
          <p:nvPr/>
        </p:nvPicPr>
        <p:blipFill rotWithShape="1">
          <a:blip r:embed="rId4"/>
          <a:srcRect l="47629"/>
          <a:stretch/>
        </p:blipFill>
        <p:spPr>
          <a:xfrm>
            <a:off x="4016808" y="1632329"/>
            <a:ext cx="4804835" cy="4844681"/>
          </a:xfrm>
          <a:prstGeom prst="rect">
            <a:avLst/>
          </a:prstGeom>
        </p:spPr>
      </p:pic>
      <p:grpSp>
        <p:nvGrpSpPr>
          <p:cNvPr id="18" name="Group 17">
            <a:extLst>
              <a:ext uri="{FF2B5EF4-FFF2-40B4-BE49-F238E27FC236}">
                <a16:creationId xmlns:a16="http://schemas.microsoft.com/office/drawing/2014/main" id="{47D2213C-DDBC-4A7A-90F9-340D4E33135F}"/>
              </a:ext>
            </a:extLst>
          </p:cNvPr>
          <p:cNvGrpSpPr/>
          <p:nvPr/>
        </p:nvGrpSpPr>
        <p:grpSpPr>
          <a:xfrm>
            <a:off x="742950" y="655598"/>
            <a:ext cx="7834959" cy="6763327"/>
            <a:chOff x="742950" y="655598"/>
            <a:chExt cx="7834959" cy="6763327"/>
          </a:xfrm>
        </p:grpSpPr>
        <p:grpSp>
          <p:nvGrpSpPr>
            <p:cNvPr id="56" name="Group 55">
              <a:extLst>
                <a:ext uri="{FF2B5EF4-FFF2-40B4-BE49-F238E27FC236}">
                  <a16:creationId xmlns:a16="http://schemas.microsoft.com/office/drawing/2014/main" id="{6F5092EF-CCC6-457E-8123-8FAAC1FA957C}"/>
                </a:ext>
              </a:extLst>
            </p:cNvPr>
            <p:cNvGrpSpPr/>
            <p:nvPr/>
          </p:nvGrpSpPr>
          <p:grpSpPr>
            <a:xfrm>
              <a:off x="4303239" y="655598"/>
              <a:ext cx="4274670" cy="6763327"/>
              <a:chOff x="8424863" y="304800"/>
              <a:chExt cx="3563928" cy="5638800"/>
            </a:xfrm>
          </p:grpSpPr>
          <p:grpSp>
            <p:nvGrpSpPr>
              <p:cNvPr id="57" name="Group 56">
                <a:extLst>
                  <a:ext uri="{FF2B5EF4-FFF2-40B4-BE49-F238E27FC236}">
                    <a16:creationId xmlns:a16="http://schemas.microsoft.com/office/drawing/2014/main" id="{3D634F73-C019-4079-9046-1C1D09C16DF1}"/>
                  </a:ext>
                </a:extLst>
              </p:cNvPr>
              <p:cNvGrpSpPr/>
              <p:nvPr/>
            </p:nvGrpSpPr>
            <p:grpSpPr>
              <a:xfrm>
                <a:off x="8424863" y="4914900"/>
                <a:ext cx="3487728" cy="1028700"/>
                <a:chOff x="5357813" y="4505325"/>
                <a:chExt cx="3487728" cy="1028700"/>
              </a:xfrm>
            </p:grpSpPr>
            <p:sp>
              <p:nvSpPr>
                <p:cNvPr id="61" name="Freeform: Shape 60">
                  <a:extLst>
                    <a:ext uri="{FF2B5EF4-FFF2-40B4-BE49-F238E27FC236}">
                      <a16:creationId xmlns:a16="http://schemas.microsoft.com/office/drawing/2014/main" id="{627547EA-6AB7-4225-A7F0-E2AD4C9A4A51}"/>
                    </a:ext>
                  </a:extLst>
                </p:cNvPr>
                <p:cNvSpPr/>
                <p:nvPr/>
              </p:nvSpPr>
              <p:spPr>
                <a:xfrm>
                  <a:off x="5357813" y="4505325"/>
                  <a:ext cx="1795462" cy="1028700"/>
                </a:xfrm>
                <a:custGeom>
                  <a:avLst/>
                  <a:gdLst>
                    <a:gd name="connsiteX0" fmla="*/ 0 w 1795462"/>
                    <a:gd name="connsiteY0" fmla="*/ 1028700 h 1028700"/>
                    <a:gd name="connsiteX1" fmla="*/ 447675 w 1795462"/>
                    <a:gd name="connsiteY1" fmla="*/ 647700 h 1028700"/>
                    <a:gd name="connsiteX2" fmla="*/ 842962 w 1795462"/>
                    <a:gd name="connsiteY2" fmla="*/ 361950 h 1028700"/>
                    <a:gd name="connsiteX3" fmla="*/ 1190625 w 1795462"/>
                    <a:gd name="connsiteY3" fmla="*/ 152400 h 1028700"/>
                    <a:gd name="connsiteX4" fmla="*/ 1504950 w 1795462"/>
                    <a:gd name="connsiteY4" fmla="*/ 42863 h 1028700"/>
                    <a:gd name="connsiteX5" fmla="*/ 1624012 w 1795462"/>
                    <a:gd name="connsiteY5" fmla="*/ 14288 h 1028700"/>
                    <a:gd name="connsiteX6" fmla="*/ 1795462 w 1795462"/>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462" h="1028700">
                      <a:moveTo>
                        <a:pt x="0" y="1028700"/>
                      </a:moveTo>
                      <a:cubicBezTo>
                        <a:pt x="153590" y="893762"/>
                        <a:pt x="307181" y="758825"/>
                        <a:pt x="447675" y="647700"/>
                      </a:cubicBezTo>
                      <a:cubicBezTo>
                        <a:pt x="588169" y="536575"/>
                        <a:pt x="719137" y="444500"/>
                        <a:pt x="842962" y="361950"/>
                      </a:cubicBezTo>
                      <a:cubicBezTo>
                        <a:pt x="966787" y="279400"/>
                        <a:pt x="1080294" y="205581"/>
                        <a:pt x="1190625" y="152400"/>
                      </a:cubicBezTo>
                      <a:cubicBezTo>
                        <a:pt x="1300956" y="99219"/>
                        <a:pt x="1432719" y="65882"/>
                        <a:pt x="1504950" y="42863"/>
                      </a:cubicBezTo>
                      <a:cubicBezTo>
                        <a:pt x="1577181" y="19844"/>
                        <a:pt x="1575593" y="21432"/>
                        <a:pt x="1624012" y="14288"/>
                      </a:cubicBezTo>
                      <a:cubicBezTo>
                        <a:pt x="1672431" y="7144"/>
                        <a:pt x="1754187" y="2381"/>
                        <a:pt x="1795462" y="0"/>
                      </a:cubicBezTo>
                    </a:path>
                  </a:pathLst>
                </a:cu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reeform: Shape 61">
                  <a:extLst>
                    <a:ext uri="{FF2B5EF4-FFF2-40B4-BE49-F238E27FC236}">
                      <a16:creationId xmlns:a16="http://schemas.microsoft.com/office/drawing/2014/main" id="{61079A4D-9D69-4300-99C9-F9C9219A3068}"/>
                    </a:ext>
                  </a:extLst>
                </p:cNvPr>
                <p:cNvSpPr/>
                <p:nvPr/>
              </p:nvSpPr>
              <p:spPr>
                <a:xfrm flipH="1">
                  <a:off x="7126200" y="4505325"/>
                  <a:ext cx="1719341" cy="1028700"/>
                </a:xfrm>
                <a:custGeom>
                  <a:avLst/>
                  <a:gdLst>
                    <a:gd name="connsiteX0" fmla="*/ 0 w 1795462"/>
                    <a:gd name="connsiteY0" fmla="*/ 1028700 h 1028700"/>
                    <a:gd name="connsiteX1" fmla="*/ 447675 w 1795462"/>
                    <a:gd name="connsiteY1" fmla="*/ 647700 h 1028700"/>
                    <a:gd name="connsiteX2" fmla="*/ 842962 w 1795462"/>
                    <a:gd name="connsiteY2" fmla="*/ 361950 h 1028700"/>
                    <a:gd name="connsiteX3" fmla="*/ 1190625 w 1795462"/>
                    <a:gd name="connsiteY3" fmla="*/ 152400 h 1028700"/>
                    <a:gd name="connsiteX4" fmla="*/ 1504950 w 1795462"/>
                    <a:gd name="connsiteY4" fmla="*/ 42863 h 1028700"/>
                    <a:gd name="connsiteX5" fmla="*/ 1624012 w 1795462"/>
                    <a:gd name="connsiteY5" fmla="*/ 14288 h 1028700"/>
                    <a:gd name="connsiteX6" fmla="*/ 1795462 w 1795462"/>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462" h="1028700">
                      <a:moveTo>
                        <a:pt x="0" y="1028700"/>
                      </a:moveTo>
                      <a:cubicBezTo>
                        <a:pt x="153590" y="893762"/>
                        <a:pt x="307181" y="758825"/>
                        <a:pt x="447675" y="647700"/>
                      </a:cubicBezTo>
                      <a:cubicBezTo>
                        <a:pt x="588169" y="536575"/>
                        <a:pt x="719137" y="444500"/>
                        <a:pt x="842962" y="361950"/>
                      </a:cubicBezTo>
                      <a:cubicBezTo>
                        <a:pt x="966787" y="279400"/>
                        <a:pt x="1080294" y="205581"/>
                        <a:pt x="1190625" y="152400"/>
                      </a:cubicBezTo>
                      <a:cubicBezTo>
                        <a:pt x="1300956" y="99219"/>
                        <a:pt x="1432719" y="65882"/>
                        <a:pt x="1504950" y="42863"/>
                      </a:cubicBezTo>
                      <a:cubicBezTo>
                        <a:pt x="1577181" y="19844"/>
                        <a:pt x="1575593" y="21432"/>
                        <a:pt x="1624012" y="14288"/>
                      </a:cubicBezTo>
                      <a:cubicBezTo>
                        <a:pt x="1672431" y="7144"/>
                        <a:pt x="1754187" y="2381"/>
                        <a:pt x="1795462" y="0"/>
                      </a:cubicBezTo>
                    </a:path>
                  </a:pathLst>
                </a:cu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8" name="Group 57">
                <a:extLst>
                  <a:ext uri="{FF2B5EF4-FFF2-40B4-BE49-F238E27FC236}">
                    <a16:creationId xmlns:a16="http://schemas.microsoft.com/office/drawing/2014/main" id="{78D05E57-C6B1-4F7A-92AE-940012C01A2E}"/>
                  </a:ext>
                </a:extLst>
              </p:cNvPr>
              <p:cNvGrpSpPr/>
              <p:nvPr/>
            </p:nvGrpSpPr>
            <p:grpSpPr>
              <a:xfrm rot="10800000">
                <a:off x="8501063" y="304800"/>
                <a:ext cx="3487728" cy="1028700"/>
                <a:chOff x="5357813" y="4505325"/>
                <a:chExt cx="3487728" cy="1028700"/>
              </a:xfrm>
            </p:grpSpPr>
            <p:sp>
              <p:nvSpPr>
                <p:cNvPr id="59" name="Freeform: Shape 58">
                  <a:extLst>
                    <a:ext uri="{FF2B5EF4-FFF2-40B4-BE49-F238E27FC236}">
                      <a16:creationId xmlns:a16="http://schemas.microsoft.com/office/drawing/2014/main" id="{896C0FD7-659E-4320-8974-21526969A403}"/>
                    </a:ext>
                  </a:extLst>
                </p:cNvPr>
                <p:cNvSpPr/>
                <p:nvPr/>
              </p:nvSpPr>
              <p:spPr>
                <a:xfrm>
                  <a:off x="5357813" y="4505325"/>
                  <a:ext cx="1795462" cy="1028700"/>
                </a:xfrm>
                <a:custGeom>
                  <a:avLst/>
                  <a:gdLst>
                    <a:gd name="connsiteX0" fmla="*/ 0 w 1795462"/>
                    <a:gd name="connsiteY0" fmla="*/ 1028700 h 1028700"/>
                    <a:gd name="connsiteX1" fmla="*/ 447675 w 1795462"/>
                    <a:gd name="connsiteY1" fmla="*/ 647700 h 1028700"/>
                    <a:gd name="connsiteX2" fmla="*/ 842962 w 1795462"/>
                    <a:gd name="connsiteY2" fmla="*/ 361950 h 1028700"/>
                    <a:gd name="connsiteX3" fmla="*/ 1190625 w 1795462"/>
                    <a:gd name="connsiteY3" fmla="*/ 152400 h 1028700"/>
                    <a:gd name="connsiteX4" fmla="*/ 1504950 w 1795462"/>
                    <a:gd name="connsiteY4" fmla="*/ 42863 h 1028700"/>
                    <a:gd name="connsiteX5" fmla="*/ 1624012 w 1795462"/>
                    <a:gd name="connsiteY5" fmla="*/ 14288 h 1028700"/>
                    <a:gd name="connsiteX6" fmla="*/ 1795462 w 1795462"/>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462" h="1028700">
                      <a:moveTo>
                        <a:pt x="0" y="1028700"/>
                      </a:moveTo>
                      <a:cubicBezTo>
                        <a:pt x="153590" y="893762"/>
                        <a:pt x="307181" y="758825"/>
                        <a:pt x="447675" y="647700"/>
                      </a:cubicBezTo>
                      <a:cubicBezTo>
                        <a:pt x="588169" y="536575"/>
                        <a:pt x="719137" y="444500"/>
                        <a:pt x="842962" y="361950"/>
                      </a:cubicBezTo>
                      <a:cubicBezTo>
                        <a:pt x="966787" y="279400"/>
                        <a:pt x="1080294" y="205581"/>
                        <a:pt x="1190625" y="152400"/>
                      </a:cubicBezTo>
                      <a:cubicBezTo>
                        <a:pt x="1300956" y="99219"/>
                        <a:pt x="1432719" y="65882"/>
                        <a:pt x="1504950" y="42863"/>
                      </a:cubicBezTo>
                      <a:cubicBezTo>
                        <a:pt x="1577181" y="19844"/>
                        <a:pt x="1575593" y="21432"/>
                        <a:pt x="1624012" y="14288"/>
                      </a:cubicBezTo>
                      <a:cubicBezTo>
                        <a:pt x="1672431" y="7144"/>
                        <a:pt x="1754187" y="2381"/>
                        <a:pt x="1795462" y="0"/>
                      </a:cubicBezTo>
                    </a:path>
                  </a:pathLst>
                </a:cu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reeform: Shape 59">
                  <a:extLst>
                    <a:ext uri="{FF2B5EF4-FFF2-40B4-BE49-F238E27FC236}">
                      <a16:creationId xmlns:a16="http://schemas.microsoft.com/office/drawing/2014/main" id="{B23A5910-3030-494E-ACD8-85253FA8C46B}"/>
                    </a:ext>
                  </a:extLst>
                </p:cNvPr>
                <p:cNvSpPr/>
                <p:nvPr/>
              </p:nvSpPr>
              <p:spPr>
                <a:xfrm flipH="1">
                  <a:off x="7126200" y="4505325"/>
                  <a:ext cx="1719341" cy="1028700"/>
                </a:xfrm>
                <a:custGeom>
                  <a:avLst/>
                  <a:gdLst>
                    <a:gd name="connsiteX0" fmla="*/ 0 w 1795462"/>
                    <a:gd name="connsiteY0" fmla="*/ 1028700 h 1028700"/>
                    <a:gd name="connsiteX1" fmla="*/ 447675 w 1795462"/>
                    <a:gd name="connsiteY1" fmla="*/ 647700 h 1028700"/>
                    <a:gd name="connsiteX2" fmla="*/ 842962 w 1795462"/>
                    <a:gd name="connsiteY2" fmla="*/ 361950 h 1028700"/>
                    <a:gd name="connsiteX3" fmla="*/ 1190625 w 1795462"/>
                    <a:gd name="connsiteY3" fmla="*/ 152400 h 1028700"/>
                    <a:gd name="connsiteX4" fmla="*/ 1504950 w 1795462"/>
                    <a:gd name="connsiteY4" fmla="*/ 42863 h 1028700"/>
                    <a:gd name="connsiteX5" fmla="*/ 1624012 w 1795462"/>
                    <a:gd name="connsiteY5" fmla="*/ 14288 h 1028700"/>
                    <a:gd name="connsiteX6" fmla="*/ 1795462 w 1795462"/>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462" h="1028700">
                      <a:moveTo>
                        <a:pt x="0" y="1028700"/>
                      </a:moveTo>
                      <a:cubicBezTo>
                        <a:pt x="153590" y="893762"/>
                        <a:pt x="307181" y="758825"/>
                        <a:pt x="447675" y="647700"/>
                      </a:cubicBezTo>
                      <a:cubicBezTo>
                        <a:pt x="588169" y="536575"/>
                        <a:pt x="719137" y="444500"/>
                        <a:pt x="842962" y="361950"/>
                      </a:cubicBezTo>
                      <a:cubicBezTo>
                        <a:pt x="966787" y="279400"/>
                        <a:pt x="1080294" y="205581"/>
                        <a:pt x="1190625" y="152400"/>
                      </a:cubicBezTo>
                      <a:cubicBezTo>
                        <a:pt x="1300956" y="99219"/>
                        <a:pt x="1432719" y="65882"/>
                        <a:pt x="1504950" y="42863"/>
                      </a:cubicBezTo>
                      <a:cubicBezTo>
                        <a:pt x="1577181" y="19844"/>
                        <a:pt x="1575593" y="21432"/>
                        <a:pt x="1624012" y="14288"/>
                      </a:cubicBezTo>
                      <a:cubicBezTo>
                        <a:pt x="1672431" y="7144"/>
                        <a:pt x="1754187" y="2381"/>
                        <a:pt x="1795462" y="0"/>
                      </a:cubicBezTo>
                    </a:path>
                  </a:pathLst>
                </a:cu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768392C-5CCF-46B4-91A9-AD97132C767D}"/>
                    </a:ext>
                  </a:extLst>
                </p:cNvPr>
                <p:cNvSpPr txBox="1"/>
                <p:nvPr/>
              </p:nvSpPr>
              <p:spPr>
                <a:xfrm>
                  <a:off x="742950" y="1067009"/>
                  <a:ext cx="3257550" cy="523220"/>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800" i="1" smtClean="0">
                                <a:solidFill>
                                  <a:srgbClr val="002060"/>
                                </a:solidFill>
                                <a:latin typeface="Cambria Math" panose="02040503050406030204" pitchFamily="18" charset="0"/>
                              </a:rPr>
                            </m:ctrlPr>
                          </m:sSupPr>
                          <m:e>
                            <m:r>
                              <a:rPr lang="en-US" sz="2800" i="1">
                                <a:solidFill>
                                  <a:srgbClr val="002060"/>
                                </a:solidFill>
                                <a:latin typeface="Cambria Math" panose="02040503050406030204" pitchFamily="18" charset="0"/>
                              </a:rPr>
                              <m:t>(</m:t>
                            </m:r>
                            <m:r>
                              <a:rPr lang="en-US" sz="2800" i="1">
                                <a:solidFill>
                                  <a:srgbClr val="002060"/>
                                </a:solidFill>
                                <a:latin typeface="Cambria Math" panose="02040503050406030204" pitchFamily="18" charset="0"/>
                              </a:rPr>
                              <m:t>𝑐𝑡</m:t>
                            </m:r>
                            <m:r>
                              <a:rPr lang="en-US" sz="2800" i="1">
                                <a:solidFill>
                                  <a:srgbClr val="002060"/>
                                </a:solidFill>
                                <a:latin typeface="Cambria Math" panose="02040503050406030204" pitchFamily="18" charset="0"/>
                              </a:rPr>
                              <m:t>)</m:t>
                            </m:r>
                          </m:e>
                          <m:sup>
                            <m:r>
                              <a:rPr lang="en-US" sz="2800" i="1">
                                <a:solidFill>
                                  <a:srgbClr val="002060"/>
                                </a:solidFill>
                                <a:latin typeface="Cambria Math" panose="02040503050406030204" pitchFamily="18" charset="0"/>
                              </a:rPr>
                              <m:t>2</m:t>
                            </m:r>
                          </m:sup>
                        </m:sSup>
                        <m:r>
                          <a:rPr lang="en-US" sz="2800" i="1">
                            <a:solidFill>
                              <a:srgbClr val="002060"/>
                            </a:solidFill>
                            <a:latin typeface="Cambria Math" panose="02040503050406030204" pitchFamily="18" charset="0"/>
                          </a:rPr>
                          <m:t>−</m:t>
                        </m:r>
                        <m:sSup>
                          <m:sSupPr>
                            <m:ctrlPr>
                              <a:rPr lang="en-US" sz="2800" i="1">
                                <a:solidFill>
                                  <a:srgbClr val="002060"/>
                                </a:solidFill>
                                <a:latin typeface="Cambria Math" panose="02040503050406030204" pitchFamily="18" charset="0"/>
                              </a:rPr>
                            </m:ctrlPr>
                          </m:sSupPr>
                          <m:e>
                            <m:r>
                              <a:rPr lang="en-US" sz="2800" i="1">
                                <a:solidFill>
                                  <a:srgbClr val="002060"/>
                                </a:solidFill>
                                <a:latin typeface="Cambria Math" panose="02040503050406030204" pitchFamily="18" charset="0"/>
                              </a:rPr>
                              <m:t>𝑥</m:t>
                            </m:r>
                          </m:e>
                          <m:sup>
                            <m:r>
                              <a:rPr lang="en-US" sz="2800" i="1">
                                <a:solidFill>
                                  <a:srgbClr val="002060"/>
                                </a:solidFill>
                                <a:latin typeface="Cambria Math" panose="02040503050406030204" pitchFamily="18" charset="0"/>
                              </a:rPr>
                              <m:t>2</m:t>
                            </m:r>
                          </m:sup>
                        </m:sSup>
                        <m:r>
                          <a:rPr lang="en-US" sz="2800" b="0" i="1" smtClean="0">
                            <a:solidFill>
                              <a:srgbClr val="002060"/>
                            </a:solidFill>
                            <a:latin typeface="Cambria Math" panose="02040503050406030204" pitchFamily="18" charset="0"/>
                          </a:rPr>
                          <m:t>=+</m:t>
                        </m:r>
                        <m:d>
                          <m:dPr>
                            <m:ctrlPr>
                              <a:rPr lang="en-US" sz="2800" b="0" i="1" smtClean="0">
                                <a:solidFill>
                                  <a:srgbClr val="002060"/>
                                </a:solidFill>
                                <a:latin typeface="Cambria Math" panose="02040503050406030204" pitchFamily="18" charset="0"/>
                              </a:rPr>
                            </m:ctrlPr>
                          </m:dPr>
                          <m:e>
                            <m:sSup>
                              <m:sSupPr>
                                <m:ctrlPr>
                                  <a:rPr lang="en-US" sz="2800" b="0" i="1" smtClean="0">
                                    <a:solidFill>
                                      <a:srgbClr val="002060"/>
                                    </a:solidFill>
                                    <a:latin typeface="Cambria Math" panose="02040503050406030204" pitchFamily="18" charset="0"/>
                                  </a:rPr>
                                </m:ctrlPr>
                              </m:sSupPr>
                              <m:e>
                                <m:r>
                                  <a:rPr lang="en-US" sz="2800" b="0" i="1" smtClean="0">
                                    <a:solidFill>
                                      <a:srgbClr val="002060"/>
                                    </a:solidFill>
                                    <a:latin typeface="Cambria Math" panose="02040503050406030204" pitchFamily="18" charset="0"/>
                                  </a:rPr>
                                  <m:t>3</m:t>
                                </m:r>
                              </m:e>
                              <m:sup>
                                <m:r>
                                  <a:rPr lang="en-US" sz="2800" b="0" i="1" smtClean="0">
                                    <a:solidFill>
                                      <a:srgbClr val="002060"/>
                                    </a:solidFill>
                                    <a:latin typeface="Cambria Math" panose="02040503050406030204" pitchFamily="18" charset="0"/>
                                  </a:rPr>
                                  <m:t>2</m:t>
                                </m:r>
                              </m:sup>
                            </m:sSup>
                          </m:e>
                        </m:d>
                      </m:oMath>
                    </m:oMathPara>
                  </a14:m>
                  <a:endParaRPr lang="en-CA" sz="2800" dirty="0">
                    <a:solidFill>
                      <a:srgbClr val="002060"/>
                    </a:solidFill>
                  </a:endParaRPr>
                </a:p>
              </p:txBody>
            </p:sp>
          </mc:Choice>
          <mc:Fallback xmlns="">
            <p:sp>
              <p:nvSpPr>
                <p:cNvPr id="83" name="TextBox 82">
                  <a:extLst>
                    <a:ext uri="{FF2B5EF4-FFF2-40B4-BE49-F238E27FC236}">
                      <a16:creationId xmlns:a16="http://schemas.microsoft.com/office/drawing/2014/main" id="{3768392C-5CCF-46B4-91A9-AD97132C767D}"/>
                    </a:ext>
                  </a:extLst>
                </p:cNvPr>
                <p:cNvSpPr txBox="1">
                  <a:spLocks noRot="1" noChangeAspect="1" noMove="1" noResize="1" noEditPoints="1" noAdjustHandles="1" noChangeArrowheads="1" noChangeShapeType="1" noTextEdit="1"/>
                </p:cNvSpPr>
                <p:nvPr/>
              </p:nvSpPr>
              <p:spPr>
                <a:xfrm>
                  <a:off x="742950" y="1067009"/>
                  <a:ext cx="3257550" cy="523220"/>
                </a:xfrm>
                <a:prstGeom prst="rect">
                  <a:avLst/>
                </a:prstGeom>
                <a:blipFill>
                  <a:blip r:embed="rId5"/>
                  <a:stretch>
                    <a:fillRect/>
                  </a:stretch>
                </a:blipFill>
                <a:ln w="38100">
                  <a:noFill/>
                </a:ln>
              </p:spPr>
              <p:txBody>
                <a:bodyPr/>
                <a:lstStyle/>
                <a:p>
                  <a:r>
                    <a:rPr lang="en-CA">
                      <a:noFill/>
                    </a:rPr>
                    <a:t> </a:t>
                  </a:r>
                </a:p>
              </p:txBody>
            </p:sp>
          </mc:Fallback>
        </mc:AlternateContent>
        <p:sp>
          <p:nvSpPr>
            <p:cNvPr id="88" name="Freeform: Shape 87">
              <a:extLst>
                <a:ext uri="{FF2B5EF4-FFF2-40B4-BE49-F238E27FC236}">
                  <a16:creationId xmlns:a16="http://schemas.microsoft.com/office/drawing/2014/main" id="{D9863CE3-1A80-4FA7-BE7B-0CA34850F620}"/>
                </a:ext>
              </a:extLst>
            </p:cNvPr>
            <p:cNvSpPr/>
            <p:nvPr/>
          </p:nvSpPr>
          <p:spPr>
            <a:xfrm rot="1968146">
              <a:off x="3841523" y="1078038"/>
              <a:ext cx="1625656" cy="818726"/>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2" name="Group 11">
            <a:extLst>
              <a:ext uri="{FF2B5EF4-FFF2-40B4-BE49-F238E27FC236}">
                <a16:creationId xmlns:a16="http://schemas.microsoft.com/office/drawing/2014/main" id="{BA2BA42E-26EC-40DC-BB65-8E390CFCD43B}"/>
              </a:ext>
            </a:extLst>
          </p:cNvPr>
          <p:cNvGrpSpPr/>
          <p:nvPr/>
        </p:nvGrpSpPr>
        <p:grpSpPr>
          <a:xfrm>
            <a:off x="329435" y="948571"/>
            <a:ext cx="8431277" cy="6203781"/>
            <a:chOff x="329435" y="948571"/>
            <a:chExt cx="8431277" cy="6203781"/>
          </a:xfrm>
        </p:grpSpPr>
        <p:grpSp>
          <p:nvGrpSpPr>
            <p:cNvPr id="45" name="Group 44">
              <a:extLst>
                <a:ext uri="{FF2B5EF4-FFF2-40B4-BE49-F238E27FC236}">
                  <a16:creationId xmlns:a16="http://schemas.microsoft.com/office/drawing/2014/main" id="{5BB3BD6B-78EE-4F45-A2C0-F9CE930C2D33}"/>
                </a:ext>
              </a:extLst>
            </p:cNvPr>
            <p:cNvGrpSpPr/>
            <p:nvPr/>
          </p:nvGrpSpPr>
          <p:grpSpPr>
            <a:xfrm>
              <a:off x="4107117" y="948571"/>
              <a:ext cx="4653595" cy="6203781"/>
              <a:chOff x="8261350" y="549061"/>
              <a:chExt cx="3879850" cy="5172289"/>
            </a:xfrm>
          </p:grpSpPr>
          <p:grpSp>
            <p:nvGrpSpPr>
              <p:cNvPr id="46" name="Group 45">
                <a:extLst>
                  <a:ext uri="{FF2B5EF4-FFF2-40B4-BE49-F238E27FC236}">
                    <a16:creationId xmlns:a16="http://schemas.microsoft.com/office/drawing/2014/main" id="{5E65D9CF-267F-43D4-AF18-1C224D7FDD54}"/>
                  </a:ext>
                </a:extLst>
              </p:cNvPr>
              <p:cNvGrpSpPr/>
              <p:nvPr/>
            </p:nvGrpSpPr>
            <p:grpSpPr>
              <a:xfrm>
                <a:off x="8261350" y="4333661"/>
                <a:ext cx="3807822" cy="1387689"/>
                <a:chOff x="5194300" y="4139986"/>
                <a:chExt cx="3807822" cy="1387689"/>
              </a:xfrm>
            </p:grpSpPr>
            <p:sp>
              <p:nvSpPr>
                <p:cNvPr id="54" name="Freeform: Shape 53">
                  <a:extLst>
                    <a:ext uri="{FF2B5EF4-FFF2-40B4-BE49-F238E27FC236}">
                      <a16:creationId xmlns:a16="http://schemas.microsoft.com/office/drawing/2014/main" id="{8A0AE0E4-9691-4A85-B9E8-55BE6926C37E}"/>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reeform: Shape 54">
                  <a:extLst>
                    <a:ext uri="{FF2B5EF4-FFF2-40B4-BE49-F238E27FC236}">
                      <a16:creationId xmlns:a16="http://schemas.microsoft.com/office/drawing/2014/main" id="{E3EB8900-8795-401D-9AA2-5F9AD4B94098}"/>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7" name="Group 46">
                <a:extLst>
                  <a:ext uri="{FF2B5EF4-FFF2-40B4-BE49-F238E27FC236}">
                    <a16:creationId xmlns:a16="http://schemas.microsoft.com/office/drawing/2014/main" id="{DFADFC4B-603A-4472-88B6-95C42C2FB8B3}"/>
                  </a:ext>
                </a:extLst>
              </p:cNvPr>
              <p:cNvGrpSpPr/>
              <p:nvPr/>
            </p:nvGrpSpPr>
            <p:grpSpPr>
              <a:xfrm rot="10800000">
                <a:off x="8333378" y="549061"/>
                <a:ext cx="3807822" cy="1387689"/>
                <a:chOff x="5194300" y="4139986"/>
                <a:chExt cx="3807822" cy="1387689"/>
              </a:xfrm>
            </p:grpSpPr>
            <p:sp>
              <p:nvSpPr>
                <p:cNvPr id="52" name="Freeform: Shape 51">
                  <a:extLst>
                    <a:ext uri="{FF2B5EF4-FFF2-40B4-BE49-F238E27FC236}">
                      <a16:creationId xmlns:a16="http://schemas.microsoft.com/office/drawing/2014/main" id="{C74923C2-DBB7-49A7-93C7-BED724744F1B}"/>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reeform: Shape 52">
                  <a:extLst>
                    <a:ext uri="{FF2B5EF4-FFF2-40B4-BE49-F238E27FC236}">
                      <a16:creationId xmlns:a16="http://schemas.microsoft.com/office/drawing/2014/main" id="{8D96C640-F057-4F23-B004-28382E9BEBAC}"/>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8AF9D612-C14C-4807-BF31-1ADAE071C1A3}"/>
                    </a:ext>
                  </a:extLst>
                </p:cNvPr>
                <p:cNvSpPr txBox="1"/>
                <p:nvPr/>
              </p:nvSpPr>
              <p:spPr>
                <a:xfrm>
                  <a:off x="329435" y="1885931"/>
                  <a:ext cx="3861324" cy="627564"/>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800" i="1" smtClean="0">
                                <a:solidFill>
                                  <a:srgbClr val="0070C0"/>
                                </a:solidFill>
                                <a:latin typeface="Cambria Math" panose="02040503050406030204" pitchFamily="18" charset="0"/>
                              </a:rPr>
                            </m:ctrlPr>
                          </m:sSupPr>
                          <m:e>
                            <m:r>
                              <a:rPr lang="en-US" sz="2800" i="1">
                                <a:solidFill>
                                  <a:srgbClr val="0070C0"/>
                                </a:solidFill>
                                <a:latin typeface="Cambria Math" panose="02040503050406030204" pitchFamily="18" charset="0"/>
                              </a:rPr>
                              <m:t>(</m:t>
                            </m:r>
                            <m:r>
                              <a:rPr lang="en-US" sz="2800" i="1">
                                <a:solidFill>
                                  <a:srgbClr val="0070C0"/>
                                </a:solidFill>
                                <a:latin typeface="Cambria Math" panose="02040503050406030204" pitchFamily="18" charset="0"/>
                              </a:rPr>
                              <m:t>𝑐𝑡</m:t>
                            </m:r>
                            <m:r>
                              <a:rPr lang="en-US" sz="2800" i="1">
                                <a:solidFill>
                                  <a:srgbClr val="0070C0"/>
                                </a:solidFill>
                                <a:latin typeface="Cambria Math" panose="02040503050406030204" pitchFamily="18" charset="0"/>
                              </a:rPr>
                              <m:t>)</m:t>
                            </m:r>
                          </m:e>
                          <m:sup>
                            <m:r>
                              <a:rPr lang="en-US" sz="2800" i="1">
                                <a:solidFill>
                                  <a:srgbClr val="0070C0"/>
                                </a:solidFill>
                                <a:latin typeface="Cambria Math" panose="02040503050406030204" pitchFamily="18" charset="0"/>
                              </a:rPr>
                              <m:t>2</m:t>
                            </m:r>
                          </m:sup>
                        </m:sSup>
                        <m:r>
                          <a:rPr lang="en-US" sz="2800" i="1">
                            <a:solidFill>
                              <a:srgbClr val="0070C0"/>
                            </a:solidFill>
                            <a:latin typeface="Cambria Math" panose="02040503050406030204" pitchFamily="18" charset="0"/>
                          </a:rPr>
                          <m:t>−</m:t>
                        </m:r>
                        <m:sSup>
                          <m:sSupPr>
                            <m:ctrlPr>
                              <a:rPr lang="en-US" sz="2800" i="1">
                                <a:solidFill>
                                  <a:srgbClr val="0070C0"/>
                                </a:solidFill>
                                <a:latin typeface="Cambria Math" panose="02040503050406030204" pitchFamily="18" charset="0"/>
                              </a:rPr>
                            </m:ctrlPr>
                          </m:sSupPr>
                          <m:e>
                            <m:r>
                              <a:rPr lang="en-US" sz="2800" i="1">
                                <a:solidFill>
                                  <a:srgbClr val="0070C0"/>
                                </a:solidFill>
                                <a:latin typeface="Cambria Math" panose="02040503050406030204" pitchFamily="18" charset="0"/>
                              </a:rPr>
                              <m:t>𝑥</m:t>
                            </m:r>
                          </m:e>
                          <m:sup>
                            <m:r>
                              <a:rPr lang="en-US" sz="2800" i="1">
                                <a:solidFill>
                                  <a:srgbClr val="0070C0"/>
                                </a:solidFill>
                                <a:latin typeface="Cambria Math" panose="02040503050406030204" pitchFamily="18" charset="0"/>
                              </a:rPr>
                              <m:t>2</m:t>
                            </m:r>
                          </m:sup>
                        </m:sSup>
                        <m:r>
                          <a:rPr lang="en-US" sz="2800" b="0" i="1" smtClean="0">
                            <a:solidFill>
                              <a:srgbClr val="0070C0"/>
                            </a:solidFill>
                            <a:latin typeface="Cambria Math" panose="02040503050406030204" pitchFamily="18" charset="0"/>
                          </a:rPr>
                          <m:t>=+</m:t>
                        </m:r>
                        <m:d>
                          <m:dPr>
                            <m:ctrlPr>
                              <a:rPr lang="en-US" sz="2800" i="1">
                                <a:solidFill>
                                  <a:srgbClr val="0070C0"/>
                                </a:solidFill>
                                <a:latin typeface="Cambria Math" panose="02040503050406030204" pitchFamily="18" charset="0"/>
                              </a:rPr>
                            </m:ctrlPr>
                          </m:dPr>
                          <m:e>
                            <m:sSup>
                              <m:sSupPr>
                                <m:ctrlPr>
                                  <a:rPr lang="en-US" sz="2800" i="1">
                                    <a:solidFill>
                                      <a:srgbClr val="0070C0"/>
                                    </a:solidFill>
                                    <a:latin typeface="Cambria Math" panose="02040503050406030204" pitchFamily="18" charset="0"/>
                                  </a:rPr>
                                </m:ctrlPr>
                              </m:sSupPr>
                              <m:e>
                                <m:r>
                                  <a:rPr lang="en-US" sz="2800" i="1">
                                    <a:solidFill>
                                      <a:srgbClr val="0070C0"/>
                                    </a:solidFill>
                                    <a:latin typeface="Cambria Math" panose="02040503050406030204" pitchFamily="18" charset="0"/>
                                  </a:rPr>
                                  <m:t>2</m:t>
                                </m:r>
                              </m:e>
                              <m:sup>
                                <m:r>
                                  <a:rPr lang="en-US" sz="2800" i="1">
                                    <a:solidFill>
                                      <a:srgbClr val="0070C0"/>
                                    </a:solidFill>
                                    <a:latin typeface="Cambria Math" panose="02040503050406030204" pitchFamily="18" charset="0"/>
                                  </a:rPr>
                                  <m:t>2</m:t>
                                </m:r>
                              </m:sup>
                            </m:sSup>
                          </m:e>
                        </m:d>
                      </m:oMath>
                    </m:oMathPara>
                  </a14:m>
                  <a:endParaRPr lang="en-CA" sz="2800" dirty="0">
                    <a:solidFill>
                      <a:srgbClr val="0070C0"/>
                    </a:solidFill>
                  </a:endParaRPr>
                </a:p>
              </p:txBody>
            </p:sp>
          </mc:Choice>
          <mc:Fallback xmlns="">
            <p:sp>
              <p:nvSpPr>
                <p:cNvPr id="82" name="TextBox 81">
                  <a:extLst>
                    <a:ext uri="{FF2B5EF4-FFF2-40B4-BE49-F238E27FC236}">
                      <a16:creationId xmlns:a16="http://schemas.microsoft.com/office/drawing/2014/main" id="{8AF9D612-C14C-4807-BF31-1ADAE071C1A3}"/>
                    </a:ext>
                  </a:extLst>
                </p:cNvPr>
                <p:cNvSpPr txBox="1">
                  <a:spLocks noRot="1" noChangeAspect="1" noMove="1" noResize="1" noEditPoints="1" noAdjustHandles="1" noChangeArrowheads="1" noChangeShapeType="1" noTextEdit="1"/>
                </p:cNvSpPr>
                <p:nvPr/>
              </p:nvSpPr>
              <p:spPr>
                <a:xfrm>
                  <a:off x="329435" y="1885931"/>
                  <a:ext cx="3861324" cy="627564"/>
                </a:xfrm>
                <a:prstGeom prst="rect">
                  <a:avLst/>
                </a:prstGeom>
                <a:blipFill>
                  <a:blip r:embed="rId6"/>
                  <a:stretch>
                    <a:fillRect/>
                  </a:stretch>
                </a:blipFill>
                <a:ln w="38100">
                  <a:noFill/>
                </a:ln>
              </p:spPr>
              <p:txBody>
                <a:bodyPr/>
                <a:lstStyle/>
                <a:p>
                  <a:r>
                    <a:rPr lang="en-CA">
                      <a:noFill/>
                    </a:rPr>
                    <a:t> </a:t>
                  </a:r>
                </a:p>
              </p:txBody>
            </p:sp>
          </mc:Fallback>
        </mc:AlternateContent>
        <p:sp>
          <p:nvSpPr>
            <p:cNvPr id="89" name="Freeform: Shape 88">
              <a:extLst>
                <a:ext uri="{FF2B5EF4-FFF2-40B4-BE49-F238E27FC236}">
                  <a16:creationId xmlns:a16="http://schemas.microsoft.com/office/drawing/2014/main" id="{77C665FE-83DB-46DD-AE06-E754907DA442}"/>
                </a:ext>
              </a:extLst>
            </p:cNvPr>
            <p:cNvSpPr/>
            <p:nvPr/>
          </p:nvSpPr>
          <p:spPr>
            <a:xfrm rot="1297786">
              <a:off x="3478242" y="1659863"/>
              <a:ext cx="1747131" cy="879904"/>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34ED6304-B964-4930-87E7-BDF6BFD85A64}"/>
              </a:ext>
            </a:extLst>
          </p:cNvPr>
          <p:cNvGrpSpPr/>
          <p:nvPr/>
        </p:nvGrpSpPr>
        <p:grpSpPr>
          <a:xfrm>
            <a:off x="693830" y="1241683"/>
            <a:ext cx="8184696" cy="5610497"/>
            <a:chOff x="693830" y="1241683"/>
            <a:chExt cx="8184696" cy="5610497"/>
          </a:xfrm>
        </p:grpSpPr>
        <p:grpSp>
          <p:nvGrpSpPr>
            <p:cNvPr id="27" name="Group 26">
              <a:extLst>
                <a:ext uri="{FF2B5EF4-FFF2-40B4-BE49-F238E27FC236}">
                  <a16:creationId xmlns:a16="http://schemas.microsoft.com/office/drawing/2014/main" id="{62C18F6E-0A03-40B6-AF92-63D61E8FA1D0}"/>
                </a:ext>
              </a:extLst>
            </p:cNvPr>
            <p:cNvGrpSpPr/>
            <p:nvPr/>
          </p:nvGrpSpPr>
          <p:grpSpPr>
            <a:xfrm>
              <a:off x="3980339" y="1241683"/>
              <a:ext cx="4898187" cy="5610497"/>
              <a:chOff x="8155651" y="793438"/>
              <a:chExt cx="4083774" cy="4677649"/>
            </a:xfrm>
          </p:grpSpPr>
          <p:grpSp>
            <p:nvGrpSpPr>
              <p:cNvPr id="28" name="Group 27">
                <a:extLst>
                  <a:ext uri="{FF2B5EF4-FFF2-40B4-BE49-F238E27FC236}">
                    <a16:creationId xmlns:a16="http://schemas.microsoft.com/office/drawing/2014/main" id="{CDEF45B8-B516-45BD-8A26-AD9947369C03}"/>
                  </a:ext>
                </a:extLst>
              </p:cNvPr>
              <p:cNvGrpSpPr/>
              <p:nvPr/>
            </p:nvGrpSpPr>
            <p:grpSpPr>
              <a:xfrm>
                <a:off x="8155651" y="3731479"/>
                <a:ext cx="4000499" cy="1739608"/>
                <a:chOff x="5095875" y="3784892"/>
                <a:chExt cx="4000499" cy="1739608"/>
              </a:xfrm>
            </p:grpSpPr>
            <p:sp>
              <p:nvSpPr>
                <p:cNvPr id="37" name="Freeform: Shape 36">
                  <a:extLst>
                    <a:ext uri="{FF2B5EF4-FFF2-40B4-BE49-F238E27FC236}">
                      <a16:creationId xmlns:a16="http://schemas.microsoft.com/office/drawing/2014/main" id="{93258A41-76CC-46AD-B240-7454B35A5F66}"/>
                    </a:ext>
                  </a:extLst>
                </p:cNvPr>
                <p:cNvSpPr/>
                <p:nvPr/>
              </p:nvSpPr>
              <p:spPr>
                <a:xfrm>
                  <a:off x="5095875" y="3784892"/>
                  <a:ext cx="206692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Freeform: Shape 37">
                  <a:extLst>
                    <a:ext uri="{FF2B5EF4-FFF2-40B4-BE49-F238E27FC236}">
                      <a16:creationId xmlns:a16="http://schemas.microsoft.com/office/drawing/2014/main" id="{9906DD60-8D36-4279-9DE1-AC8E8894190D}"/>
                    </a:ext>
                  </a:extLst>
                </p:cNvPr>
                <p:cNvSpPr/>
                <p:nvPr/>
              </p:nvSpPr>
              <p:spPr>
                <a:xfrm flipH="1">
                  <a:off x="7117079" y="3784892"/>
                  <a:ext cx="197929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4" name="Group 33">
                <a:extLst>
                  <a:ext uri="{FF2B5EF4-FFF2-40B4-BE49-F238E27FC236}">
                    <a16:creationId xmlns:a16="http://schemas.microsoft.com/office/drawing/2014/main" id="{4C535DD9-A1C1-45E6-A99E-2149CA0FDAB1}"/>
                  </a:ext>
                </a:extLst>
              </p:cNvPr>
              <p:cNvGrpSpPr/>
              <p:nvPr/>
            </p:nvGrpSpPr>
            <p:grpSpPr>
              <a:xfrm rot="10800000">
                <a:off x="8238926" y="793438"/>
                <a:ext cx="4000499" cy="1739608"/>
                <a:chOff x="5095875" y="3784892"/>
                <a:chExt cx="4000499" cy="1739608"/>
              </a:xfrm>
            </p:grpSpPr>
            <p:sp>
              <p:nvSpPr>
                <p:cNvPr id="35" name="Freeform: Shape 34">
                  <a:extLst>
                    <a:ext uri="{FF2B5EF4-FFF2-40B4-BE49-F238E27FC236}">
                      <a16:creationId xmlns:a16="http://schemas.microsoft.com/office/drawing/2014/main" id="{2D1C8A22-3637-4F53-8FA5-36F7E1EB57F3}"/>
                    </a:ext>
                  </a:extLst>
                </p:cNvPr>
                <p:cNvSpPr/>
                <p:nvPr/>
              </p:nvSpPr>
              <p:spPr>
                <a:xfrm>
                  <a:off x="5095875" y="3784892"/>
                  <a:ext cx="206692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6" name="Freeform: Shape 35">
                  <a:extLst>
                    <a:ext uri="{FF2B5EF4-FFF2-40B4-BE49-F238E27FC236}">
                      <a16:creationId xmlns:a16="http://schemas.microsoft.com/office/drawing/2014/main" id="{DC8F5B89-DD56-41CD-9B01-D53161B256A6}"/>
                    </a:ext>
                  </a:extLst>
                </p:cNvPr>
                <p:cNvSpPr/>
                <p:nvPr/>
              </p:nvSpPr>
              <p:spPr>
                <a:xfrm flipH="1">
                  <a:off x="7117079" y="3784892"/>
                  <a:ext cx="197929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8EA23C15-1C6B-4122-925F-3B237B9B119D}"/>
                    </a:ext>
                  </a:extLst>
                </p:cNvPr>
                <p:cNvSpPr txBox="1"/>
                <p:nvPr/>
              </p:nvSpPr>
              <p:spPr>
                <a:xfrm>
                  <a:off x="693830" y="2579281"/>
                  <a:ext cx="3039970" cy="523220"/>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solidFill>
                                  <a:srgbClr val="00B0F0"/>
                                </a:solidFill>
                                <a:latin typeface="Cambria Math" panose="02040503050406030204" pitchFamily="18" charset="0"/>
                              </a:rPr>
                            </m:ctrlPr>
                          </m:sSupPr>
                          <m:e>
                            <m:r>
                              <a:rPr lang="en-US" sz="2800" b="0" i="1" smtClean="0">
                                <a:solidFill>
                                  <a:srgbClr val="00B0F0"/>
                                </a:solidFill>
                                <a:latin typeface="Cambria Math" panose="02040503050406030204" pitchFamily="18" charset="0"/>
                              </a:rPr>
                              <m:t>(</m:t>
                            </m:r>
                            <m:r>
                              <a:rPr lang="en-US" sz="2800" b="0" i="1" smtClean="0">
                                <a:solidFill>
                                  <a:srgbClr val="00B0F0"/>
                                </a:solidFill>
                                <a:latin typeface="Cambria Math" panose="02040503050406030204" pitchFamily="18" charset="0"/>
                              </a:rPr>
                              <m:t>𝑐𝑡</m:t>
                            </m:r>
                            <m:r>
                              <a:rPr lang="en-US" sz="2800" b="0" i="1" smtClean="0">
                                <a:solidFill>
                                  <a:srgbClr val="00B0F0"/>
                                </a:solidFill>
                                <a:latin typeface="Cambria Math" panose="02040503050406030204" pitchFamily="18" charset="0"/>
                              </a:rPr>
                              <m:t>)</m:t>
                            </m:r>
                          </m:e>
                          <m:sup>
                            <m:r>
                              <a:rPr lang="en-US" sz="2800" b="0" i="1" smtClean="0">
                                <a:solidFill>
                                  <a:srgbClr val="00B0F0"/>
                                </a:solidFill>
                                <a:latin typeface="Cambria Math" panose="02040503050406030204" pitchFamily="18" charset="0"/>
                              </a:rPr>
                              <m:t>2</m:t>
                            </m:r>
                          </m:sup>
                        </m:sSup>
                        <m:r>
                          <a:rPr lang="en-US" sz="2800" b="0" i="1" smtClean="0">
                            <a:solidFill>
                              <a:srgbClr val="00B0F0"/>
                            </a:solidFill>
                            <a:latin typeface="Cambria Math" panose="02040503050406030204" pitchFamily="18" charset="0"/>
                          </a:rPr>
                          <m:t>−</m:t>
                        </m:r>
                        <m:sSup>
                          <m:sSupPr>
                            <m:ctrlPr>
                              <a:rPr lang="en-US" sz="2800" b="0" i="1" smtClean="0">
                                <a:solidFill>
                                  <a:srgbClr val="00B0F0"/>
                                </a:solidFill>
                                <a:latin typeface="Cambria Math" panose="02040503050406030204" pitchFamily="18" charset="0"/>
                              </a:rPr>
                            </m:ctrlPr>
                          </m:sSupPr>
                          <m:e>
                            <m:r>
                              <a:rPr lang="en-US" sz="2800" b="0" i="1" smtClean="0">
                                <a:solidFill>
                                  <a:srgbClr val="00B0F0"/>
                                </a:solidFill>
                                <a:latin typeface="Cambria Math" panose="02040503050406030204" pitchFamily="18" charset="0"/>
                              </a:rPr>
                              <m:t>𝑥</m:t>
                            </m:r>
                          </m:e>
                          <m:sup>
                            <m:r>
                              <a:rPr lang="en-US" sz="2800" b="0" i="1" smtClean="0">
                                <a:solidFill>
                                  <a:srgbClr val="00B0F0"/>
                                </a:solidFill>
                                <a:latin typeface="Cambria Math" panose="02040503050406030204" pitchFamily="18" charset="0"/>
                              </a:rPr>
                              <m:t>2</m:t>
                            </m:r>
                          </m:sup>
                        </m:sSup>
                        <m:r>
                          <a:rPr lang="en-US" sz="2800" b="0" i="1" smtClean="0">
                            <a:solidFill>
                              <a:srgbClr val="00B0F0"/>
                            </a:solidFill>
                            <a:latin typeface="Cambria Math" panose="02040503050406030204" pitchFamily="18" charset="0"/>
                          </a:rPr>
                          <m:t>=+</m:t>
                        </m:r>
                        <m:d>
                          <m:dPr>
                            <m:ctrlPr>
                              <a:rPr lang="en-US" sz="2800" i="1">
                                <a:solidFill>
                                  <a:srgbClr val="00B0F0"/>
                                </a:solidFill>
                                <a:latin typeface="Cambria Math" panose="02040503050406030204" pitchFamily="18" charset="0"/>
                              </a:rPr>
                            </m:ctrlPr>
                          </m:dPr>
                          <m:e>
                            <m:sSup>
                              <m:sSupPr>
                                <m:ctrlPr>
                                  <a:rPr lang="en-US" sz="2800" i="1">
                                    <a:solidFill>
                                      <a:srgbClr val="00B0F0"/>
                                    </a:solidFill>
                                    <a:latin typeface="Cambria Math" panose="02040503050406030204" pitchFamily="18" charset="0"/>
                                  </a:rPr>
                                </m:ctrlPr>
                              </m:sSupPr>
                              <m:e>
                                <m:r>
                                  <a:rPr lang="en-US" sz="2800" i="1">
                                    <a:solidFill>
                                      <a:srgbClr val="00B0F0"/>
                                    </a:solidFill>
                                    <a:latin typeface="Cambria Math" panose="02040503050406030204" pitchFamily="18" charset="0"/>
                                  </a:rPr>
                                  <m:t>1</m:t>
                                </m:r>
                              </m:e>
                              <m:sup>
                                <m:r>
                                  <a:rPr lang="en-US" sz="2800" i="1">
                                    <a:solidFill>
                                      <a:srgbClr val="00B0F0"/>
                                    </a:solidFill>
                                    <a:latin typeface="Cambria Math" panose="02040503050406030204" pitchFamily="18" charset="0"/>
                                  </a:rPr>
                                  <m:t>2</m:t>
                                </m:r>
                              </m:sup>
                            </m:sSup>
                          </m:e>
                        </m:d>
                      </m:oMath>
                    </m:oMathPara>
                  </a14:m>
                  <a:endParaRPr lang="en-CA" sz="2800" dirty="0">
                    <a:solidFill>
                      <a:srgbClr val="00B0F0"/>
                    </a:solidFill>
                  </a:endParaRPr>
                </a:p>
              </p:txBody>
            </p:sp>
          </mc:Choice>
          <mc:Fallback xmlns="">
            <p:sp>
              <p:nvSpPr>
                <p:cNvPr id="81" name="TextBox 80">
                  <a:extLst>
                    <a:ext uri="{FF2B5EF4-FFF2-40B4-BE49-F238E27FC236}">
                      <a16:creationId xmlns:a16="http://schemas.microsoft.com/office/drawing/2014/main" id="{8EA23C15-1C6B-4122-925F-3B237B9B119D}"/>
                    </a:ext>
                  </a:extLst>
                </p:cNvPr>
                <p:cNvSpPr txBox="1">
                  <a:spLocks noRot="1" noChangeAspect="1" noMove="1" noResize="1" noEditPoints="1" noAdjustHandles="1" noChangeArrowheads="1" noChangeShapeType="1" noTextEdit="1"/>
                </p:cNvSpPr>
                <p:nvPr/>
              </p:nvSpPr>
              <p:spPr>
                <a:xfrm>
                  <a:off x="693830" y="2579281"/>
                  <a:ext cx="3039970" cy="523220"/>
                </a:xfrm>
                <a:prstGeom prst="rect">
                  <a:avLst/>
                </a:prstGeom>
                <a:blipFill>
                  <a:blip r:embed="rId7"/>
                  <a:stretch>
                    <a:fillRect/>
                  </a:stretch>
                </a:blipFill>
                <a:ln w="38100">
                  <a:noFill/>
                </a:ln>
              </p:spPr>
              <p:txBody>
                <a:bodyPr/>
                <a:lstStyle/>
                <a:p>
                  <a:r>
                    <a:rPr lang="en-CA">
                      <a:noFill/>
                    </a:rPr>
                    <a:t> </a:t>
                  </a:r>
                </a:p>
              </p:txBody>
            </p:sp>
          </mc:Fallback>
        </mc:AlternateContent>
        <p:sp>
          <p:nvSpPr>
            <p:cNvPr id="90" name="Freeform: Shape 89">
              <a:extLst>
                <a:ext uri="{FF2B5EF4-FFF2-40B4-BE49-F238E27FC236}">
                  <a16:creationId xmlns:a16="http://schemas.microsoft.com/office/drawing/2014/main" id="{2F29ECDA-D7E6-408D-B6CD-B238E4A370F3}"/>
                </a:ext>
              </a:extLst>
            </p:cNvPr>
            <p:cNvSpPr/>
            <p:nvPr/>
          </p:nvSpPr>
          <p:spPr>
            <a:xfrm rot="952731">
              <a:off x="3748443" y="2321858"/>
              <a:ext cx="1542176" cy="776684"/>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1" name="Group 110">
            <a:extLst>
              <a:ext uri="{FF2B5EF4-FFF2-40B4-BE49-F238E27FC236}">
                <a16:creationId xmlns:a16="http://schemas.microsoft.com/office/drawing/2014/main" id="{BBF15DC7-855C-40FF-8E99-529E64DAF9DB}"/>
              </a:ext>
            </a:extLst>
          </p:cNvPr>
          <p:cNvGrpSpPr/>
          <p:nvPr/>
        </p:nvGrpSpPr>
        <p:grpSpPr>
          <a:xfrm>
            <a:off x="427704" y="1884694"/>
            <a:ext cx="9424998" cy="4274670"/>
            <a:chOff x="427704" y="1884694"/>
            <a:chExt cx="9424998" cy="4274670"/>
          </a:xfrm>
        </p:grpSpPr>
        <p:grpSp>
          <p:nvGrpSpPr>
            <p:cNvPr id="70" name="Group 69">
              <a:extLst>
                <a:ext uri="{FF2B5EF4-FFF2-40B4-BE49-F238E27FC236}">
                  <a16:creationId xmlns:a16="http://schemas.microsoft.com/office/drawing/2014/main" id="{5407DC51-54A5-4C60-B977-7B4448031384}"/>
                </a:ext>
              </a:extLst>
            </p:cNvPr>
            <p:cNvGrpSpPr/>
            <p:nvPr/>
          </p:nvGrpSpPr>
          <p:grpSpPr>
            <a:xfrm rot="16200000">
              <a:off x="4333704" y="640365"/>
              <a:ext cx="4274670" cy="6763327"/>
              <a:chOff x="8424863" y="304800"/>
              <a:chExt cx="3563928" cy="5638800"/>
            </a:xfrm>
          </p:grpSpPr>
          <p:grpSp>
            <p:nvGrpSpPr>
              <p:cNvPr id="71" name="Group 70">
                <a:extLst>
                  <a:ext uri="{FF2B5EF4-FFF2-40B4-BE49-F238E27FC236}">
                    <a16:creationId xmlns:a16="http://schemas.microsoft.com/office/drawing/2014/main" id="{382C3418-535A-45C1-ADCA-B627850F601B}"/>
                  </a:ext>
                </a:extLst>
              </p:cNvPr>
              <p:cNvGrpSpPr/>
              <p:nvPr/>
            </p:nvGrpSpPr>
            <p:grpSpPr>
              <a:xfrm>
                <a:off x="8424863" y="4914900"/>
                <a:ext cx="3487728" cy="1028700"/>
                <a:chOff x="5357813" y="4505325"/>
                <a:chExt cx="3487728" cy="1028700"/>
              </a:xfrm>
            </p:grpSpPr>
            <p:sp>
              <p:nvSpPr>
                <p:cNvPr id="75" name="Freeform: Shape 74">
                  <a:extLst>
                    <a:ext uri="{FF2B5EF4-FFF2-40B4-BE49-F238E27FC236}">
                      <a16:creationId xmlns:a16="http://schemas.microsoft.com/office/drawing/2014/main" id="{F17929C3-7706-4F43-8845-C58296C10B05}"/>
                    </a:ext>
                  </a:extLst>
                </p:cNvPr>
                <p:cNvSpPr/>
                <p:nvPr/>
              </p:nvSpPr>
              <p:spPr>
                <a:xfrm>
                  <a:off x="5357813" y="4505325"/>
                  <a:ext cx="1795462" cy="1028700"/>
                </a:xfrm>
                <a:custGeom>
                  <a:avLst/>
                  <a:gdLst>
                    <a:gd name="connsiteX0" fmla="*/ 0 w 1795462"/>
                    <a:gd name="connsiteY0" fmla="*/ 1028700 h 1028700"/>
                    <a:gd name="connsiteX1" fmla="*/ 447675 w 1795462"/>
                    <a:gd name="connsiteY1" fmla="*/ 647700 h 1028700"/>
                    <a:gd name="connsiteX2" fmla="*/ 842962 w 1795462"/>
                    <a:gd name="connsiteY2" fmla="*/ 361950 h 1028700"/>
                    <a:gd name="connsiteX3" fmla="*/ 1190625 w 1795462"/>
                    <a:gd name="connsiteY3" fmla="*/ 152400 h 1028700"/>
                    <a:gd name="connsiteX4" fmla="*/ 1504950 w 1795462"/>
                    <a:gd name="connsiteY4" fmla="*/ 42863 h 1028700"/>
                    <a:gd name="connsiteX5" fmla="*/ 1624012 w 1795462"/>
                    <a:gd name="connsiteY5" fmla="*/ 14288 h 1028700"/>
                    <a:gd name="connsiteX6" fmla="*/ 1795462 w 1795462"/>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462" h="1028700">
                      <a:moveTo>
                        <a:pt x="0" y="1028700"/>
                      </a:moveTo>
                      <a:cubicBezTo>
                        <a:pt x="153590" y="893762"/>
                        <a:pt x="307181" y="758825"/>
                        <a:pt x="447675" y="647700"/>
                      </a:cubicBezTo>
                      <a:cubicBezTo>
                        <a:pt x="588169" y="536575"/>
                        <a:pt x="719137" y="444500"/>
                        <a:pt x="842962" y="361950"/>
                      </a:cubicBezTo>
                      <a:cubicBezTo>
                        <a:pt x="966787" y="279400"/>
                        <a:pt x="1080294" y="205581"/>
                        <a:pt x="1190625" y="152400"/>
                      </a:cubicBezTo>
                      <a:cubicBezTo>
                        <a:pt x="1300956" y="99219"/>
                        <a:pt x="1432719" y="65882"/>
                        <a:pt x="1504950" y="42863"/>
                      </a:cubicBezTo>
                      <a:cubicBezTo>
                        <a:pt x="1577181" y="19844"/>
                        <a:pt x="1575593" y="21432"/>
                        <a:pt x="1624012" y="14288"/>
                      </a:cubicBezTo>
                      <a:cubicBezTo>
                        <a:pt x="1672431" y="7144"/>
                        <a:pt x="1754187" y="2381"/>
                        <a:pt x="1795462" y="0"/>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reeform: Shape 75">
                  <a:extLst>
                    <a:ext uri="{FF2B5EF4-FFF2-40B4-BE49-F238E27FC236}">
                      <a16:creationId xmlns:a16="http://schemas.microsoft.com/office/drawing/2014/main" id="{5C33F348-2B7B-4C97-8237-35755ED290E1}"/>
                    </a:ext>
                  </a:extLst>
                </p:cNvPr>
                <p:cNvSpPr/>
                <p:nvPr/>
              </p:nvSpPr>
              <p:spPr>
                <a:xfrm flipH="1">
                  <a:off x="7126200" y="4505325"/>
                  <a:ext cx="1719341" cy="1028700"/>
                </a:xfrm>
                <a:custGeom>
                  <a:avLst/>
                  <a:gdLst>
                    <a:gd name="connsiteX0" fmla="*/ 0 w 1795462"/>
                    <a:gd name="connsiteY0" fmla="*/ 1028700 h 1028700"/>
                    <a:gd name="connsiteX1" fmla="*/ 447675 w 1795462"/>
                    <a:gd name="connsiteY1" fmla="*/ 647700 h 1028700"/>
                    <a:gd name="connsiteX2" fmla="*/ 842962 w 1795462"/>
                    <a:gd name="connsiteY2" fmla="*/ 361950 h 1028700"/>
                    <a:gd name="connsiteX3" fmla="*/ 1190625 w 1795462"/>
                    <a:gd name="connsiteY3" fmla="*/ 152400 h 1028700"/>
                    <a:gd name="connsiteX4" fmla="*/ 1504950 w 1795462"/>
                    <a:gd name="connsiteY4" fmla="*/ 42863 h 1028700"/>
                    <a:gd name="connsiteX5" fmla="*/ 1624012 w 1795462"/>
                    <a:gd name="connsiteY5" fmla="*/ 14288 h 1028700"/>
                    <a:gd name="connsiteX6" fmla="*/ 1795462 w 1795462"/>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462" h="1028700">
                      <a:moveTo>
                        <a:pt x="0" y="1028700"/>
                      </a:moveTo>
                      <a:cubicBezTo>
                        <a:pt x="153590" y="893762"/>
                        <a:pt x="307181" y="758825"/>
                        <a:pt x="447675" y="647700"/>
                      </a:cubicBezTo>
                      <a:cubicBezTo>
                        <a:pt x="588169" y="536575"/>
                        <a:pt x="719137" y="444500"/>
                        <a:pt x="842962" y="361950"/>
                      </a:cubicBezTo>
                      <a:cubicBezTo>
                        <a:pt x="966787" y="279400"/>
                        <a:pt x="1080294" y="205581"/>
                        <a:pt x="1190625" y="152400"/>
                      </a:cubicBezTo>
                      <a:cubicBezTo>
                        <a:pt x="1300956" y="99219"/>
                        <a:pt x="1432719" y="65882"/>
                        <a:pt x="1504950" y="42863"/>
                      </a:cubicBezTo>
                      <a:cubicBezTo>
                        <a:pt x="1577181" y="19844"/>
                        <a:pt x="1575593" y="21432"/>
                        <a:pt x="1624012" y="14288"/>
                      </a:cubicBezTo>
                      <a:cubicBezTo>
                        <a:pt x="1672431" y="7144"/>
                        <a:pt x="1754187" y="2381"/>
                        <a:pt x="1795462" y="0"/>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2" name="Group 71">
                <a:extLst>
                  <a:ext uri="{FF2B5EF4-FFF2-40B4-BE49-F238E27FC236}">
                    <a16:creationId xmlns:a16="http://schemas.microsoft.com/office/drawing/2014/main" id="{7A4AE273-6B60-4574-929E-C0334193400F}"/>
                  </a:ext>
                </a:extLst>
              </p:cNvPr>
              <p:cNvGrpSpPr/>
              <p:nvPr/>
            </p:nvGrpSpPr>
            <p:grpSpPr>
              <a:xfrm rot="10800000">
                <a:off x="8501063" y="304800"/>
                <a:ext cx="3487728" cy="1028700"/>
                <a:chOff x="5357813" y="4505325"/>
                <a:chExt cx="3487728" cy="1028700"/>
              </a:xfrm>
            </p:grpSpPr>
            <p:sp>
              <p:nvSpPr>
                <p:cNvPr id="73" name="Freeform: Shape 72">
                  <a:extLst>
                    <a:ext uri="{FF2B5EF4-FFF2-40B4-BE49-F238E27FC236}">
                      <a16:creationId xmlns:a16="http://schemas.microsoft.com/office/drawing/2014/main" id="{3F0C65F2-CE47-4744-9771-3535F422C5E5}"/>
                    </a:ext>
                  </a:extLst>
                </p:cNvPr>
                <p:cNvSpPr/>
                <p:nvPr/>
              </p:nvSpPr>
              <p:spPr>
                <a:xfrm>
                  <a:off x="5357813" y="4505325"/>
                  <a:ext cx="1795462" cy="1028700"/>
                </a:xfrm>
                <a:custGeom>
                  <a:avLst/>
                  <a:gdLst>
                    <a:gd name="connsiteX0" fmla="*/ 0 w 1795462"/>
                    <a:gd name="connsiteY0" fmla="*/ 1028700 h 1028700"/>
                    <a:gd name="connsiteX1" fmla="*/ 447675 w 1795462"/>
                    <a:gd name="connsiteY1" fmla="*/ 647700 h 1028700"/>
                    <a:gd name="connsiteX2" fmla="*/ 842962 w 1795462"/>
                    <a:gd name="connsiteY2" fmla="*/ 361950 h 1028700"/>
                    <a:gd name="connsiteX3" fmla="*/ 1190625 w 1795462"/>
                    <a:gd name="connsiteY3" fmla="*/ 152400 h 1028700"/>
                    <a:gd name="connsiteX4" fmla="*/ 1504950 w 1795462"/>
                    <a:gd name="connsiteY4" fmla="*/ 42863 h 1028700"/>
                    <a:gd name="connsiteX5" fmla="*/ 1624012 w 1795462"/>
                    <a:gd name="connsiteY5" fmla="*/ 14288 h 1028700"/>
                    <a:gd name="connsiteX6" fmla="*/ 1795462 w 1795462"/>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462" h="1028700">
                      <a:moveTo>
                        <a:pt x="0" y="1028700"/>
                      </a:moveTo>
                      <a:cubicBezTo>
                        <a:pt x="153590" y="893762"/>
                        <a:pt x="307181" y="758825"/>
                        <a:pt x="447675" y="647700"/>
                      </a:cubicBezTo>
                      <a:cubicBezTo>
                        <a:pt x="588169" y="536575"/>
                        <a:pt x="719137" y="444500"/>
                        <a:pt x="842962" y="361950"/>
                      </a:cubicBezTo>
                      <a:cubicBezTo>
                        <a:pt x="966787" y="279400"/>
                        <a:pt x="1080294" y="205581"/>
                        <a:pt x="1190625" y="152400"/>
                      </a:cubicBezTo>
                      <a:cubicBezTo>
                        <a:pt x="1300956" y="99219"/>
                        <a:pt x="1432719" y="65882"/>
                        <a:pt x="1504950" y="42863"/>
                      </a:cubicBezTo>
                      <a:cubicBezTo>
                        <a:pt x="1577181" y="19844"/>
                        <a:pt x="1575593" y="21432"/>
                        <a:pt x="1624012" y="14288"/>
                      </a:cubicBezTo>
                      <a:cubicBezTo>
                        <a:pt x="1672431" y="7144"/>
                        <a:pt x="1754187" y="2381"/>
                        <a:pt x="1795462" y="0"/>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reeform: Shape 73">
                  <a:extLst>
                    <a:ext uri="{FF2B5EF4-FFF2-40B4-BE49-F238E27FC236}">
                      <a16:creationId xmlns:a16="http://schemas.microsoft.com/office/drawing/2014/main" id="{96468224-1CE0-4B45-96B0-5D1B0D48163C}"/>
                    </a:ext>
                  </a:extLst>
                </p:cNvPr>
                <p:cNvSpPr/>
                <p:nvPr/>
              </p:nvSpPr>
              <p:spPr>
                <a:xfrm flipH="1">
                  <a:off x="7126200" y="4505325"/>
                  <a:ext cx="1719341" cy="1028700"/>
                </a:xfrm>
                <a:custGeom>
                  <a:avLst/>
                  <a:gdLst>
                    <a:gd name="connsiteX0" fmla="*/ 0 w 1795462"/>
                    <a:gd name="connsiteY0" fmla="*/ 1028700 h 1028700"/>
                    <a:gd name="connsiteX1" fmla="*/ 447675 w 1795462"/>
                    <a:gd name="connsiteY1" fmla="*/ 647700 h 1028700"/>
                    <a:gd name="connsiteX2" fmla="*/ 842962 w 1795462"/>
                    <a:gd name="connsiteY2" fmla="*/ 361950 h 1028700"/>
                    <a:gd name="connsiteX3" fmla="*/ 1190625 w 1795462"/>
                    <a:gd name="connsiteY3" fmla="*/ 152400 h 1028700"/>
                    <a:gd name="connsiteX4" fmla="*/ 1504950 w 1795462"/>
                    <a:gd name="connsiteY4" fmla="*/ 42863 h 1028700"/>
                    <a:gd name="connsiteX5" fmla="*/ 1624012 w 1795462"/>
                    <a:gd name="connsiteY5" fmla="*/ 14288 h 1028700"/>
                    <a:gd name="connsiteX6" fmla="*/ 1795462 w 1795462"/>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462" h="1028700">
                      <a:moveTo>
                        <a:pt x="0" y="1028700"/>
                      </a:moveTo>
                      <a:cubicBezTo>
                        <a:pt x="153590" y="893762"/>
                        <a:pt x="307181" y="758825"/>
                        <a:pt x="447675" y="647700"/>
                      </a:cubicBezTo>
                      <a:cubicBezTo>
                        <a:pt x="588169" y="536575"/>
                        <a:pt x="719137" y="444500"/>
                        <a:pt x="842962" y="361950"/>
                      </a:cubicBezTo>
                      <a:cubicBezTo>
                        <a:pt x="966787" y="279400"/>
                        <a:pt x="1080294" y="205581"/>
                        <a:pt x="1190625" y="152400"/>
                      </a:cubicBezTo>
                      <a:cubicBezTo>
                        <a:pt x="1300956" y="99219"/>
                        <a:pt x="1432719" y="65882"/>
                        <a:pt x="1504950" y="42863"/>
                      </a:cubicBezTo>
                      <a:cubicBezTo>
                        <a:pt x="1577181" y="19844"/>
                        <a:pt x="1575593" y="21432"/>
                        <a:pt x="1624012" y="14288"/>
                      </a:cubicBezTo>
                      <a:cubicBezTo>
                        <a:pt x="1672431" y="7144"/>
                        <a:pt x="1754187" y="2381"/>
                        <a:pt x="1795462" y="0"/>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E4B6A1E2-6201-40EF-BDA6-BF2734D2308F}"/>
                    </a:ext>
                  </a:extLst>
                </p:cNvPr>
                <p:cNvSpPr txBox="1"/>
                <p:nvPr/>
              </p:nvSpPr>
              <p:spPr>
                <a:xfrm>
                  <a:off x="427704" y="5457989"/>
                  <a:ext cx="3124200" cy="523220"/>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800" i="1" smtClean="0">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𝑐𝑡</m:t>
                            </m:r>
                            <m:r>
                              <a:rPr lang="en-US" sz="2800" i="1">
                                <a:solidFill>
                                  <a:srgbClr val="C00000"/>
                                </a:solidFill>
                                <a:latin typeface="Cambria Math" panose="02040503050406030204" pitchFamily="18" charset="0"/>
                              </a:rPr>
                              <m:t>)</m:t>
                            </m:r>
                          </m:e>
                          <m:sup>
                            <m:r>
                              <a:rPr lang="en-US" sz="2800" i="1">
                                <a:solidFill>
                                  <a:srgbClr val="C00000"/>
                                </a:solidFill>
                                <a:latin typeface="Cambria Math" panose="02040503050406030204" pitchFamily="18" charset="0"/>
                              </a:rPr>
                              <m:t>2</m:t>
                            </m:r>
                          </m:sup>
                        </m:sSup>
                        <m:r>
                          <a:rPr lang="en-US" sz="2800" i="1">
                            <a:solidFill>
                              <a:srgbClr val="C00000"/>
                            </a:solidFill>
                            <a:latin typeface="Cambria Math" panose="02040503050406030204" pitchFamily="18" charset="0"/>
                          </a:rPr>
                          <m:t>−</m:t>
                        </m:r>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𝑥</m:t>
                            </m:r>
                          </m:e>
                          <m:sup>
                            <m:r>
                              <a:rPr lang="en-US" sz="2800" i="1">
                                <a:solidFill>
                                  <a:srgbClr val="C00000"/>
                                </a:solidFill>
                                <a:latin typeface="Cambria Math" panose="02040503050406030204" pitchFamily="18" charset="0"/>
                              </a:rPr>
                              <m:t>2</m:t>
                            </m:r>
                          </m:sup>
                        </m:sSup>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3</m:t>
                                </m:r>
                              </m:e>
                              <m:sup>
                                <m:r>
                                  <a:rPr lang="en-US" sz="2800" b="0" i="1" smtClean="0">
                                    <a:solidFill>
                                      <a:srgbClr val="C00000"/>
                                    </a:solidFill>
                                    <a:latin typeface="Cambria Math" panose="02040503050406030204" pitchFamily="18" charset="0"/>
                                  </a:rPr>
                                  <m:t>2</m:t>
                                </m:r>
                              </m:sup>
                            </m:sSup>
                          </m:e>
                        </m:d>
                      </m:oMath>
                    </m:oMathPara>
                  </a14:m>
                  <a:endParaRPr lang="en-CA" sz="2800" dirty="0">
                    <a:solidFill>
                      <a:srgbClr val="C00000"/>
                    </a:solidFill>
                  </a:endParaRPr>
                </a:p>
              </p:txBody>
            </p:sp>
          </mc:Choice>
          <mc:Fallback xmlns="">
            <p:sp>
              <p:nvSpPr>
                <p:cNvPr id="86" name="TextBox 85">
                  <a:extLst>
                    <a:ext uri="{FF2B5EF4-FFF2-40B4-BE49-F238E27FC236}">
                      <a16:creationId xmlns:a16="http://schemas.microsoft.com/office/drawing/2014/main" id="{E4B6A1E2-6201-40EF-BDA6-BF2734D2308F}"/>
                    </a:ext>
                  </a:extLst>
                </p:cNvPr>
                <p:cNvSpPr txBox="1">
                  <a:spLocks noRot="1" noChangeAspect="1" noMove="1" noResize="1" noEditPoints="1" noAdjustHandles="1" noChangeArrowheads="1" noChangeShapeType="1" noTextEdit="1"/>
                </p:cNvSpPr>
                <p:nvPr/>
              </p:nvSpPr>
              <p:spPr>
                <a:xfrm>
                  <a:off x="427704" y="5457989"/>
                  <a:ext cx="3124200" cy="523220"/>
                </a:xfrm>
                <a:prstGeom prst="rect">
                  <a:avLst/>
                </a:prstGeom>
                <a:blipFill>
                  <a:blip r:embed="rId8"/>
                  <a:stretch>
                    <a:fillRect/>
                  </a:stretch>
                </a:blipFill>
                <a:ln w="38100">
                  <a:noFill/>
                </a:ln>
              </p:spPr>
              <p:txBody>
                <a:bodyPr/>
                <a:lstStyle/>
                <a:p>
                  <a:r>
                    <a:rPr lang="en-CA">
                      <a:noFill/>
                    </a:rPr>
                    <a:t> </a:t>
                  </a:r>
                </a:p>
              </p:txBody>
            </p:sp>
          </mc:Fallback>
        </mc:AlternateContent>
        <p:sp>
          <p:nvSpPr>
            <p:cNvPr id="91" name="Freeform: Shape 90">
              <a:extLst>
                <a:ext uri="{FF2B5EF4-FFF2-40B4-BE49-F238E27FC236}">
                  <a16:creationId xmlns:a16="http://schemas.microsoft.com/office/drawing/2014/main" id="{829278C4-7395-4F7D-82A3-B56367E56E80}"/>
                </a:ext>
              </a:extLst>
            </p:cNvPr>
            <p:cNvSpPr/>
            <p:nvPr/>
          </p:nvSpPr>
          <p:spPr>
            <a:xfrm rot="9598886">
              <a:off x="3246598" y="5018487"/>
              <a:ext cx="933736" cy="470256"/>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0" name="Group 109">
            <a:extLst>
              <a:ext uri="{FF2B5EF4-FFF2-40B4-BE49-F238E27FC236}">
                <a16:creationId xmlns:a16="http://schemas.microsoft.com/office/drawing/2014/main" id="{18D0B913-E362-4CEB-ACA1-2388752E62AC}"/>
              </a:ext>
            </a:extLst>
          </p:cNvPr>
          <p:cNvGrpSpPr/>
          <p:nvPr/>
        </p:nvGrpSpPr>
        <p:grpSpPr>
          <a:xfrm>
            <a:off x="405975" y="1693199"/>
            <a:ext cx="9145063" cy="4684061"/>
            <a:chOff x="405975" y="1693199"/>
            <a:chExt cx="9145063" cy="4684061"/>
          </a:xfrm>
        </p:grpSpPr>
        <p:grpSp>
          <p:nvGrpSpPr>
            <p:cNvPr id="63" name="Group 62">
              <a:extLst>
                <a:ext uri="{FF2B5EF4-FFF2-40B4-BE49-F238E27FC236}">
                  <a16:creationId xmlns:a16="http://schemas.microsoft.com/office/drawing/2014/main" id="{15E5B641-4662-4D05-9654-066D3C447563}"/>
                </a:ext>
              </a:extLst>
            </p:cNvPr>
            <p:cNvGrpSpPr/>
            <p:nvPr/>
          </p:nvGrpSpPr>
          <p:grpSpPr>
            <a:xfrm>
              <a:off x="3332024" y="1693199"/>
              <a:ext cx="6219014" cy="4684061"/>
              <a:chOff x="7615130" y="1169881"/>
              <a:chExt cx="5184989" cy="3905250"/>
            </a:xfrm>
          </p:grpSpPr>
          <p:grpSp>
            <p:nvGrpSpPr>
              <p:cNvPr id="64" name="Group 63">
                <a:extLst>
                  <a:ext uri="{FF2B5EF4-FFF2-40B4-BE49-F238E27FC236}">
                    <a16:creationId xmlns:a16="http://schemas.microsoft.com/office/drawing/2014/main" id="{49B28680-04A4-4702-BDA6-6B040AEA34F8}"/>
                  </a:ext>
                </a:extLst>
              </p:cNvPr>
              <p:cNvGrpSpPr/>
              <p:nvPr/>
            </p:nvGrpSpPr>
            <p:grpSpPr>
              <a:xfrm rot="16200000">
                <a:off x="10202364" y="2477375"/>
                <a:ext cx="3807822" cy="1387689"/>
                <a:chOff x="5194300" y="4139986"/>
                <a:chExt cx="3807822" cy="1387689"/>
              </a:xfrm>
            </p:grpSpPr>
            <p:sp>
              <p:nvSpPr>
                <p:cNvPr id="68" name="Freeform: Shape 67">
                  <a:extLst>
                    <a:ext uri="{FF2B5EF4-FFF2-40B4-BE49-F238E27FC236}">
                      <a16:creationId xmlns:a16="http://schemas.microsoft.com/office/drawing/2014/main" id="{AF8921C5-1EF0-4B10-A12F-6358B9C3B34D}"/>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reeform: Shape 68">
                  <a:extLst>
                    <a:ext uri="{FF2B5EF4-FFF2-40B4-BE49-F238E27FC236}">
                      <a16:creationId xmlns:a16="http://schemas.microsoft.com/office/drawing/2014/main" id="{D4682EEF-828D-472E-A719-51BAB49975F2}"/>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5" name="Group 64">
                <a:extLst>
                  <a:ext uri="{FF2B5EF4-FFF2-40B4-BE49-F238E27FC236}">
                    <a16:creationId xmlns:a16="http://schemas.microsoft.com/office/drawing/2014/main" id="{243E40F9-AF5A-42B0-BF38-C26B30CBB2CE}"/>
                  </a:ext>
                </a:extLst>
              </p:cNvPr>
              <p:cNvGrpSpPr/>
              <p:nvPr/>
            </p:nvGrpSpPr>
            <p:grpSpPr>
              <a:xfrm rot="5400000">
                <a:off x="6405064" y="2379947"/>
                <a:ext cx="3807822" cy="1387689"/>
                <a:chOff x="5194300" y="4139986"/>
                <a:chExt cx="3807822" cy="1387689"/>
              </a:xfrm>
            </p:grpSpPr>
            <p:sp>
              <p:nvSpPr>
                <p:cNvPr id="66" name="Freeform: Shape 65">
                  <a:extLst>
                    <a:ext uri="{FF2B5EF4-FFF2-40B4-BE49-F238E27FC236}">
                      <a16:creationId xmlns:a16="http://schemas.microsoft.com/office/drawing/2014/main" id="{418FDEBB-E35E-43FA-8BEF-52D66BDD2DFB}"/>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reeform: Shape 66">
                  <a:extLst>
                    <a:ext uri="{FF2B5EF4-FFF2-40B4-BE49-F238E27FC236}">
                      <a16:creationId xmlns:a16="http://schemas.microsoft.com/office/drawing/2014/main" id="{7E7D0E9E-9442-4CAA-AA6D-8DE3A9C0C2AC}"/>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1F4C287-0894-4E76-B852-78DEEFE94519}"/>
                    </a:ext>
                  </a:extLst>
                </p:cNvPr>
                <p:cNvSpPr txBox="1"/>
                <p:nvPr/>
              </p:nvSpPr>
              <p:spPr>
                <a:xfrm>
                  <a:off x="405975" y="4627047"/>
                  <a:ext cx="3023026" cy="523220"/>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800" i="1" smtClean="0">
                                <a:solidFill>
                                  <a:srgbClr val="FF0000"/>
                                </a:solidFill>
                                <a:latin typeface="Cambria Math" panose="02040503050406030204" pitchFamily="18" charset="0"/>
                              </a:rPr>
                            </m:ctrlPr>
                          </m:sSupPr>
                          <m:e>
                            <m:r>
                              <a:rPr lang="en-US" sz="2800" i="1">
                                <a:solidFill>
                                  <a:srgbClr val="FF0000"/>
                                </a:solidFill>
                                <a:latin typeface="Cambria Math" panose="02040503050406030204" pitchFamily="18" charset="0"/>
                              </a:rPr>
                              <m:t>(</m:t>
                            </m:r>
                            <m:r>
                              <a:rPr lang="en-US" sz="2800" i="1">
                                <a:solidFill>
                                  <a:srgbClr val="FF0000"/>
                                </a:solidFill>
                                <a:latin typeface="Cambria Math" panose="02040503050406030204" pitchFamily="18" charset="0"/>
                              </a:rPr>
                              <m:t>𝑐𝑡</m:t>
                            </m:r>
                            <m:r>
                              <a:rPr lang="en-US" sz="2800" i="1">
                                <a:solidFill>
                                  <a:srgbClr val="FF0000"/>
                                </a:solidFill>
                                <a:latin typeface="Cambria Math" panose="02040503050406030204" pitchFamily="18" charset="0"/>
                              </a:rPr>
                              <m:t>)</m:t>
                            </m:r>
                          </m:e>
                          <m:sup>
                            <m:r>
                              <a:rPr lang="en-US" sz="2800" i="1">
                                <a:solidFill>
                                  <a:srgbClr val="FF0000"/>
                                </a:solidFill>
                                <a:latin typeface="Cambria Math" panose="02040503050406030204" pitchFamily="18" charset="0"/>
                              </a:rPr>
                              <m:t>2</m:t>
                            </m:r>
                          </m:sup>
                        </m:sSup>
                        <m:r>
                          <a:rPr lang="en-US" sz="2800" i="1">
                            <a:solidFill>
                              <a:srgbClr val="FF0000"/>
                            </a:solidFill>
                            <a:latin typeface="Cambria Math" panose="02040503050406030204" pitchFamily="18" charset="0"/>
                          </a:rPr>
                          <m:t>−</m:t>
                        </m:r>
                        <m:sSup>
                          <m:sSupPr>
                            <m:ctrlPr>
                              <a:rPr lang="en-US" sz="2800" i="1">
                                <a:solidFill>
                                  <a:srgbClr val="FF0000"/>
                                </a:solidFill>
                                <a:latin typeface="Cambria Math" panose="02040503050406030204" pitchFamily="18" charset="0"/>
                              </a:rPr>
                            </m:ctrlPr>
                          </m:sSupPr>
                          <m:e>
                            <m:r>
                              <a:rPr lang="en-US" sz="2800" i="1">
                                <a:solidFill>
                                  <a:srgbClr val="FF0000"/>
                                </a:solidFill>
                                <a:latin typeface="Cambria Math" panose="02040503050406030204" pitchFamily="18" charset="0"/>
                              </a:rPr>
                              <m:t>𝑥</m:t>
                            </m:r>
                          </m:e>
                          <m:sup>
                            <m:r>
                              <a:rPr lang="en-US" sz="2800" i="1">
                                <a:solidFill>
                                  <a:srgbClr val="FF0000"/>
                                </a:solidFill>
                                <a:latin typeface="Cambria Math" panose="02040503050406030204" pitchFamily="18" charset="0"/>
                              </a:rPr>
                              <m:t>2</m:t>
                            </m:r>
                          </m:sup>
                        </m:sSup>
                        <m:r>
                          <a:rPr lang="en-US" sz="2800" b="0" i="1" smtClean="0">
                            <a:solidFill>
                              <a:srgbClr val="FF0000"/>
                            </a:solidFill>
                            <a:latin typeface="Cambria Math" panose="02040503050406030204" pitchFamily="18" charset="0"/>
                          </a:rPr>
                          <m:t>=−</m:t>
                        </m:r>
                        <m:d>
                          <m:dPr>
                            <m:ctrlPr>
                              <a:rPr lang="en-US" sz="2800" i="1">
                                <a:solidFill>
                                  <a:srgbClr val="FF0000"/>
                                </a:solidFill>
                                <a:latin typeface="Cambria Math" panose="02040503050406030204" pitchFamily="18" charset="0"/>
                              </a:rPr>
                            </m:ctrlPr>
                          </m:dPr>
                          <m:e>
                            <m:sSup>
                              <m:sSupPr>
                                <m:ctrlPr>
                                  <a:rPr lang="en-US" sz="2800" i="1">
                                    <a:solidFill>
                                      <a:srgbClr val="FF0000"/>
                                    </a:solidFill>
                                    <a:latin typeface="Cambria Math" panose="02040503050406030204" pitchFamily="18" charset="0"/>
                                  </a:rPr>
                                </m:ctrlPr>
                              </m:sSupPr>
                              <m:e>
                                <m:r>
                                  <a:rPr lang="en-US" sz="2800" i="1">
                                    <a:solidFill>
                                      <a:srgbClr val="FF0000"/>
                                    </a:solidFill>
                                    <a:latin typeface="Cambria Math" panose="02040503050406030204" pitchFamily="18" charset="0"/>
                                  </a:rPr>
                                  <m:t>2</m:t>
                                </m:r>
                              </m:e>
                              <m:sup>
                                <m:r>
                                  <a:rPr lang="en-US" sz="2800" i="1">
                                    <a:solidFill>
                                      <a:srgbClr val="FF0000"/>
                                    </a:solidFill>
                                    <a:latin typeface="Cambria Math" panose="02040503050406030204" pitchFamily="18" charset="0"/>
                                  </a:rPr>
                                  <m:t>2</m:t>
                                </m:r>
                              </m:sup>
                            </m:sSup>
                          </m:e>
                        </m:d>
                      </m:oMath>
                    </m:oMathPara>
                  </a14:m>
                  <a:endParaRPr lang="en-CA" sz="2800" dirty="0">
                    <a:solidFill>
                      <a:srgbClr val="FF0000"/>
                    </a:solidFill>
                  </a:endParaRPr>
                </a:p>
              </p:txBody>
            </p:sp>
          </mc:Choice>
          <mc:Fallback xmlns="">
            <p:sp>
              <p:nvSpPr>
                <p:cNvPr id="85" name="TextBox 84">
                  <a:extLst>
                    <a:ext uri="{FF2B5EF4-FFF2-40B4-BE49-F238E27FC236}">
                      <a16:creationId xmlns:a16="http://schemas.microsoft.com/office/drawing/2014/main" id="{41F4C287-0894-4E76-B852-78DEEFE94519}"/>
                    </a:ext>
                  </a:extLst>
                </p:cNvPr>
                <p:cNvSpPr txBox="1">
                  <a:spLocks noRot="1" noChangeAspect="1" noMove="1" noResize="1" noEditPoints="1" noAdjustHandles="1" noChangeArrowheads="1" noChangeShapeType="1" noTextEdit="1"/>
                </p:cNvSpPr>
                <p:nvPr/>
              </p:nvSpPr>
              <p:spPr>
                <a:xfrm>
                  <a:off x="405975" y="4627047"/>
                  <a:ext cx="3023026" cy="523220"/>
                </a:xfrm>
                <a:prstGeom prst="rect">
                  <a:avLst/>
                </a:prstGeom>
                <a:blipFill>
                  <a:blip r:embed="rId9"/>
                  <a:stretch>
                    <a:fillRect/>
                  </a:stretch>
                </a:blipFill>
                <a:ln w="38100">
                  <a:noFill/>
                </a:ln>
              </p:spPr>
              <p:txBody>
                <a:bodyPr/>
                <a:lstStyle/>
                <a:p>
                  <a:r>
                    <a:rPr lang="en-CA">
                      <a:noFill/>
                    </a:rPr>
                    <a:t> </a:t>
                  </a:r>
                </a:p>
              </p:txBody>
            </p:sp>
          </mc:Fallback>
        </mc:AlternateContent>
        <p:sp>
          <p:nvSpPr>
            <p:cNvPr id="92" name="Freeform: Shape 91">
              <a:extLst>
                <a:ext uri="{FF2B5EF4-FFF2-40B4-BE49-F238E27FC236}">
                  <a16:creationId xmlns:a16="http://schemas.microsoft.com/office/drawing/2014/main" id="{B6798540-CAC0-4A81-AF13-986EA03AA5A2}"/>
                </a:ext>
              </a:extLst>
            </p:cNvPr>
            <p:cNvSpPr/>
            <p:nvPr/>
          </p:nvSpPr>
          <p:spPr>
            <a:xfrm rot="11683710">
              <a:off x="3455448" y="4409818"/>
              <a:ext cx="1308855" cy="659177"/>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9" name="Group 108">
            <a:extLst>
              <a:ext uri="{FF2B5EF4-FFF2-40B4-BE49-F238E27FC236}">
                <a16:creationId xmlns:a16="http://schemas.microsoft.com/office/drawing/2014/main" id="{DD470BDA-2D92-401C-8302-2B33CF436996}"/>
              </a:ext>
            </a:extLst>
          </p:cNvPr>
          <p:cNvGrpSpPr/>
          <p:nvPr/>
        </p:nvGrpSpPr>
        <p:grpSpPr>
          <a:xfrm>
            <a:off x="848033" y="1582605"/>
            <a:ext cx="8386648" cy="4898187"/>
            <a:chOff x="848033" y="1582605"/>
            <a:chExt cx="8386648" cy="4898187"/>
          </a:xfrm>
        </p:grpSpPr>
        <p:grpSp>
          <p:nvGrpSpPr>
            <p:cNvPr id="108" name="Group 107">
              <a:extLst>
                <a:ext uri="{FF2B5EF4-FFF2-40B4-BE49-F238E27FC236}">
                  <a16:creationId xmlns:a16="http://schemas.microsoft.com/office/drawing/2014/main" id="{B76685CC-E424-42D3-BB01-8B84A8505EFD}"/>
                </a:ext>
              </a:extLst>
            </p:cNvPr>
            <p:cNvGrpSpPr/>
            <p:nvPr/>
          </p:nvGrpSpPr>
          <p:grpSpPr>
            <a:xfrm>
              <a:off x="3593719" y="1582605"/>
              <a:ext cx="5640962" cy="4898187"/>
              <a:chOff x="3593719" y="1582605"/>
              <a:chExt cx="5640962" cy="4898187"/>
            </a:xfrm>
          </p:grpSpPr>
          <p:grpSp>
            <p:nvGrpSpPr>
              <p:cNvPr id="39" name="Group 38">
                <a:extLst>
                  <a:ext uri="{FF2B5EF4-FFF2-40B4-BE49-F238E27FC236}">
                    <a16:creationId xmlns:a16="http://schemas.microsoft.com/office/drawing/2014/main" id="{FDC517EF-39E2-4F6C-AFB5-EEE15DD95A59}"/>
                  </a:ext>
                </a:extLst>
              </p:cNvPr>
              <p:cNvGrpSpPr/>
              <p:nvPr/>
            </p:nvGrpSpPr>
            <p:grpSpPr>
              <a:xfrm rot="16200000">
                <a:off x="5792262" y="3038374"/>
                <a:ext cx="4798305" cy="2086532"/>
                <a:chOff x="5095875" y="3784892"/>
                <a:chExt cx="4000499" cy="1739608"/>
              </a:xfrm>
            </p:grpSpPr>
            <p:sp>
              <p:nvSpPr>
                <p:cNvPr id="40" name="Freeform: Shape 39">
                  <a:extLst>
                    <a:ext uri="{FF2B5EF4-FFF2-40B4-BE49-F238E27FC236}">
                      <a16:creationId xmlns:a16="http://schemas.microsoft.com/office/drawing/2014/main" id="{549C2133-AB90-4CA6-A0EE-A3B9CE99CA36}"/>
                    </a:ext>
                  </a:extLst>
                </p:cNvPr>
                <p:cNvSpPr/>
                <p:nvPr/>
              </p:nvSpPr>
              <p:spPr>
                <a:xfrm>
                  <a:off x="5095875" y="3784892"/>
                  <a:ext cx="206692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Freeform: Shape 40">
                  <a:extLst>
                    <a:ext uri="{FF2B5EF4-FFF2-40B4-BE49-F238E27FC236}">
                      <a16:creationId xmlns:a16="http://schemas.microsoft.com/office/drawing/2014/main" id="{FADFC33A-9D4D-4DC7-98C5-9D5602C881B7}"/>
                    </a:ext>
                  </a:extLst>
                </p:cNvPr>
                <p:cNvSpPr/>
                <p:nvPr/>
              </p:nvSpPr>
              <p:spPr>
                <a:xfrm flipH="1">
                  <a:off x="7117079" y="3784892"/>
                  <a:ext cx="197929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2" name="Group 41">
                <a:extLst>
                  <a:ext uri="{FF2B5EF4-FFF2-40B4-BE49-F238E27FC236}">
                    <a16:creationId xmlns:a16="http://schemas.microsoft.com/office/drawing/2014/main" id="{0ECA3BFA-6E31-4073-B3CD-5F2002CF67E7}"/>
                  </a:ext>
                </a:extLst>
              </p:cNvPr>
              <p:cNvGrpSpPr/>
              <p:nvPr/>
            </p:nvGrpSpPr>
            <p:grpSpPr>
              <a:xfrm rot="5400000">
                <a:off x="2237832" y="2938492"/>
                <a:ext cx="4798305" cy="2086532"/>
                <a:chOff x="5095875" y="3784892"/>
                <a:chExt cx="4000499" cy="1739608"/>
              </a:xfrm>
            </p:grpSpPr>
            <p:sp>
              <p:nvSpPr>
                <p:cNvPr id="43" name="Freeform: Shape 42">
                  <a:extLst>
                    <a:ext uri="{FF2B5EF4-FFF2-40B4-BE49-F238E27FC236}">
                      <a16:creationId xmlns:a16="http://schemas.microsoft.com/office/drawing/2014/main" id="{23561C54-1258-4C45-A72E-B0509E3D4944}"/>
                    </a:ext>
                  </a:extLst>
                </p:cNvPr>
                <p:cNvSpPr/>
                <p:nvPr/>
              </p:nvSpPr>
              <p:spPr>
                <a:xfrm>
                  <a:off x="5095875" y="3784892"/>
                  <a:ext cx="206692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Freeform: Shape 43">
                  <a:extLst>
                    <a:ext uri="{FF2B5EF4-FFF2-40B4-BE49-F238E27FC236}">
                      <a16:creationId xmlns:a16="http://schemas.microsoft.com/office/drawing/2014/main" id="{71CC0E7F-5E46-4755-9EA2-09380D7240F1}"/>
                    </a:ext>
                  </a:extLst>
                </p:cNvPr>
                <p:cNvSpPr/>
                <p:nvPr/>
              </p:nvSpPr>
              <p:spPr>
                <a:xfrm flipH="1">
                  <a:off x="7117079" y="3784892"/>
                  <a:ext cx="197929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EBFA625D-E08E-42BB-9D05-BC86114BAAE6}"/>
                    </a:ext>
                  </a:extLst>
                </p:cNvPr>
                <p:cNvSpPr txBox="1"/>
                <p:nvPr/>
              </p:nvSpPr>
              <p:spPr>
                <a:xfrm>
                  <a:off x="848033" y="4004395"/>
                  <a:ext cx="3038168" cy="523220"/>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800" i="1" smtClean="0">
                                <a:solidFill>
                                  <a:srgbClr val="FF6699"/>
                                </a:solidFill>
                                <a:latin typeface="Cambria Math" panose="02040503050406030204" pitchFamily="18" charset="0"/>
                              </a:rPr>
                            </m:ctrlPr>
                          </m:sSupPr>
                          <m:e>
                            <m:r>
                              <a:rPr lang="en-US" sz="2800" i="1">
                                <a:solidFill>
                                  <a:srgbClr val="FF6699"/>
                                </a:solidFill>
                                <a:latin typeface="Cambria Math" panose="02040503050406030204" pitchFamily="18" charset="0"/>
                              </a:rPr>
                              <m:t>(</m:t>
                            </m:r>
                            <m:r>
                              <a:rPr lang="en-US" sz="2800" i="1">
                                <a:solidFill>
                                  <a:srgbClr val="FF6699"/>
                                </a:solidFill>
                                <a:latin typeface="Cambria Math" panose="02040503050406030204" pitchFamily="18" charset="0"/>
                              </a:rPr>
                              <m:t>𝑐𝑡</m:t>
                            </m:r>
                            <m:r>
                              <a:rPr lang="en-US" sz="2800" i="1">
                                <a:solidFill>
                                  <a:srgbClr val="FF6699"/>
                                </a:solidFill>
                                <a:latin typeface="Cambria Math" panose="02040503050406030204" pitchFamily="18" charset="0"/>
                              </a:rPr>
                              <m:t>)</m:t>
                            </m:r>
                          </m:e>
                          <m:sup>
                            <m:r>
                              <a:rPr lang="en-US" sz="2800" i="1">
                                <a:solidFill>
                                  <a:srgbClr val="FF6699"/>
                                </a:solidFill>
                                <a:latin typeface="Cambria Math" panose="02040503050406030204" pitchFamily="18" charset="0"/>
                              </a:rPr>
                              <m:t>2</m:t>
                            </m:r>
                          </m:sup>
                        </m:sSup>
                        <m:r>
                          <a:rPr lang="en-US" sz="2800" i="1">
                            <a:solidFill>
                              <a:srgbClr val="FF6699"/>
                            </a:solidFill>
                            <a:latin typeface="Cambria Math" panose="02040503050406030204" pitchFamily="18" charset="0"/>
                          </a:rPr>
                          <m:t>−</m:t>
                        </m:r>
                        <m:sSup>
                          <m:sSupPr>
                            <m:ctrlPr>
                              <a:rPr lang="en-US" sz="2800" i="1">
                                <a:solidFill>
                                  <a:srgbClr val="FF6699"/>
                                </a:solidFill>
                                <a:latin typeface="Cambria Math" panose="02040503050406030204" pitchFamily="18" charset="0"/>
                              </a:rPr>
                            </m:ctrlPr>
                          </m:sSupPr>
                          <m:e>
                            <m:r>
                              <a:rPr lang="en-US" sz="2800" i="1">
                                <a:solidFill>
                                  <a:srgbClr val="FF6699"/>
                                </a:solidFill>
                                <a:latin typeface="Cambria Math" panose="02040503050406030204" pitchFamily="18" charset="0"/>
                              </a:rPr>
                              <m:t>𝑥</m:t>
                            </m:r>
                          </m:e>
                          <m:sup>
                            <m:r>
                              <a:rPr lang="en-US" sz="2800" i="1">
                                <a:solidFill>
                                  <a:srgbClr val="FF6699"/>
                                </a:solidFill>
                                <a:latin typeface="Cambria Math" panose="02040503050406030204" pitchFamily="18" charset="0"/>
                              </a:rPr>
                              <m:t>2</m:t>
                            </m:r>
                          </m:sup>
                        </m:sSup>
                        <m:r>
                          <a:rPr lang="en-US" sz="2800" b="0" i="1" smtClean="0">
                            <a:solidFill>
                              <a:srgbClr val="FF6699"/>
                            </a:solidFill>
                            <a:latin typeface="Cambria Math" panose="02040503050406030204" pitchFamily="18" charset="0"/>
                          </a:rPr>
                          <m:t>=−</m:t>
                        </m:r>
                        <m:d>
                          <m:dPr>
                            <m:ctrlPr>
                              <a:rPr lang="en-US" sz="2800" i="1">
                                <a:solidFill>
                                  <a:srgbClr val="FF6699"/>
                                </a:solidFill>
                                <a:latin typeface="Cambria Math" panose="02040503050406030204" pitchFamily="18" charset="0"/>
                              </a:rPr>
                            </m:ctrlPr>
                          </m:dPr>
                          <m:e>
                            <m:sSup>
                              <m:sSupPr>
                                <m:ctrlPr>
                                  <a:rPr lang="en-US" sz="2800" i="1">
                                    <a:solidFill>
                                      <a:srgbClr val="FF6699"/>
                                    </a:solidFill>
                                    <a:latin typeface="Cambria Math" panose="02040503050406030204" pitchFamily="18" charset="0"/>
                                  </a:rPr>
                                </m:ctrlPr>
                              </m:sSupPr>
                              <m:e>
                                <m:r>
                                  <a:rPr lang="en-US" sz="2800" i="1">
                                    <a:solidFill>
                                      <a:srgbClr val="FF6699"/>
                                    </a:solidFill>
                                    <a:latin typeface="Cambria Math" panose="02040503050406030204" pitchFamily="18" charset="0"/>
                                  </a:rPr>
                                  <m:t>1</m:t>
                                </m:r>
                              </m:e>
                              <m:sup>
                                <m:r>
                                  <a:rPr lang="en-US" sz="2800" i="1">
                                    <a:solidFill>
                                      <a:srgbClr val="FF6699"/>
                                    </a:solidFill>
                                    <a:latin typeface="Cambria Math" panose="02040503050406030204" pitchFamily="18" charset="0"/>
                                  </a:rPr>
                                  <m:t>2</m:t>
                                </m:r>
                              </m:sup>
                            </m:sSup>
                          </m:e>
                        </m:d>
                      </m:oMath>
                    </m:oMathPara>
                  </a14:m>
                  <a:endParaRPr lang="en-CA" sz="2800" dirty="0">
                    <a:solidFill>
                      <a:srgbClr val="FF6699"/>
                    </a:solidFill>
                  </a:endParaRPr>
                </a:p>
              </p:txBody>
            </p:sp>
          </mc:Choice>
          <mc:Fallback xmlns="">
            <p:sp>
              <p:nvSpPr>
                <p:cNvPr id="84" name="TextBox 83">
                  <a:extLst>
                    <a:ext uri="{FF2B5EF4-FFF2-40B4-BE49-F238E27FC236}">
                      <a16:creationId xmlns:a16="http://schemas.microsoft.com/office/drawing/2014/main" id="{EBFA625D-E08E-42BB-9D05-BC86114BAAE6}"/>
                    </a:ext>
                  </a:extLst>
                </p:cNvPr>
                <p:cNvSpPr txBox="1">
                  <a:spLocks noRot="1" noChangeAspect="1" noMove="1" noResize="1" noEditPoints="1" noAdjustHandles="1" noChangeArrowheads="1" noChangeShapeType="1" noTextEdit="1"/>
                </p:cNvSpPr>
                <p:nvPr/>
              </p:nvSpPr>
              <p:spPr>
                <a:xfrm>
                  <a:off x="848033" y="4004395"/>
                  <a:ext cx="3038168" cy="523220"/>
                </a:xfrm>
                <a:prstGeom prst="rect">
                  <a:avLst/>
                </a:prstGeom>
                <a:blipFill>
                  <a:blip r:embed="rId10"/>
                  <a:stretch>
                    <a:fillRect/>
                  </a:stretch>
                </a:blipFill>
                <a:ln w="38100">
                  <a:noFill/>
                </a:ln>
              </p:spPr>
              <p:txBody>
                <a:bodyPr/>
                <a:lstStyle/>
                <a:p>
                  <a:r>
                    <a:rPr lang="en-CA">
                      <a:noFill/>
                    </a:rPr>
                    <a:t> </a:t>
                  </a:r>
                </a:p>
              </p:txBody>
            </p:sp>
          </mc:Fallback>
        </mc:AlternateContent>
        <p:sp>
          <p:nvSpPr>
            <p:cNvPr id="93" name="Freeform: Shape 92">
              <a:extLst>
                <a:ext uri="{FF2B5EF4-FFF2-40B4-BE49-F238E27FC236}">
                  <a16:creationId xmlns:a16="http://schemas.microsoft.com/office/drawing/2014/main" id="{A78DBC20-38F6-44B7-AEB2-F897F4CAFB48}"/>
                </a:ext>
              </a:extLst>
            </p:cNvPr>
            <p:cNvSpPr/>
            <p:nvPr/>
          </p:nvSpPr>
          <p:spPr>
            <a:xfrm rot="11700000">
              <a:off x="3899103" y="3569615"/>
              <a:ext cx="1610271" cy="810978"/>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05" name="Group 104">
            <a:extLst>
              <a:ext uri="{FF2B5EF4-FFF2-40B4-BE49-F238E27FC236}">
                <a16:creationId xmlns:a16="http://schemas.microsoft.com/office/drawing/2014/main" id="{F1A4EF61-5E93-4012-A969-E6FAA73EA4FB}"/>
              </a:ext>
            </a:extLst>
          </p:cNvPr>
          <p:cNvGrpSpPr/>
          <p:nvPr/>
        </p:nvGrpSpPr>
        <p:grpSpPr>
          <a:xfrm>
            <a:off x="1597754" y="1478165"/>
            <a:ext cx="7383833" cy="5117105"/>
            <a:chOff x="1597754" y="1478165"/>
            <a:chExt cx="7383833" cy="5117105"/>
          </a:xfrm>
        </p:grpSpPr>
        <p:cxnSp>
          <p:nvCxnSpPr>
            <p:cNvPr id="25" name="Straight Connector 24">
              <a:extLst>
                <a:ext uri="{FF2B5EF4-FFF2-40B4-BE49-F238E27FC236}">
                  <a16:creationId xmlns:a16="http://schemas.microsoft.com/office/drawing/2014/main" id="{D2DEAAFE-1AC1-4112-A9D3-DB0E0E831F44}"/>
                </a:ext>
              </a:extLst>
            </p:cNvPr>
            <p:cNvCxnSpPr>
              <a:cxnSpLocks/>
            </p:cNvCxnSpPr>
            <p:nvPr/>
          </p:nvCxnSpPr>
          <p:spPr>
            <a:xfrm flipV="1">
              <a:off x="3954790" y="1478165"/>
              <a:ext cx="5019183" cy="5019184"/>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CD67D3C-1C9C-4B14-B118-7C31F610BC24}"/>
                </a:ext>
              </a:extLst>
            </p:cNvPr>
            <p:cNvCxnSpPr>
              <a:cxnSpLocks/>
            </p:cNvCxnSpPr>
            <p:nvPr/>
          </p:nvCxnSpPr>
          <p:spPr>
            <a:xfrm>
              <a:off x="3955878" y="1569561"/>
              <a:ext cx="5025709" cy="5025709"/>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40A2888E-E102-40A3-ADDD-9BB362459486}"/>
                    </a:ext>
                  </a:extLst>
                </p:cNvPr>
                <p:cNvSpPr txBox="1"/>
                <p:nvPr/>
              </p:nvSpPr>
              <p:spPr>
                <a:xfrm>
                  <a:off x="1597754" y="3356016"/>
                  <a:ext cx="2901833" cy="627564"/>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800" i="1" smtClean="0">
                                <a:solidFill>
                                  <a:srgbClr val="CC9B00"/>
                                </a:solidFill>
                                <a:latin typeface="Cambria Math" panose="02040503050406030204" pitchFamily="18" charset="0"/>
                              </a:rPr>
                            </m:ctrlPr>
                          </m:sSupPr>
                          <m:e>
                            <m:r>
                              <a:rPr lang="en-US" sz="2800" i="1">
                                <a:solidFill>
                                  <a:srgbClr val="CC9B00"/>
                                </a:solidFill>
                                <a:latin typeface="Cambria Math" panose="02040503050406030204" pitchFamily="18" charset="0"/>
                              </a:rPr>
                              <m:t>(</m:t>
                            </m:r>
                            <m:r>
                              <a:rPr lang="en-US" sz="2800" i="1">
                                <a:solidFill>
                                  <a:srgbClr val="CC9B00"/>
                                </a:solidFill>
                                <a:latin typeface="Cambria Math" panose="02040503050406030204" pitchFamily="18" charset="0"/>
                              </a:rPr>
                              <m:t>𝑐𝑡</m:t>
                            </m:r>
                            <m:r>
                              <a:rPr lang="en-US" sz="2800" i="1">
                                <a:solidFill>
                                  <a:srgbClr val="CC9B00"/>
                                </a:solidFill>
                                <a:latin typeface="Cambria Math" panose="02040503050406030204" pitchFamily="18" charset="0"/>
                              </a:rPr>
                              <m:t>)</m:t>
                            </m:r>
                          </m:e>
                          <m:sup>
                            <m:r>
                              <a:rPr lang="en-US" sz="2800" i="1">
                                <a:solidFill>
                                  <a:srgbClr val="CC9B00"/>
                                </a:solidFill>
                                <a:latin typeface="Cambria Math" panose="02040503050406030204" pitchFamily="18" charset="0"/>
                              </a:rPr>
                              <m:t>2</m:t>
                            </m:r>
                          </m:sup>
                        </m:sSup>
                        <m:r>
                          <a:rPr lang="en-US" sz="2800" i="1">
                            <a:solidFill>
                              <a:srgbClr val="CC9B00"/>
                            </a:solidFill>
                            <a:latin typeface="Cambria Math" panose="02040503050406030204" pitchFamily="18" charset="0"/>
                          </a:rPr>
                          <m:t>−</m:t>
                        </m:r>
                        <m:sSup>
                          <m:sSupPr>
                            <m:ctrlPr>
                              <a:rPr lang="en-US" sz="2800" i="1">
                                <a:solidFill>
                                  <a:srgbClr val="CC9B00"/>
                                </a:solidFill>
                                <a:latin typeface="Cambria Math" panose="02040503050406030204" pitchFamily="18" charset="0"/>
                              </a:rPr>
                            </m:ctrlPr>
                          </m:sSupPr>
                          <m:e>
                            <m:r>
                              <a:rPr lang="en-US" sz="2800" i="1">
                                <a:solidFill>
                                  <a:srgbClr val="CC9B00"/>
                                </a:solidFill>
                                <a:latin typeface="Cambria Math" panose="02040503050406030204" pitchFamily="18" charset="0"/>
                              </a:rPr>
                              <m:t>𝑥</m:t>
                            </m:r>
                          </m:e>
                          <m:sup>
                            <m:r>
                              <a:rPr lang="en-US" sz="2800" i="1">
                                <a:solidFill>
                                  <a:srgbClr val="CC9B00"/>
                                </a:solidFill>
                                <a:latin typeface="Cambria Math" panose="02040503050406030204" pitchFamily="18" charset="0"/>
                              </a:rPr>
                              <m:t>2</m:t>
                            </m:r>
                          </m:sup>
                        </m:sSup>
                        <m:r>
                          <a:rPr lang="en-US" sz="2800" b="0" i="1" smtClean="0">
                            <a:solidFill>
                              <a:srgbClr val="CC9B00"/>
                            </a:solidFill>
                            <a:latin typeface="Cambria Math" panose="02040503050406030204" pitchFamily="18" charset="0"/>
                          </a:rPr>
                          <m:t>=</m:t>
                        </m:r>
                        <m:r>
                          <a:rPr lang="en-US" sz="2800" b="0" i="0" smtClean="0">
                            <a:solidFill>
                              <a:srgbClr val="CC9B00"/>
                            </a:solidFill>
                            <a:latin typeface="Cambria Math" panose="02040503050406030204" pitchFamily="18" charset="0"/>
                          </a:rPr>
                          <m:t>0</m:t>
                        </m:r>
                      </m:oMath>
                    </m:oMathPara>
                  </a14:m>
                  <a:endParaRPr lang="en-CA" sz="2800" dirty="0">
                    <a:solidFill>
                      <a:srgbClr val="CC9B00"/>
                    </a:solidFill>
                  </a:endParaRPr>
                </a:p>
              </p:txBody>
            </p:sp>
          </mc:Choice>
          <mc:Fallback xmlns="">
            <p:sp>
              <p:nvSpPr>
                <p:cNvPr id="87" name="TextBox 86">
                  <a:extLst>
                    <a:ext uri="{FF2B5EF4-FFF2-40B4-BE49-F238E27FC236}">
                      <a16:creationId xmlns:a16="http://schemas.microsoft.com/office/drawing/2014/main" id="{40A2888E-E102-40A3-ADDD-9BB362459486}"/>
                    </a:ext>
                  </a:extLst>
                </p:cNvPr>
                <p:cNvSpPr txBox="1">
                  <a:spLocks noRot="1" noChangeAspect="1" noMove="1" noResize="1" noEditPoints="1" noAdjustHandles="1" noChangeArrowheads="1" noChangeShapeType="1" noTextEdit="1"/>
                </p:cNvSpPr>
                <p:nvPr/>
              </p:nvSpPr>
              <p:spPr>
                <a:xfrm>
                  <a:off x="1597754" y="3356016"/>
                  <a:ext cx="2901833" cy="627564"/>
                </a:xfrm>
                <a:prstGeom prst="rect">
                  <a:avLst/>
                </a:prstGeom>
                <a:blipFill>
                  <a:blip r:embed="rId11"/>
                  <a:stretch>
                    <a:fillRect/>
                  </a:stretch>
                </a:blipFill>
                <a:ln w="38100">
                  <a:noFill/>
                </a:ln>
              </p:spPr>
              <p:txBody>
                <a:bodyPr/>
                <a:lstStyle/>
                <a:p>
                  <a:r>
                    <a:rPr lang="en-CA">
                      <a:noFill/>
                    </a:rPr>
                    <a:t> </a:t>
                  </a:r>
                </a:p>
              </p:txBody>
            </p:sp>
          </mc:Fallback>
        </mc:AlternateContent>
        <p:cxnSp>
          <p:nvCxnSpPr>
            <p:cNvPr id="8" name="Straight Connector 7">
              <a:extLst>
                <a:ext uri="{FF2B5EF4-FFF2-40B4-BE49-F238E27FC236}">
                  <a16:creationId xmlns:a16="http://schemas.microsoft.com/office/drawing/2014/main" id="{D0D2FE40-5E1E-42E6-9FFD-BBC156544774}"/>
                </a:ext>
              </a:extLst>
            </p:cNvPr>
            <p:cNvCxnSpPr/>
            <p:nvPr/>
          </p:nvCxnSpPr>
          <p:spPr>
            <a:xfrm flipV="1">
              <a:off x="3876675" y="3076575"/>
              <a:ext cx="1590675" cy="514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0604D5DB-1EE3-4A80-865E-61894F2B55E1}"/>
              </a:ext>
            </a:extLst>
          </p:cNvPr>
          <p:cNvSpPr/>
          <p:nvPr/>
        </p:nvSpPr>
        <p:spPr>
          <a:xfrm>
            <a:off x="8821644" y="1135429"/>
            <a:ext cx="1325246" cy="5735119"/>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Rectangle 78">
            <a:extLst>
              <a:ext uri="{FF2B5EF4-FFF2-40B4-BE49-F238E27FC236}">
                <a16:creationId xmlns:a16="http://schemas.microsoft.com/office/drawing/2014/main" id="{A23798CC-46A4-49B0-BEA7-F9B079959BFF}"/>
              </a:ext>
            </a:extLst>
          </p:cNvPr>
          <p:cNvSpPr/>
          <p:nvPr/>
        </p:nvSpPr>
        <p:spPr>
          <a:xfrm rot="16200000">
            <a:off x="5733123" y="-1876755"/>
            <a:ext cx="1218791" cy="5735118"/>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Rectangle 79">
            <a:extLst>
              <a:ext uri="{FF2B5EF4-FFF2-40B4-BE49-F238E27FC236}">
                <a16:creationId xmlns:a16="http://schemas.microsoft.com/office/drawing/2014/main" id="{62167E1D-1B9A-4C68-8096-305ED570CB7D}"/>
              </a:ext>
            </a:extLst>
          </p:cNvPr>
          <p:cNvSpPr/>
          <p:nvPr/>
        </p:nvSpPr>
        <p:spPr>
          <a:xfrm rot="16200000">
            <a:off x="5679895" y="4208630"/>
            <a:ext cx="1370945" cy="5735118"/>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Subtitle 2">
            <a:extLst>
              <a:ext uri="{FF2B5EF4-FFF2-40B4-BE49-F238E27FC236}">
                <a16:creationId xmlns:a16="http://schemas.microsoft.com/office/drawing/2014/main" id="{2493BFCB-9362-4ED9-BBD6-CC7CD6B611C2}"/>
              </a:ext>
            </a:extLst>
          </p:cNvPr>
          <p:cNvSpPr txBox="1">
            <a:spLocks/>
          </p:cNvSpPr>
          <p:nvPr/>
        </p:nvSpPr>
        <p:spPr>
          <a:xfrm>
            <a:off x="133351" y="171450"/>
            <a:ext cx="6305549" cy="9658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Equation of hyperbola:</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CDF0172-E913-444C-8946-339CDB8436FF}"/>
                  </a:ext>
                </a:extLst>
              </p:cNvPr>
              <p:cNvSpPr txBox="1"/>
              <p:nvPr/>
            </p:nvSpPr>
            <p:spPr>
              <a:xfrm>
                <a:off x="6743700" y="133350"/>
                <a:ext cx="5295900" cy="1015663"/>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ctrlPr>
                                <a:rPr lang="en-US" sz="6000" b="0" i="1" smtClean="0">
                                  <a:solidFill>
                                    <a:schemeClr val="tx1"/>
                                  </a:solidFill>
                                  <a:latin typeface="Cambria Math" panose="02040503050406030204" pitchFamily="18" charset="0"/>
                                </a:rPr>
                              </m:ctrlPr>
                            </m:dPr>
                            <m:e>
                              <m:r>
                                <a:rPr lang="en-US" sz="6000" b="0" i="1" smtClean="0">
                                  <a:solidFill>
                                    <a:schemeClr val="tx1"/>
                                  </a:solidFill>
                                  <a:latin typeface="Cambria Math" panose="02040503050406030204" pitchFamily="18" charset="0"/>
                                </a:rPr>
                                <m:t>𝑐</m:t>
                              </m:r>
                              <m:r>
                                <a:rPr lang="en-US" sz="6000" b="0" i="1" smtClean="0">
                                  <a:solidFill>
                                    <a:srgbClr val="0070C0"/>
                                  </a:solidFill>
                                  <a:latin typeface="Cambria Math" panose="02040503050406030204" pitchFamily="18" charset="0"/>
                                </a:rPr>
                                <m:t>𝑡</m:t>
                              </m:r>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b="0" i="1" smtClean="0">
                              <a:solidFill>
                                <a:schemeClr val="accent4">
                                  <a:lumMod val="75000"/>
                                </a:schemeClr>
                              </a:solidFill>
                              <a:latin typeface="Cambria Math" panose="02040503050406030204" pitchFamily="18" charset="0"/>
                            </a:rPr>
                            <m:t>𝑠</m:t>
                          </m:r>
                        </m:e>
                        <m:sup>
                          <m:r>
                            <a:rPr lang="en-US" sz="6000" i="1">
                              <a:latin typeface="Cambria Math" panose="02040503050406030204" pitchFamily="18" charset="0"/>
                            </a:rPr>
                            <m:t>2</m:t>
                          </m:r>
                        </m:sup>
                      </m:sSup>
                    </m:oMath>
                  </m:oMathPara>
                </a14:m>
                <a:endParaRPr lang="en-CA" sz="6000" dirty="0">
                  <a:solidFill>
                    <a:schemeClr val="tx1"/>
                  </a:solidFill>
                </a:endParaRPr>
              </a:p>
            </p:txBody>
          </p:sp>
        </mc:Choice>
        <mc:Fallback xmlns="">
          <p:sp>
            <p:nvSpPr>
              <p:cNvPr id="13" name="TextBox 12">
                <a:extLst>
                  <a:ext uri="{FF2B5EF4-FFF2-40B4-BE49-F238E27FC236}">
                    <a16:creationId xmlns:a16="http://schemas.microsoft.com/office/drawing/2014/main" id="{BCDF0172-E913-444C-8946-339CDB8436FF}"/>
                  </a:ext>
                </a:extLst>
              </p:cNvPr>
              <p:cNvSpPr txBox="1">
                <a:spLocks noRot="1" noChangeAspect="1" noMove="1" noResize="1" noEditPoints="1" noAdjustHandles="1" noChangeArrowheads="1" noChangeShapeType="1" noTextEdit="1"/>
              </p:cNvSpPr>
              <p:nvPr/>
            </p:nvSpPr>
            <p:spPr>
              <a:xfrm>
                <a:off x="6743700" y="133350"/>
                <a:ext cx="5295900" cy="1015663"/>
              </a:xfrm>
              <a:prstGeom prst="rect">
                <a:avLst/>
              </a:prstGeom>
              <a:blipFill>
                <a:blip r:embed="rId12"/>
                <a:stretch>
                  <a:fillRect/>
                </a:stretch>
              </a:blipFill>
              <a:ln w="38100">
                <a:noFill/>
              </a:ln>
            </p:spPr>
            <p:txBody>
              <a:bodyPr/>
              <a:lstStyle/>
              <a:p>
                <a:r>
                  <a:rPr lang="en-CA">
                    <a:noFill/>
                  </a:rPr>
                  <a:t> </a:t>
                </a:r>
              </a:p>
            </p:txBody>
          </p:sp>
        </mc:Fallback>
      </mc:AlternateContent>
      <p:sp>
        <p:nvSpPr>
          <p:cNvPr id="77" name="Rectangle 76">
            <a:extLst>
              <a:ext uri="{FF2B5EF4-FFF2-40B4-BE49-F238E27FC236}">
                <a16:creationId xmlns:a16="http://schemas.microsoft.com/office/drawing/2014/main" id="{0FBA5714-620C-4D2B-B68F-97D34BF30D91}"/>
              </a:ext>
            </a:extLst>
          </p:cNvPr>
          <p:cNvSpPr/>
          <p:nvPr/>
        </p:nvSpPr>
        <p:spPr>
          <a:xfrm rot="18900000">
            <a:off x="2851116" y="5809206"/>
            <a:ext cx="1119605" cy="1525273"/>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Rectangle 111">
            <a:extLst>
              <a:ext uri="{FF2B5EF4-FFF2-40B4-BE49-F238E27FC236}">
                <a16:creationId xmlns:a16="http://schemas.microsoft.com/office/drawing/2014/main" id="{A2E321B1-9E2E-4653-A986-95482028C435}"/>
              </a:ext>
            </a:extLst>
          </p:cNvPr>
          <p:cNvSpPr/>
          <p:nvPr/>
        </p:nvSpPr>
        <p:spPr>
          <a:xfrm rot="14517027">
            <a:off x="3004986" y="1283407"/>
            <a:ext cx="691076" cy="951736"/>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5" name="Group 94">
            <a:extLst>
              <a:ext uri="{FF2B5EF4-FFF2-40B4-BE49-F238E27FC236}">
                <a16:creationId xmlns:a16="http://schemas.microsoft.com/office/drawing/2014/main" id="{4DC1B59B-CECD-4023-8509-0104875292A7}"/>
              </a:ext>
            </a:extLst>
          </p:cNvPr>
          <p:cNvGrpSpPr/>
          <p:nvPr/>
        </p:nvGrpSpPr>
        <p:grpSpPr>
          <a:xfrm>
            <a:off x="9299569" y="2933700"/>
            <a:ext cx="2949581" cy="2769624"/>
            <a:chOff x="9220200" y="2743200"/>
            <a:chExt cx="3172747" cy="2979174"/>
          </a:xfrm>
        </p:grpSpPr>
        <p:grpSp>
          <p:nvGrpSpPr>
            <p:cNvPr id="96" name="Group 95">
              <a:extLst>
                <a:ext uri="{FF2B5EF4-FFF2-40B4-BE49-F238E27FC236}">
                  <a16:creationId xmlns:a16="http://schemas.microsoft.com/office/drawing/2014/main" id="{754A531F-55DB-4381-9B13-63B0D62A73A3}"/>
                </a:ext>
              </a:extLst>
            </p:cNvPr>
            <p:cNvGrpSpPr/>
            <p:nvPr/>
          </p:nvGrpSpPr>
          <p:grpSpPr>
            <a:xfrm>
              <a:off x="9649747" y="2798760"/>
              <a:ext cx="2743200" cy="2571840"/>
              <a:chOff x="1124487" y="4198947"/>
              <a:chExt cx="2225048" cy="2086056"/>
            </a:xfrm>
          </p:grpSpPr>
          <p:grpSp>
            <p:nvGrpSpPr>
              <p:cNvPr id="98" name="Group 97">
                <a:extLst>
                  <a:ext uri="{FF2B5EF4-FFF2-40B4-BE49-F238E27FC236}">
                    <a16:creationId xmlns:a16="http://schemas.microsoft.com/office/drawing/2014/main" id="{F3EE743B-D46A-4BC4-B381-0E43ED91B767}"/>
                  </a:ext>
                </a:extLst>
              </p:cNvPr>
              <p:cNvGrpSpPr/>
              <p:nvPr/>
            </p:nvGrpSpPr>
            <p:grpSpPr>
              <a:xfrm>
                <a:off x="1144951" y="4770120"/>
                <a:ext cx="1522049" cy="1514883"/>
                <a:chOff x="1144951" y="4770120"/>
                <a:chExt cx="1522049" cy="1514883"/>
              </a:xfrm>
            </p:grpSpPr>
            <p:cxnSp>
              <p:nvCxnSpPr>
                <p:cNvPr id="101" name="Straight Arrow Connector 100">
                  <a:extLst>
                    <a:ext uri="{FF2B5EF4-FFF2-40B4-BE49-F238E27FC236}">
                      <a16:creationId xmlns:a16="http://schemas.microsoft.com/office/drawing/2014/main" id="{92ABBD27-F341-41E5-806C-988FD540B1D9}"/>
                    </a:ext>
                  </a:extLst>
                </p:cNvPr>
                <p:cNvCxnSpPr>
                  <a:cxnSpLocks/>
                </p:cNvCxnSpPr>
                <p:nvPr/>
              </p:nvCxnSpPr>
              <p:spPr>
                <a:xfrm>
                  <a:off x="1144951" y="6280847"/>
                  <a:ext cx="1522049"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02" name="Straight Arrow Connector 101">
                  <a:extLst>
                    <a:ext uri="{FF2B5EF4-FFF2-40B4-BE49-F238E27FC236}">
                      <a16:creationId xmlns:a16="http://schemas.microsoft.com/office/drawing/2014/main" id="{BAFFC5A9-274F-4E2D-83A6-DCC2F231BA1D}"/>
                    </a:ext>
                  </a:extLst>
                </p:cNvPr>
                <p:cNvCxnSpPr>
                  <a:cxnSpLocks/>
                </p:cNvCxnSpPr>
                <p:nvPr/>
              </p:nvCxnSpPr>
              <p:spPr>
                <a:xfrm flipV="1">
                  <a:off x="1153206" y="4770120"/>
                  <a:ext cx="0" cy="1514883"/>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D80B524-D4B0-4883-B534-9222560533EE}"/>
                      </a:ext>
                    </a:extLst>
                  </p:cNvPr>
                  <p:cNvSpPr txBox="1"/>
                  <p:nvPr/>
                </p:nvSpPr>
                <p:spPr>
                  <a:xfrm>
                    <a:off x="1124487" y="4198947"/>
                    <a:ext cx="1020232" cy="823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oMath>
                      </m:oMathPara>
                    </a14:m>
                    <a:endParaRPr lang="en-US" sz="6000" dirty="0">
                      <a:solidFill>
                        <a:srgbClr val="002060"/>
                      </a:solidFill>
                    </a:endParaRPr>
                  </a:p>
                </p:txBody>
              </p:sp>
            </mc:Choice>
            <mc:Fallback xmlns="">
              <p:sp>
                <p:nvSpPr>
                  <p:cNvPr id="99" name="TextBox 98">
                    <a:extLst>
                      <a:ext uri="{FF2B5EF4-FFF2-40B4-BE49-F238E27FC236}">
                        <a16:creationId xmlns:a16="http://schemas.microsoft.com/office/drawing/2014/main" id="{6D80B524-D4B0-4883-B534-9222560533EE}"/>
                      </a:ext>
                    </a:extLst>
                  </p:cNvPr>
                  <p:cNvSpPr txBox="1">
                    <a:spLocks noRot="1" noChangeAspect="1" noMove="1" noResize="1" noEditPoints="1" noAdjustHandles="1" noChangeArrowheads="1" noChangeShapeType="1" noTextEdit="1"/>
                  </p:cNvSpPr>
                  <p:nvPr/>
                </p:nvSpPr>
                <p:spPr>
                  <a:xfrm>
                    <a:off x="1124487" y="4198947"/>
                    <a:ext cx="1020232" cy="823819"/>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0CCA2CC3-8ADB-4D64-ACAE-F9FC9F0C651A}"/>
                      </a:ext>
                    </a:extLst>
                  </p:cNvPr>
                  <p:cNvSpPr txBox="1"/>
                  <p:nvPr/>
                </p:nvSpPr>
                <p:spPr>
                  <a:xfrm>
                    <a:off x="2185009" y="5343969"/>
                    <a:ext cx="1164526" cy="823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100" name="TextBox 99">
                    <a:extLst>
                      <a:ext uri="{FF2B5EF4-FFF2-40B4-BE49-F238E27FC236}">
                        <a16:creationId xmlns:a16="http://schemas.microsoft.com/office/drawing/2014/main" id="{0CCA2CC3-8ADB-4D64-ACAE-F9FC9F0C651A}"/>
                      </a:ext>
                    </a:extLst>
                  </p:cNvPr>
                  <p:cNvSpPr txBox="1">
                    <a:spLocks noRot="1" noChangeAspect="1" noMove="1" noResize="1" noEditPoints="1" noAdjustHandles="1" noChangeArrowheads="1" noChangeShapeType="1" noTextEdit="1"/>
                  </p:cNvSpPr>
                  <p:nvPr/>
                </p:nvSpPr>
                <p:spPr>
                  <a:xfrm>
                    <a:off x="2185009" y="5343969"/>
                    <a:ext cx="1164526" cy="823819"/>
                  </a:xfrm>
                  <a:prstGeom prst="rect">
                    <a:avLst/>
                  </a:prstGeom>
                  <a:blipFill>
                    <a:blip r:embed="rId14"/>
                    <a:stretch>
                      <a:fillRect/>
                    </a:stretch>
                  </a:blipFill>
                </p:spPr>
                <p:txBody>
                  <a:bodyPr/>
                  <a:lstStyle/>
                  <a:p>
                    <a:r>
                      <a:rPr lang="en-CA">
                        <a:noFill/>
                      </a:rPr>
                      <a:t> </a:t>
                    </a:r>
                  </a:p>
                </p:txBody>
              </p:sp>
            </mc:Fallback>
          </mc:AlternateContent>
        </p:grpSp>
        <p:sp>
          <p:nvSpPr>
            <p:cNvPr id="97" name="Rectangle 96">
              <a:extLst>
                <a:ext uri="{FF2B5EF4-FFF2-40B4-BE49-F238E27FC236}">
                  <a16:creationId xmlns:a16="http://schemas.microsoft.com/office/drawing/2014/main" id="{29BD6106-F285-4B63-91D1-02E60D7FF872}"/>
                </a:ext>
              </a:extLst>
            </p:cNvPr>
            <p:cNvSpPr/>
            <p:nvPr/>
          </p:nvSpPr>
          <p:spPr>
            <a:xfrm>
              <a:off x="9220200" y="2743200"/>
              <a:ext cx="2971800" cy="297917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9" name="Group 8">
            <a:extLst>
              <a:ext uri="{FF2B5EF4-FFF2-40B4-BE49-F238E27FC236}">
                <a16:creationId xmlns:a16="http://schemas.microsoft.com/office/drawing/2014/main" id="{25FA705B-7995-4E48-8CD6-B06861FA206D}"/>
              </a:ext>
            </a:extLst>
          </p:cNvPr>
          <p:cNvGrpSpPr/>
          <p:nvPr/>
        </p:nvGrpSpPr>
        <p:grpSpPr>
          <a:xfrm>
            <a:off x="9334499" y="1028700"/>
            <a:ext cx="2533651" cy="1293762"/>
            <a:chOff x="9334499" y="1028700"/>
            <a:chExt cx="2533651" cy="1293762"/>
          </a:xfrm>
        </p:grpSpPr>
        <p:sp>
          <p:nvSpPr>
            <p:cNvPr id="33" name="TextBox 32">
              <a:extLst>
                <a:ext uri="{FF2B5EF4-FFF2-40B4-BE49-F238E27FC236}">
                  <a16:creationId xmlns:a16="http://schemas.microsoft.com/office/drawing/2014/main" id="{D06E537F-005C-43AF-B64A-13D614C05350}"/>
                </a:ext>
              </a:extLst>
            </p:cNvPr>
            <p:cNvSpPr txBox="1"/>
            <p:nvPr/>
          </p:nvSpPr>
          <p:spPr>
            <a:xfrm>
              <a:off x="9334499" y="1614576"/>
              <a:ext cx="2533651" cy="707886"/>
            </a:xfrm>
            <a:prstGeom prst="rect">
              <a:avLst/>
            </a:prstGeom>
            <a:noFill/>
            <a:ln w="38100">
              <a:noFill/>
            </a:ln>
          </p:spPr>
          <p:txBody>
            <a:bodyPr wrap="square" rtlCol="0">
              <a:spAutoFit/>
            </a:bodyPr>
            <a:lstStyle/>
            <a:p>
              <a:r>
                <a:rPr lang="en-US" sz="4000" dirty="0">
                  <a:solidFill>
                    <a:schemeClr val="accent4">
                      <a:lumMod val="75000"/>
                    </a:schemeClr>
                  </a:solidFill>
                </a:rPr>
                <a:t>“invariant”</a:t>
              </a:r>
              <a:endParaRPr lang="en-CA" sz="4000" dirty="0">
                <a:solidFill>
                  <a:schemeClr val="accent4">
                    <a:lumMod val="75000"/>
                  </a:schemeClr>
                </a:solidFill>
              </a:endParaRPr>
            </a:p>
          </p:txBody>
        </p:sp>
        <p:cxnSp>
          <p:nvCxnSpPr>
            <p:cNvPr id="6" name="Straight Arrow Connector 5">
              <a:extLst>
                <a:ext uri="{FF2B5EF4-FFF2-40B4-BE49-F238E27FC236}">
                  <a16:creationId xmlns:a16="http://schemas.microsoft.com/office/drawing/2014/main" id="{091B05F3-0CEA-4B57-B194-775717E64C50}"/>
                </a:ext>
              </a:extLst>
            </p:cNvPr>
            <p:cNvCxnSpPr/>
            <p:nvPr/>
          </p:nvCxnSpPr>
          <p:spPr>
            <a:xfrm flipV="1">
              <a:off x="10934700" y="1028700"/>
              <a:ext cx="266700" cy="704850"/>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15">
            <p14:nvContentPartPr>
              <p14:cNvPr id="115" name="Ink 114">
                <a:extLst>
                  <a:ext uri="{FF2B5EF4-FFF2-40B4-BE49-F238E27FC236}">
                    <a16:creationId xmlns:a16="http://schemas.microsoft.com/office/drawing/2014/main" id="{FC94EB1D-FC6A-47F8-9326-BE9FD84238EB}"/>
                  </a:ext>
                </a:extLst>
              </p14:cNvPr>
              <p14:cNvContentPartPr/>
              <p14:nvPr>
                <p:extLst>
                  <p:ext uri="{42D2F446-02D8-4167-A562-619A0277C38B}">
                    <p15:isNarration xmlns:p15="http://schemas.microsoft.com/office/powerpoint/2012/main" val="1"/>
                  </p:ext>
                </p:extLst>
              </p14:nvPr>
            </p14:nvContentPartPr>
            <p14:xfrm>
              <a:off x="3160440" y="880200"/>
              <a:ext cx="2630160" cy="51840"/>
            </p14:xfrm>
          </p:contentPart>
        </mc:Choice>
        <mc:Fallback xmlns="">
          <p:pic>
            <p:nvPicPr>
              <p:cNvPr id="115" name="Ink 114">
                <a:extLst>
                  <a:ext uri="{FF2B5EF4-FFF2-40B4-BE49-F238E27FC236}">
                    <a16:creationId xmlns:a16="http://schemas.microsoft.com/office/drawing/2014/main" id="{FC94EB1D-FC6A-47F8-9326-BE9FD84238EB}"/>
                  </a:ext>
                </a:extLst>
              </p:cNvPr>
              <p:cNvPicPr>
                <a:picLocks noGrp="1" noRot="1" noChangeAspect="1" noMove="1" noResize="1" noEditPoints="1" noAdjustHandles="1" noChangeArrowheads="1" noChangeShapeType="1"/>
              </p:cNvPicPr>
              <p:nvPr/>
            </p:nvPicPr>
            <p:blipFill>
              <a:blip r:embed="rId16"/>
              <a:stretch>
                <a:fillRect/>
              </a:stretch>
            </p:blipFill>
            <p:spPr>
              <a:xfrm>
                <a:off x="3151080" y="870840"/>
                <a:ext cx="2648880" cy="70560"/>
              </a:xfrm>
              <a:prstGeom prst="rect">
                <a:avLst/>
              </a:prstGeom>
            </p:spPr>
          </p:pic>
        </mc:Fallback>
      </mc:AlternateContent>
    </p:spTree>
    <p:custDataLst>
      <p:tags r:id="rId1"/>
    </p:custDataLst>
    <p:extLst>
      <p:ext uri="{BB962C8B-B14F-4D97-AF65-F5344CB8AC3E}">
        <p14:creationId xmlns:p14="http://schemas.microsoft.com/office/powerpoint/2010/main" val="1472373228"/>
      </p:ext>
    </p:extLst>
  </p:cSld>
  <p:clrMapOvr>
    <a:masterClrMapping/>
  </p:clrMapOvr>
  <mc:AlternateContent xmlns:mc="http://schemas.openxmlformats.org/markup-compatibility/2006" xmlns:p14="http://schemas.microsoft.com/office/powerpoint/2010/main">
    <mc:Choice Requires="p14">
      <p:transition spd="slow" p14:dur="2000" advTm="32179"/>
    </mc:Choice>
    <mc:Fallback xmlns="">
      <p:transition spd="slow" advTm="32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5"/>
                                        </p:tgtEl>
                                        <p:attrNameLst>
                                          <p:attrName>style.visibility</p:attrName>
                                        </p:attrNameLst>
                                      </p:cBhvr>
                                      <p:to>
                                        <p:strVal val="visible"/>
                                      </p:to>
                                    </p:set>
                                    <p:cmd type="call" cmd="playFrom(0.0)">
                                      <p:cBhvr>
                                        <p:cTn id="7" dur="1" fill="hold"/>
                                        <p:tgtEl>
                                          <p:spTgt spid="11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500"/>
                                        <p:tgtEl>
                                          <p:spTgt spid="7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5"/>
                                        </p:tgtEl>
                                        <p:attrNameLst>
                                          <p:attrName>style.visibility</p:attrName>
                                        </p:attrNameLst>
                                      </p:cBhvr>
                                      <p:to>
                                        <p:strVal val="visible"/>
                                      </p:to>
                                    </p:set>
                                    <p:animEffect transition="in" filter="fade">
                                      <p:cBhvr>
                                        <p:cTn id="33" dur="500"/>
                                        <p:tgtEl>
                                          <p:spTgt spid="9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par>
                                <p:cTn id="46" presetID="10" presetClass="entr" presetSubtype="0" fill="hold" grpId="0" nodeType="withEffect">
                                  <p:stCondLst>
                                    <p:cond delay="0"/>
                                  </p:stCondLst>
                                  <p:childTnLst>
                                    <p:set>
                                      <p:cBhvr>
                                        <p:cTn id="47" dur="1" fill="hold">
                                          <p:stCondLst>
                                            <p:cond delay="0"/>
                                          </p:stCondLst>
                                        </p:cTn>
                                        <p:tgtEl>
                                          <p:spTgt spid="112"/>
                                        </p:tgtEl>
                                        <p:attrNameLst>
                                          <p:attrName>style.visibility</p:attrName>
                                        </p:attrNameLst>
                                      </p:cBhvr>
                                      <p:to>
                                        <p:strVal val="visible"/>
                                      </p:to>
                                    </p:set>
                                    <p:animEffect transition="in" filter="fade">
                                      <p:cBhvr>
                                        <p:cTn id="48" dur="500"/>
                                        <p:tgtEl>
                                          <p:spTgt spid="11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77" grpId="0" animBg="1"/>
      <p:bldP spid="11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C856878-0E22-4DEA-A3DB-51E74E3347B4}"/>
              </a:ext>
            </a:extLst>
          </p:cNvPr>
          <p:cNvPicPr>
            <a:picLocks noChangeAspect="1"/>
          </p:cNvPicPr>
          <p:nvPr/>
        </p:nvPicPr>
        <p:blipFill rotWithShape="1">
          <a:blip r:embed="rId4"/>
          <a:srcRect l="47629"/>
          <a:stretch/>
        </p:blipFill>
        <p:spPr>
          <a:xfrm>
            <a:off x="4016808" y="1632329"/>
            <a:ext cx="4804835" cy="4844681"/>
          </a:xfrm>
          <a:prstGeom prst="rect">
            <a:avLst/>
          </a:prstGeom>
        </p:spPr>
      </p:pic>
      <p:grpSp>
        <p:nvGrpSpPr>
          <p:cNvPr id="106" name="Group 105">
            <a:extLst>
              <a:ext uri="{FF2B5EF4-FFF2-40B4-BE49-F238E27FC236}">
                <a16:creationId xmlns:a16="http://schemas.microsoft.com/office/drawing/2014/main" id="{EDB42E7D-201C-409D-931C-DC0E8570E05C}"/>
              </a:ext>
            </a:extLst>
          </p:cNvPr>
          <p:cNvGrpSpPr/>
          <p:nvPr/>
        </p:nvGrpSpPr>
        <p:grpSpPr>
          <a:xfrm>
            <a:off x="4097867" y="1473201"/>
            <a:ext cx="4707466" cy="4995332"/>
            <a:chOff x="-850881" y="4029137"/>
            <a:chExt cx="4107184" cy="4358344"/>
          </a:xfrm>
        </p:grpSpPr>
        <p:cxnSp>
          <p:nvCxnSpPr>
            <p:cNvPr id="114" name="Straight Arrow Connector 113">
              <a:extLst>
                <a:ext uri="{FF2B5EF4-FFF2-40B4-BE49-F238E27FC236}">
                  <a16:creationId xmlns:a16="http://schemas.microsoft.com/office/drawing/2014/main" id="{856FF814-D55D-44EA-83FC-563EFED857E1}"/>
                </a:ext>
              </a:extLst>
            </p:cNvPr>
            <p:cNvCxnSpPr>
              <a:cxnSpLocks/>
            </p:cNvCxnSpPr>
            <p:nvPr/>
          </p:nvCxnSpPr>
          <p:spPr>
            <a:xfrm>
              <a:off x="-850881" y="6266073"/>
              <a:ext cx="4107184" cy="0"/>
            </a:xfrm>
            <a:prstGeom prst="straightConnector1">
              <a:avLst/>
            </a:prstGeom>
            <a:ln w="508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892B9331-7A01-4B0D-AC1E-D7EB208D15F6}"/>
                </a:ext>
              </a:extLst>
            </p:cNvPr>
            <p:cNvCxnSpPr>
              <a:cxnSpLocks/>
            </p:cNvCxnSpPr>
            <p:nvPr/>
          </p:nvCxnSpPr>
          <p:spPr>
            <a:xfrm flipV="1">
              <a:off x="1182754" y="4029137"/>
              <a:ext cx="0" cy="4358344"/>
            </a:xfrm>
            <a:prstGeom prst="straightConnector1">
              <a:avLst/>
            </a:prstGeom>
            <a:ln w="50800">
              <a:solidFill>
                <a:schemeClr val="tx1"/>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1" name="Group 10">
            <a:extLst>
              <a:ext uri="{FF2B5EF4-FFF2-40B4-BE49-F238E27FC236}">
                <a16:creationId xmlns:a16="http://schemas.microsoft.com/office/drawing/2014/main" id="{34ED6304-B964-4930-87E7-BDF6BFD85A64}"/>
              </a:ext>
            </a:extLst>
          </p:cNvPr>
          <p:cNvGrpSpPr/>
          <p:nvPr/>
        </p:nvGrpSpPr>
        <p:grpSpPr>
          <a:xfrm>
            <a:off x="693830" y="1241683"/>
            <a:ext cx="8184696" cy="5610497"/>
            <a:chOff x="693830" y="1241683"/>
            <a:chExt cx="8184696" cy="5610497"/>
          </a:xfrm>
        </p:grpSpPr>
        <p:grpSp>
          <p:nvGrpSpPr>
            <p:cNvPr id="27" name="Group 26">
              <a:extLst>
                <a:ext uri="{FF2B5EF4-FFF2-40B4-BE49-F238E27FC236}">
                  <a16:creationId xmlns:a16="http://schemas.microsoft.com/office/drawing/2014/main" id="{62C18F6E-0A03-40B6-AF92-63D61E8FA1D0}"/>
                </a:ext>
              </a:extLst>
            </p:cNvPr>
            <p:cNvGrpSpPr/>
            <p:nvPr/>
          </p:nvGrpSpPr>
          <p:grpSpPr>
            <a:xfrm>
              <a:off x="3980339" y="1241683"/>
              <a:ext cx="4898187" cy="5610497"/>
              <a:chOff x="8155651" y="793438"/>
              <a:chExt cx="4083774" cy="4677649"/>
            </a:xfrm>
          </p:grpSpPr>
          <p:grpSp>
            <p:nvGrpSpPr>
              <p:cNvPr id="28" name="Group 27">
                <a:extLst>
                  <a:ext uri="{FF2B5EF4-FFF2-40B4-BE49-F238E27FC236}">
                    <a16:creationId xmlns:a16="http://schemas.microsoft.com/office/drawing/2014/main" id="{CDEF45B8-B516-45BD-8A26-AD9947369C03}"/>
                  </a:ext>
                </a:extLst>
              </p:cNvPr>
              <p:cNvGrpSpPr/>
              <p:nvPr/>
            </p:nvGrpSpPr>
            <p:grpSpPr>
              <a:xfrm>
                <a:off x="8155651" y="3731479"/>
                <a:ext cx="4000499" cy="1739608"/>
                <a:chOff x="5095875" y="3784892"/>
                <a:chExt cx="4000499" cy="1739608"/>
              </a:xfrm>
            </p:grpSpPr>
            <p:sp>
              <p:nvSpPr>
                <p:cNvPr id="37" name="Freeform: Shape 36">
                  <a:extLst>
                    <a:ext uri="{FF2B5EF4-FFF2-40B4-BE49-F238E27FC236}">
                      <a16:creationId xmlns:a16="http://schemas.microsoft.com/office/drawing/2014/main" id="{93258A41-76CC-46AD-B240-7454B35A5F66}"/>
                    </a:ext>
                  </a:extLst>
                </p:cNvPr>
                <p:cNvSpPr/>
                <p:nvPr/>
              </p:nvSpPr>
              <p:spPr>
                <a:xfrm>
                  <a:off x="5095875" y="3784892"/>
                  <a:ext cx="206692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Freeform: Shape 37">
                  <a:extLst>
                    <a:ext uri="{FF2B5EF4-FFF2-40B4-BE49-F238E27FC236}">
                      <a16:creationId xmlns:a16="http://schemas.microsoft.com/office/drawing/2014/main" id="{9906DD60-8D36-4279-9DE1-AC8E8894190D}"/>
                    </a:ext>
                  </a:extLst>
                </p:cNvPr>
                <p:cNvSpPr/>
                <p:nvPr/>
              </p:nvSpPr>
              <p:spPr>
                <a:xfrm flipH="1">
                  <a:off x="7117079" y="3784892"/>
                  <a:ext cx="197929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4" name="Group 33">
                <a:extLst>
                  <a:ext uri="{FF2B5EF4-FFF2-40B4-BE49-F238E27FC236}">
                    <a16:creationId xmlns:a16="http://schemas.microsoft.com/office/drawing/2014/main" id="{4C535DD9-A1C1-45E6-A99E-2149CA0FDAB1}"/>
                  </a:ext>
                </a:extLst>
              </p:cNvPr>
              <p:cNvGrpSpPr/>
              <p:nvPr/>
            </p:nvGrpSpPr>
            <p:grpSpPr>
              <a:xfrm rot="10800000">
                <a:off x="8238926" y="793438"/>
                <a:ext cx="4000499" cy="1739608"/>
                <a:chOff x="5095875" y="3784892"/>
                <a:chExt cx="4000499" cy="1739608"/>
              </a:xfrm>
            </p:grpSpPr>
            <p:sp>
              <p:nvSpPr>
                <p:cNvPr id="35" name="Freeform: Shape 34">
                  <a:extLst>
                    <a:ext uri="{FF2B5EF4-FFF2-40B4-BE49-F238E27FC236}">
                      <a16:creationId xmlns:a16="http://schemas.microsoft.com/office/drawing/2014/main" id="{2D1C8A22-3637-4F53-8FA5-36F7E1EB57F3}"/>
                    </a:ext>
                  </a:extLst>
                </p:cNvPr>
                <p:cNvSpPr/>
                <p:nvPr/>
              </p:nvSpPr>
              <p:spPr>
                <a:xfrm>
                  <a:off x="5095875" y="3784892"/>
                  <a:ext cx="206692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6" name="Freeform: Shape 35">
                  <a:extLst>
                    <a:ext uri="{FF2B5EF4-FFF2-40B4-BE49-F238E27FC236}">
                      <a16:creationId xmlns:a16="http://schemas.microsoft.com/office/drawing/2014/main" id="{DC8F5B89-DD56-41CD-9B01-D53161B256A6}"/>
                    </a:ext>
                  </a:extLst>
                </p:cNvPr>
                <p:cNvSpPr/>
                <p:nvPr/>
              </p:nvSpPr>
              <p:spPr>
                <a:xfrm flipH="1">
                  <a:off x="7117079" y="3784892"/>
                  <a:ext cx="197929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8EA23C15-1C6B-4122-925F-3B237B9B119D}"/>
                    </a:ext>
                  </a:extLst>
                </p:cNvPr>
                <p:cNvSpPr txBox="1"/>
                <p:nvPr/>
              </p:nvSpPr>
              <p:spPr>
                <a:xfrm>
                  <a:off x="693830" y="2579281"/>
                  <a:ext cx="3039970" cy="523220"/>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solidFill>
                                  <a:srgbClr val="00B0F0"/>
                                </a:solidFill>
                                <a:latin typeface="Cambria Math" panose="02040503050406030204" pitchFamily="18" charset="0"/>
                              </a:rPr>
                            </m:ctrlPr>
                          </m:sSupPr>
                          <m:e>
                            <m:r>
                              <a:rPr lang="en-US" sz="2800" b="0" i="1" smtClean="0">
                                <a:solidFill>
                                  <a:srgbClr val="00B0F0"/>
                                </a:solidFill>
                                <a:latin typeface="Cambria Math" panose="02040503050406030204" pitchFamily="18" charset="0"/>
                              </a:rPr>
                              <m:t>(</m:t>
                            </m:r>
                            <m:r>
                              <a:rPr lang="en-US" sz="2800" b="0" i="1" smtClean="0">
                                <a:solidFill>
                                  <a:srgbClr val="00B0F0"/>
                                </a:solidFill>
                                <a:latin typeface="Cambria Math" panose="02040503050406030204" pitchFamily="18" charset="0"/>
                              </a:rPr>
                              <m:t>𝑐𝑡</m:t>
                            </m:r>
                            <m:r>
                              <a:rPr lang="en-US" sz="2800" b="0" i="1" smtClean="0">
                                <a:solidFill>
                                  <a:srgbClr val="00B0F0"/>
                                </a:solidFill>
                                <a:latin typeface="Cambria Math" panose="02040503050406030204" pitchFamily="18" charset="0"/>
                              </a:rPr>
                              <m:t>)</m:t>
                            </m:r>
                          </m:e>
                          <m:sup>
                            <m:r>
                              <a:rPr lang="en-US" sz="2800" b="0" i="1" smtClean="0">
                                <a:solidFill>
                                  <a:srgbClr val="00B0F0"/>
                                </a:solidFill>
                                <a:latin typeface="Cambria Math" panose="02040503050406030204" pitchFamily="18" charset="0"/>
                              </a:rPr>
                              <m:t>2</m:t>
                            </m:r>
                          </m:sup>
                        </m:sSup>
                        <m:r>
                          <a:rPr lang="en-US" sz="2800" b="0" i="1" smtClean="0">
                            <a:solidFill>
                              <a:srgbClr val="00B0F0"/>
                            </a:solidFill>
                            <a:latin typeface="Cambria Math" panose="02040503050406030204" pitchFamily="18" charset="0"/>
                          </a:rPr>
                          <m:t>−</m:t>
                        </m:r>
                        <m:sSup>
                          <m:sSupPr>
                            <m:ctrlPr>
                              <a:rPr lang="en-US" sz="2800" b="0" i="1" smtClean="0">
                                <a:solidFill>
                                  <a:srgbClr val="00B0F0"/>
                                </a:solidFill>
                                <a:latin typeface="Cambria Math" panose="02040503050406030204" pitchFamily="18" charset="0"/>
                              </a:rPr>
                            </m:ctrlPr>
                          </m:sSupPr>
                          <m:e>
                            <m:r>
                              <a:rPr lang="en-US" sz="2800" b="0" i="1" smtClean="0">
                                <a:solidFill>
                                  <a:srgbClr val="00B0F0"/>
                                </a:solidFill>
                                <a:latin typeface="Cambria Math" panose="02040503050406030204" pitchFamily="18" charset="0"/>
                              </a:rPr>
                              <m:t>𝑥</m:t>
                            </m:r>
                          </m:e>
                          <m:sup>
                            <m:r>
                              <a:rPr lang="en-US" sz="2800" b="0" i="1" smtClean="0">
                                <a:solidFill>
                                  <a:srgbClr val="00B0F0"/>
                                </a:solidFill>
                                <a:latin typeface="Cambria Math" panose="02040503050406030204" pitchFamily="18" charset="0"/>
                              </a:rPr>
                              <m:t>2</m:t>
                            </m:r>
                          </m:sup>
                        </m:sSup>
                        <m:r>
                          <a:rPr lang="en-US" sz="2800" b="0" i="1" smtClean="0">
                            <a:solidFill>
                              <a:srgbClr val="00B0F0"/>
                            </a:solidFill>
                            <a:latin typeface="Cambria Math" panose="02040503050406030204" pitchFamily="18" charset="0"/>
                          </a:rPr>
                          <m:t>=+</m:t>
                        </m:r>
                        <m:d>
                          <m:dPr>
                            <m:ctrlPr>
                              <a:rPr lang="en-US" sz="2800" i="1">
                                <a:solidFill>
                                  <a:srgbClr val="00B0F0"/>
                                </a:solidFill>
                                <a:latin typeface="Cambria Math" panose="02040503050406030204" pitchFamily="18" charset="0"/>
                              </a:rPr>
                            </m:ctrlPr>
                          </m:dPr>
                          <m:e>
                            <m:sSup>
                              <m:sSupPr>
                                <m:ctrlPr>
                                  <a:rPr lang="en-US" sz="2800" i="1">
                                    <a:solidFill>
                                      <a:srgbClr val="00B0F0"/>
                                    </a:solidFill>
                                    <a:latin typeface="Cambria Math" panose="02040503050406030204" pitchFamily="18" charset="0"/>
                                  </a:rPr>
                                </m:ctrlPr>
                              </m:sSupPr>
                              <m:e>
                                <m:r>
                                  <a:rPr lang="en-US" sz="2800" i="1">
                                    <a:solidFill>
                                      <a:srgbClr val="00B0F0"/>
                                    </a:solidFill>
                                    <a:latin typeface="Cambria Math" panose="02040503050406030204" pitchFamily="18" charset="0"/>
                                  </a:rPr>
                                  <m:t>1</m:t>
                                </m:r>
                              </m:e>
                              <m:sup>
                                <m:r>
                                  <a:rPr lang="en-US" sz="2800" i="1">
                                    <a:solidFill>
                                      <a:srgbClr val="00B0F0"/>
                                    </a:solidFill>
                                    <a:latin typeface="Cambria Math" panose="02040503050406030204" pitchFamily="18" charset="0"/>
                                  </a:rPr>
                                  <m:t>2</m:t>
                                </m:r>
                              </m:sup>
                            </m:sSup>
                          </m:e>
                        </m:d>
                      </m:oMath>
                    </m:oMathPara>
                  </a14:m>
                  <a:endParaRPr lang="en-CA" sz="2800" dirty="0">
                    <a:solidFill>
                      <a:srgbClr val="00B0F0"/>
                    </a:solidFill>
                  </a:endParaRPr>
                </a:p>
              </p:txBody>
            </p:sp>
          </mc:Choice>
          <mc:Fallback xmlns="">
            <p:sp>
              <p:nvSpPr>
                <p:cNvPr id="81" name="TextBox 80">
                  <a:extLst>
                    <a:ext uri="{FF2B5EF4-FFF2-40B4-BE49-F238E27FC236}">
                      <a16:creationId xmlns:a16="http://schemas.microsoft.com/office/drawing/2014/main" id="{8EA23C15-1C6B-4122-925F-3B237B9B119D}"/>
                    </a:ext>
                  </a:extLst>
                </p:cNvPr>
                <p:cNvSpPr txBox="1">
                  <a:spLocks noRot="1" noChangeAspect="1" noMove="1" noResize="1" noEditPoints="1" noAdjustHandles="1" noChangeArrowheads="1" noChangeShapeType="1" noTextEdit="1"/>
                </p:cNvSpPr>
                <p:nvPr/>
              </p:nvSpPr>
              <p:spPr>
                <a:xfrm>
                  <a:off x="693830" y="2579281"/>
                  <a:ext cx="3039970" cy="523220"/>
                </a:xfrm>
                <a:prstGeom prst="rect">
                  <a:avLst/>
                </a:prstGeom>
                <a:blipFill>
                  <a:blip r:embed="rId5"/>
                  <a:stretch>
                    <a:fillRect/>
                  </a:stretch>
                </a:blipFill>
                <a:ln w="38100">
                  <a:noFill/>
                </a:ln>
              </p:spPr>
              <p:txBody>
                <a:bodyPr/>
                <a:lstStyle/>
                <a:p>
                  <a:r>
                    <a:rPr lang="en-CA">
                      <a:noFill/>
                    </a:rPr>
                    <a:t> </a:t>
                  </a:r>
                </a:p>
              </p:txBody>
            </p:sp>
          </mc:Fallback>
        </mc:AlternateContent>
        <p:sp>
          <p:nvSpPr>
            <p:cNvPr id="90" name="Freeform: Shape 89">
              <a:extLst>
                <a:ext uri="{FF2B5EF4-FFF2-40B4-BE49-F238E27FC236}">
                  <a16:creationId xmlns:a16="http://schemas.microsoft.com/office/drawing/2014/main" id="{2F29ECDA-D7E6-408D-B6CD-B238E4A370F3}"/>
                </a:ext>
              </a:extLst>
            </p:cNvPr>
            <p:cNvSpPr/>
            <p:nvPr/>
          </p:nvSpPr>
          <p:spPr>
            <a:xfrm rot="952731">
              <a:off x="3748443" y="2321858"/>
              <a:ext cx="1542176" cy="776684"/>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8" name="Rectangle 77">
            <a:extLst>
              <a:ext uri="{FF2B5EF4-FFF2-40B4-BE49-F238E27FC236}">
                <a16:creationId xmlns:a16="http://schemas.microsoft.com/office/drawing/2014/main" id="{0604D5DB-1EE3-4A80-865E-61894F2B55E1}"/>
              </a:ext>
            </a:extLst>
          </p:cNvPr>
          <p:cNvSpPr/>
          <p:nvPr/>
        </p:nvSpPr>
        <p:spPr>
          <a:xfrm>
            <a:off x="8910854" y="1122881"/>
            <a:ext cx="1325246" cy="5735119"/>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Rectangle 78">
            <a:extLst>
              <a:ext uri="{FF2B5EF4-FFF2-40B4-BE49-F238E27FC236}">
                <a16:creationId xmlns:a16="http://schemas.microsoft.com/office/drawing/2014/main" id="{A23798CC-46A4-49B0-BEA7-F9B079959BFF}"/>
              </a:ext>
            </a:extLst>
          </p:cNvPr>
          <p:cNvSpPr/>
          <p:nvPr/>
        </p:nvSpPr>
        <p:spPr>
          <a:xfrm rot="16200000">
            <a:off x="5733123" y="-1876755"/>
            <a:ext cx="1218791" cy="5735118"/>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Rectangle 79">
            <a:extLst>
              <a:ext uri="{FF2B5EF4-FFF2-40B4-BE49-F238E27FC236}">
                <a16:creationId xmlns:a16="http://schemas.microsoft.com/office/drawing/2014/main" id="{62167E1D-1B9A-4C68-8096-305ED570CB7D}"/>
              </a:ext>
            </a:extLst>
          </p:cNvPr>
          <p:cNvSpPr/>
          <p:nvPr/>
        </p:nvSpPr>
        <p:spPr>
          <a:xfrm rot="16200000">
            <a:off x="5679895" y="4208630"/>
            <a:ext cx="1370945" cy="5735118"/>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Subtitle 2">
            <a:extLst>
              <a:ext uri="{FF2B5EF4-FFF2-40B4-BE49-F238E27FC236}">
                <a16:creationId xmlns:a16="http://schemas.microsoft.com/office/drawing/2014/main" id="{2493BFCB-9362-4ED9-BBD6-CC7CD6B611C2}"/>
              </a:ext>
            </a:extLst>
          </p:cNvPr>
          <p:cNvSpPr txBox="1">
            <a:spLocks/>
          </p:cNvSpPr>
          <p:nvPr/>
        </p:nvSpPr>
        <p:spPr>
          <a:xfrm>
            <a:off x="133351" y="171450"/>
            <a:ext cx="6305549" cy="9658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Equation of hyperbola:</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CDF0172-E913-444C-8946-339CDB8436FF}"/>
                  </a:ext>
                </a:extLst>
              </p:cNvPr>
              <p:cNvSpPr txBox="1"/>
              <p:nvPr/>
            </p:nvSpPr>
            <p:spPr>
              <a:xfrm>
                <a:off x="6743700" y="133350"/>
                <a:ext cx="5295900" cy="1015663"/>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ctrlPr>
                                <a:rPr lang="en-US" sz="6000" b="0" i="1" smtClean="0">
                                  <a:solidFill>
                                    <a:schemeClr val="tx1"/>
                                  </a:solidFill>
                                  <a:latin typeface="Cambria Math" panose="02040503050406030204" pitchFamily="18" charset="0"/>
                                </a:rPr>
                              </m:ctrlPr>
                            </m:dPr>
                            <m:e>
                              <m:r>
                                <a:rPr lang="en-US" sz="6000" b="0" i="1" smtClean="0">
                                  <a:solidFill>
                                    <a:schemeClr val="tx1"/>
                                  </a:solidFill>
                                  <a:latin typeface="Cambria Math" panose="02040503050406030204" pitchFamily="18" charset="0"/>
                                </a:rPr>
                                <m:t>𝑐</m:t>
                              </m:r>
                              <m:r>
                                <a:rPr lang="en-US" sz="6000" b="0" i="1" smtClean="0">
                                  <a:solidFill>
                                    <a:srgbClr val="0070C0"/>
                                  </a:solidFill>
                                  <a:latin typeface="Cambria Math" panose="02040503050406030204" pitchFamily="18" charset="0"/>
                                </a:rPr>
                                <m:t>𝑡</m:t>
                              </m:r>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b="0" i="1" smtClean="0">
                              <a:solidFill>
                                <a:schemeClr val="accent4">
                                  <a:lumMod val="75000"/>
                                </a:schemeClr>
                              </a:solidFill>
                              <a:latin typeface="Cambria Math" panose="02040503050406030204" pitchFamily="18" charset="0"/>
                            </a:rPr>
                            <m:t>𝑠</m:t>
                          </m:r>
                        </m:e>
                        <m:sup>
                          <m:r>
                            <a:rPr lang="en-US" sz="6000" i="1">
                              <a:latin typeface="Cambria Math" panose="02040503050406030204" pitchFamily="18" charset="0"/>
                            </a:rPr>
                            <m:t>2</m:t>
                          </m:r>
                        </m:sup>
                      </m:sSup>
                    </m:oMath>
                  </m:oMathPara>
                </a14:m>
                <a:endParaRPr lang="en-CA" sz="6000" dirty="0">
                  <a:solidFill>
                    <a:schemeClr val="tx1"/>
                  </a:solidFill>
                </a:endParaRPr>
              </a:p>
            </p:txBody>
          </p:sp>
        </mc:Choice>
        <mc:Fallback xmlns="">
          <p:sp>
            <p:nvSpPr>
              <p:cNvPr id="13" name="TextBox 12">
                <a:extLst>
                  <a:ext uri="{FF2B5EF4-FFF2-40B4-BE49-F238E27FC236}">
                    <a16:creationId xmlns:a16="http://schemas.microsoft.com/office/drawing/2014/main" id="{BCDF0172-E913-444C-8946-339CDB8436FF}"/>
                  </a:ext>
                </a:extLst>
              </p:cNvPr>
              <p:cNvSpPr txBox="1">
                <a:spLocks noRot="1" noChangeAspect="1" noMove="1" noResize="1" noEditPoints="1" noAdjustHandles="1" noChangeArrowheads="1" noChangeShapeType="1" noTextEdit="1"/>
              </p:cNvSpPr>
              <p:nvPr/>
            </p:nvSpPr>
            <p:spPr>
              <a:xfrm>
                <a:off x="6743700" y="133350"/>
                <a:ext cx="5295900" cy="1015663"/>
              </a:xfrm>
              <a:prstGeom prst="rect">
                <a:avLst/>
              </a:prstGeom>
              <a:blipFill>
                <a:blip r:embed="rId6"/>
                <a:stretch>
                  <a:fillRect/>
                </a:stretch>
              </a:blipFill>
              <a:ln w="38100">
                <a:noFill/>
              </a:ln>
            </p:spPr>
            <p:txBody>
              <a:bodyPr/>
              <a:lstStyle/>
              <a:p>
                <a:r>
                  <a:rPr lang="en-CA">
                    <a:noFill/>
                  </a:rPr>
                  <a:t> </a:t>
                </a:r>
              </a:p>
            </p:txBody>
          </p:sp>
        </mc:Fallback>
      </mc:AlternateContent>
      <p:sp>
        <p:nvSpPr>
          <p:cNvPr id="77" name="Rectangle 76">
            <a:extLst>
              <a:ext uri="{FF2B5EF4-FFF2-40B4-BE49-F238E27FC236}">
                <a16:creationId xmlns:a16="http://schemas.microsoft.com/office/drawing/2014/main" id="{0FBA5714-620C-4D2B-B68F-97D34BF30D91}"/>
              </a:ext>
            </a:extLst>
          </p:cNvPr>
          <p:cNvSpPr/>
          <p:nvPr/>
        </p:nvSpPr>
        <p:spPr>
          <a:xfrm rot="18900000">
            <a:off x="2851116" y="5809206"/>
            <a:ext cx="1119605" cy="1525273"/>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Rectangle 111">
            <a:extLst>
              <a:ext uri="{FF2B5EF4-FFF2-40B4-BE49-F238E27FC236}">
                <a16:creationId xmlns:a16="http://schemas.microsoft.com/office/drawing/2014/main" id="{A2E321B1-9E2E-4653-A986-95482028C435}"/>
              </a:ext>
            </a:extLst>
          </p:cNvPr>
          <p:cNvSpPr/>
          <p:nvPr/>
        </p:nvSpPr>
        <p:spPr>
          <a:xfrm rot="14517027">
            <a:off x="3004986" y="1283407"/>
            <a:ext cx="691076" cy="951736"/>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DEA0542-2D55-4C25-96B7-886836FF8835}"/>
                  </a:ext>
                </a:extLst>
              </p:cNvPr>
              <p:cNvSpPr txBox="1"/>
              <p:nvPr/>
            </p:nvSpPr>
            <p:spPr>
              <a:xfrm>
                <a:off x="8070851" y="1826682"/>
                <a:ext cx="2004484" cy="830997"/>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i="1" smtClean="0">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b="0" i="1" smtClean="0">
                          <a:solidFill>
                            <a:schemeClr val="tx1"/>
                          </a:solidFill>
                          <a:latin typeface="Cambria Math" panose="02040503050406030204" pitchFamily="18" charset="0"/>
                        </a:rPr>
                        <m:t>&gt;0</m:t>
                      </m:r>
                    </m:oMath>
                  </m:oMathPara>
                </a14:m>
                <a:endParaRPr lang="en-CA" sz="4800" dirty="0">
                  <a:solidFill>
                    <a:schemeClr val="tx1"/>
                  </a:solidFill>
                </a:endParaRPr>
              </a:p>
            </p:txBody>
          </p:sp>
        </mc:Choice>
        <mc:Fallback xmlns="">
          <p:sp>
            <p:nvSpPr>
              <p:cNvPr id="17" name="TextBox 16">
                <a:extLst>
                  <a:ext uri="{FF2B5EF4-FFF2-40B4-BE49-F238E27FC236}">
                    <a16:creationId xmlns:a16="http://schemas.microsoft.com/office/drawing/2014/main" id="{3DEA0542-2D55-4C25-96B7-886836FF8835}"/>
                  </a:ext>
                </a:extLst>
              </p:cNvPr>
              <p:cNvSpPr txBox="1">
                <a:spLocks noRot="1" noChangeAspect="1" noMove="1" noResize="1" noEditPoints="1" noAdjustHandles="1" noChangeArrowheads="1" noChangeShapeType="1" noTextEdit="1"/>
              </p:cNvSpPr>
              <p:nvPr/>
            </p:nvSpPr>
            <p:spPr>
              <a:xfrm>
                <a:off x="8070851" y="1826682"/>
                <a:ext cx="2004484" cy="830997"/>
              </a:xfrm>
              <a:prstGeom prst="rect">
                <a:avLst/>
              </a:prstGeom>
              <a:blipFill>
                <a:blip r:embed="rId7"/>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AA40EFE-8CD9-40DB-B8C9-0F6B0CFF3F38}"/>
                  </a:ext>
                </a:extLst>
              </p:cNvPr>
              <p:cNvSpPr txBox="1"/>
              <p:nvPr/>
            </p:nvSpPr>
            <p:spPr>
              <a:xfrm>
                <a:off x="8070852" y="5247215"/>
                <a:ext cx="2004484" cy="830997"/>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i="1" smtClean="0">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b="0" i="1" smtClean="0">
                          <a:solidFill>
                            <a:schemeClr val="tx1"/>
                          </a:solidFill>
                          <a:latin typeface="Cambria Math" panose="02040503050406030204" pitchFamily="18" charset="0"/>
                        </a:rPr>
                        <m:t>&lt;0</m:t>
                      </m:r>
                    </m:oMath>
                  </m:oMathPara>
                </a14:m>
                <a:endParaRPr lang="en-CA" sz="4800" dirty="0">
                  <a:solidFill>
                    <a:schemeClr val="tx1"/>
                  </a:solidFill>
                </a:endParaRPr>
              </a:p>
            </p:txBody>
          </p:sp>
        </mc:Choice>
        <mc:Fallback xmlns="">
          <p:sp>
            <p:nvSpPr>
              <p:cNvPr id="19" name="TextBox 18">
                <a:extLst>
                  <a:ext uri="{FF2B5EF4-FFF2-40B4-BE49-F238E27FC236}">
                    <a16:creationId xmlns:a16="http://schemas.microsoft.com/office/drawing/2014/main" id="{3AA40EFE-8CD9-40DB-B8C9-0F6B0CFF3F38}"/>
                  </a:ext>
                </a:extLst>
              </p:cNvPr>
              <p:cNvSpPr txBox="1">
                <a:spLocks noRot="1" noChangeAspect="1" noMove="1" noResize="1" noEditPoints="1" noAdjustHandles="1" noChangeArrowheads="1" noChangeShapeType="1" noTextEdit="1"/>
              </p:cNvSpPr>
              <p:nvPr/>
            </p:nvSpPr>
            <p:spPr>
              <a:xfrm>
                <a:off x="8070852" y="5247215"/>
                <a:ext cx="2004484" cy="830997"/>
              </a:xfrm>
              <a:prstGeom prst="rect">
                <a:avLst/>
              </a:prstGeom>
              <a:blipFill>
                <a:blip r:embed="rId8"/>
                <a:stretch>
                  <a:fillRect/>
                </a:stretch>
              </a:blipFill>
              <a:ln w="38100">
                <a:noFill/>
              </a:ln>
            </p:spPr>
            <p:txBody>
              <a:bodyPr/>
              <a:lstStyle/>
              <a:p>
                <a:r>
                  <a:rPr lang="en-CA">
                    <a:noFill/>
                  </a:rPr>
                  <a:t> </a:t>
                </a:r>
              </a:p>
            </p:txBody>
          </p:sp>
        </mc:Fallback>
      </mc:AlternateContent>
      <p:cxnSp>
        <p:nvCxnSpPr>
          <p:cNvPr id="48" name="Straight Arrow Connector 47">
            <a:extLst>
              <a:ext uri="{FF2B5EF4-FFF2-40B4-BE49-F238E27FC236}">
                <a16:creationId xmlns:a16="http://schemas.microsoft.com/office/drawing/2014/main" id="{5D771E73-767B-48A9-AFEE-98BD363731A4}"/>
              </a:ext>
            </a:extLst>
          </p:cNvPr>
          <p:cNvCxnSpPr>
            <a:cxnSpLocks/>
          </p:cNvCxnSpPr>
          <p:nvPr/>
        </p:nvCxnSpPr>
        <p:spPr>
          <a:xfrm flipV="1">
            <a:off x="6410203" y="3265714"/>
            <a:ext cx="0" cy="756367"/>
          </a:xfrm>
          <a:prstGeom prst="straightConnector1">
            <a:avLst/>
          </a:prstGeom>
          <a:ln w="762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70C5583-F284-491B-9295-B2A37A57C4D9}"/>
                  </a:ext>
                </a:extLst>
              </p:cNvPr>
              <p:cNvSpPr txBox="1"/>
              <p:nvPr/>
            </p:nvSpPr>
            <p:spPr>
              <a:xfrm>
                <a:off x="484615" y="4301789"/>
                <a:ext cx="4445572" cy="9254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r>
                        <a:rPr lang="en-US" sz="4800" b="0" i="1" smtClean="0">
                          <a:solidFill>
                            <a:schemeClr val="tx1"/>
                          </a:solidFill>
                          <a:latin typeface="Cambria Math" panose="02040503050406030204" pitchFamily="18" charset="0"/>
                        </a:rPr>
                        <m:t>⋅</m:t>
                      </m:r>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rgbClr val="D09E00"/>
                              </a:solidFill>
                              <a:latin typeface="Cambria Math" panose="02040503050406030204" pitchFamily="18" charset="0"/>
                            </a:rPr>
                            <m:t>𝑠</m:t>
                          </m:r>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=+1</m:t>
                      </m:r>
                    </m:oMath>
                  </m:oMathPara>
                </a14:m>
                <a:endParaRPr lang="en-US" sz="4800" dirty="0">
                  <a:solidFill>
                    <a:srgbClr val="7030A0"/>
                  </a:solidFill>
                </a:endParaRPr>
              </a:p>
            </p:txBody>
          </p:sp>
        </mc:Choice>
        <mc:Fallback xmlns="">
          <p:sp>
            <p:nvSpPr>
              <p:cNvPr id="49" name="TextBox 48">
                <a:extLst>
                  <a:ext uri="{FF2B5EF4-FFF2-40B4-BE49-F238E27FC236}">
                    <a16:creationId xmlns:a16="http://schemas.microsoft.com/office/drawing/2014/main" id="{B70C5583-F284-491B-9295-B2A37A57C4D9}"/>
                  </a:ext>
                </a:extLst>
              </p:cNvPr>
              <p:cNvSpPr txBox="1">
                <a:spLocks noRot="1" noChangeAspect="1" noMove="1" noResize="1" noEditPoints="1" noAdjustHandles="1" noChangeArrowheads="1" noChangeShapeType="1" noTextEdit="1"/>
              </p:cNvSpPr>
              <p:nvPr/>
            </p:nvSpPr>
            <p:spPr>
              <a:xfrm>
                <a:off x="484615" y="4301789"/>
                <a:ext cx="4445572" cy="925446"/>
              </a:xfrm>
              <a:prstGeom prst="rect">
                <a:avLst/>
              </a:prstGeom>
              <a:blipFill>
                <a:blip r:embed="rId9"/>
                <a:stretch>
                  <a:fillRect/>
                </a:stretch>
              </a:blipFill>
            </p:spPr>
            <p:txBody>
              <a:bodyPr/>
              <a:lstStyle/>
              <a:p>
                <a:r>
                  <a:rPr lang="en-CA">
                    <a:noFill/>
                  </a:rPr>
                  <a:t> </a:t>
                </a:r>
              </a:p>
            </p:txBody>
          </p:sp>
        </mc:Fallback>
      </mc:AlternateContent>
      <p:cxnSp>
        <p:nvCxnSpPr>
          <p:cNvPr id="50" name="Straight Arrow Connector 49">
            <a:extLst>
              <a:ext uri="{FF2B5EF4-FFF2-40B4-BE49-F238E27FC236}">
                <a16:creationId xmlns:a16="http://schemas.microsoft.com/office/drawing/2014/main" id="{5CC5217F-99D4-4257-B7C9-E51A133FEDEA}"/>
              </a:ext>
            </a:extLst>
          </p:cNvPr>
          <p:cNvCxnSpPr>
            <a:cxnSpLocks/>
          </p:cNvCxnSpPr>
          <p:nvPr/>
        </p:nvCxnSpPr>
        <p:spPr>
          <a:xfrm flipV="1">
            <a:off x="6429829" y="2148114"/>
            <a:ext cx="1524000" cy="1901373"/>
          </a:xfrm>
          <a:prstGeom prst="straightConnector1">
            <a:avLst/>
          </a:prstGeom>
          <a:ln w="76200">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63" name="Straight Arrow Connector 62">
            <a:extLst>
              <a:ext uri="{FF2B5EF4-FFF2-40B4-BE49-F238E27FC236}">
                <a16:creationId xmlns:a16="http://schemas.microsoft.com/office/drawing/2014/main" id="{571BFCC2-15C3-4693-B910-5120A18CF645}"/>
              </a:ext>
            </a:extLst>
          </p:cNvPr>
          <p:cNvCxnSpPr>
            <a:cxnSpLocks/>
            <a:endCxn id="36" idx="4"/>
          </p:cNvCxnSpPr>
          <p:nvPr/>
        </p:nvCxnSpPr>
        <p:spPr>
          <a:xfrm flipH="1" flipV="1">
            <a:off x="5606377" y="2766858"/>
            <a:ext cx="823452" cy="1253600"/>
          </a:xfrm>
          <a:prstGeom prst="straightConnector1">
            <a:avLst/>
          </a:prstGeom>
          <a:ln w="76200">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64" name="Straight Arrow Connector 63">
            <a:extLst>
              <a:ext uri="{FF2B5EF4-FFF2-40B4-BE49-F238E27FC236}">
                <a16:creationId xmlns:a16="http://schemas.microsoft.com/office/drawing/2014/main" id="{2A54C1C5-5B00-4A13-872F-B189DC2E3933}"/>
              </a:ext>
            </a:extLst>
          </p:cNvPr>
          <p:cNvCxnSpPr>
            <a:cxnSpLocks/>
            <a:endCxn id="38" idx="8"/>
          </p:cNvCxnSpPr>
          <p:nvPr/>
        </p:nvCxnSpPr>
        <p:spPr>
          <a:xfrm>
            <a:off x="6429829" y="4020458"/>
            <a:ext cx="352232" cy="906688"/>
          </a:xfrm>
          <a:prstGeom prst="straightConnector1">
            <a:avLst/>
          </a:prstGeom>
          <a:ln w="76200">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17125728-9E39-4CE1-BEE0-ED9D0D654DC3}"/>
              </a:ext>
            </a:extLst>
          </p:cNvPr>
          <p:cNvCxnSpPr>
            <a:cxnSpLocks/>
          </p:cNvCxnSpPr>
          <p:nvPr/>
        </p:nvCxnSpPr>
        <p:spPr>
          <a:xfrm flipH="1">
            <a:off x="4644571" y="4049486"/>
            <a:ext cx="1770744" cy="2119085"/>
          </a:xfrm>
          <a:prstGeom prst="straightConnector1">
            <a:avLst/>
          </a:prstGeom>
          <a:ln w="76200">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DA49DE10-F687-4D43-BFD2-87A87712891D}"/>
              </a:ext>
            </a:extLst>
          </p:cNvPr>
          <p:cNvCxnSpPr>
            <a:cxnSpLocks/>
            <a:endCxn id="38" idx="3"/>
          </p:cNvCxnSpPr>
          <p:nvPr/>
        </p:nvCxnSpPr>
        <p:spPr>
          <a:xfrm>
            <a:off x="6429829" y="4034971"/>
            <a:ext cx="1014113" cy="1463402"/>
          </a:xfrm>
          <a:prstGeom prst="straightConnector1">
            <a:avLst/>
          </a:prstGeom>
          <a:ln w="76200">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2" name="Rectangle 1">
            <a:extLst>
              <a:ext uri="{FF2B5EF4-FFF2-40B4-BE49-F238E27FC236}">
                <a16:creationId xmlns:a16="http://schemas.microsoft.com/office/drawing/2014/main" id="{D07759B0-B491-416E-8DBD-0E39D239BFE1}"/>
              </a:ext>
            </a:extLst>
          </p:cNvPr>
          <p:cNvSpPr/>
          <p:nvPr/>
        </p:nvSpPr>
        <p:spPr>
          <a:xfrm>
            <a:off x="2584450" y="2550886"/>
            <a:ext cx="996950" cy="571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4002898657"/>
      </p:ext>
    </p:extLst>
  </p:cSld>
  <p:clrMapOvr>
    <a:masterClrMapping/>
  </p:clrMapOvr>
  <mc:AlternateContent xmlns:mc="http://schemas.openxmlformats.org/markup-compatibility/2006" xmlns:p14="http://schemas.microsoft.com/office/powerpoint/2010/main">
    <mc:Choice Requires="p14">
      <p:transition p14:dur="10" advTm="19996"/>
    </mc:Choice>
    <mc:Fallback xmlns="">
      <p:transition advTm="199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out)">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down)">
                                      <p:cBhvr>
                                        <p:cTn id="27" dur="500"/>
                                        <p:tgtEl>
                                          <p:spTgt spid="48"/>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wipe(down)">
                                      <p:cBhvr>
                                        <p:cTn id="31" dur="500"/>
                                        <p:tgtEl>
                                          <p:spTgt spid="63"/>
                                        </p:tgtEl>
                                      </p:cBhvr>
                                    </p:animEffect>
                                  </p:childTnLst>
                                </p:cTn>
                              </p:par>
                            </p:childTnLst>
                          </p:cTn>
                        </p:par>
                        <p:par>
                          <p:cTn id="32" fill="hold">
                            <p:stCondLst>
                              <p:cond delay="1000"/>
                            </p:stCondLst>
                            <p:childTnLst>
                              <p:par>
                                <p:cTn id="33" presetID="22" presetClass="entr" presetSubtype="4" fill="hold"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down)">
                                      <p:cBhvr>
                                        <p:cTn id="35" dur="500"/>
                                        <p:tgtEl>
                                          <p:spTgt spid="50"/>
                                        </p:tgtEl>
                                      </p:cBhvr>
                                    </p:animEffect>
                                  </p:childTnLst>
                                </p:cTn>
                              </p:par>
                            </p:childTnLst>
                          </p:cTn>
                        </p:par>
                        <p:par>
                          <p:cTn id="36" fill="hold">
                            <p:stCondLst>
                              <p:cond delay="1500"/>
                            </p:stCondLst>
                            <p:childTnLst>
                              <p:par>
                                <p:cTn id="37" presetID="22" presetClass="entr" presetSubtype="1"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wipe(up)">
                                      <p:cBhvr>
                                        <p:cTn id="39" dur="500"/>
                                        <p:tgtEl>
                                          <p:spTgt spid="65"/>
                                        </p:tgtEl>
                                      </p:cBhvr>
                                    </p:animEffect>
                                  </p:childTnLst>
                                </p:cTn>
                              </p:par>
                            </p:childTnLst>
                          </p:cTn>
                        </p:par>
                        <p:par>
                          <p:cTn id="40" fill="hold">
                            <p:stCondLst>
                              <p:cond delay="2000"/>
                            </p:stCondLst>
                            <p:childTnLst>
                              <p:par>
                                <p:cTn id="41" presetID="22" presetClass="entr" presetSubtype="1" fill="hold"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wipe(up)">
                                      <p:cBhvr>
                                        <p:cTn id="43" dur="500"/>
                                        <p:tgtEl>
                                          <p:spTgt spid="66"/>
                                        </p:tgtEl>
                                      </p:cBhvr>
                                    </p:animEffect>
                                  </p:childTnLst>
                                </p:cTn>
                              </p:par>
                            </p:childTnLst>
                          </p:cTn>
                        </p:par>
                        <p:par>
                          <p:cTn id="44" fill="hold">
                            <p:stCondLst>
                              <p:cond delay="2500"/>
                            </p:stCondLst>
                            <p:childTnLst>
                              <p:par>
                                <p:cTn id="45" presetID="22" presetClass="entr" presetSubtype="1" fill="hold" nodeType="after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up)">
                                      <p:cBhvr>
                                        <p:cTn id="47" dur="500"/>
                                        <p:tgtEl>
                                          <p:spTgt spid="64"/>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49" grpId="0"/>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C856878-0E22-4DEA-A3DB-51E74E3347B4}"/>
              </a:ext>
            </a:extLst>
          </p:cNvPr>
          <p:cNvPicPr>
            <a:picLocks noChangeAspect="1"/>
          </p:cNvPicPr>
          <p:nvPr/>
        </p:nvPicPr>
        <p:blipFill rotWithShape="1">
          <a:blip r:embed="rId4"/>
          <a:srcRect l="47629"/>
          <a:stretch/>
        </p:blipFill>
        <p:spPr>
          <a:xfrm>
            <a:off x="4016808" y="1632329"/>
            <a:ext cx="4804835" cy="4844681"/>
          </a:xfrm>
          <a:prstGeom prst="rect">
            <a:avLst/>
          </a:prstGeom>
        </p:spPr>
      </p:pic>
      <p:grpSp>
        <p:nvGrpSpPr>
          <p:cNvPr id="106" name="Group 105">
            <a:extLst>
              <a:ext uri="{FF2B5EF4-FFF2-40B4-BE49-F238E27FC236}">
                <a16:creationId xmlns:a16="http://schemas.microsoft.com/office/drawing/2014/main" id="{EDB42E7D-201C-409D-931C-DC0E8570E05C}"/>
              </a:ext>
            </a:extLst>
          </p:cNvPr>
          <p:cNvGrpSpPr/>
          <p:nvPr/>
        </p:nvGrpSpPr>
        <p:grpSpPr>
          <a:xfrm>
            <a:off x="4097867" y="1473201"/>
            <a:ext cx="4707466" cy="4995332"/>
            <a:chOff x="-850881" y="4029137"/>
            <a:chExt cx="4107184" cy="4358344"/>
          </a:xfrm>
        </p:grpSpPr>
        <p:cxnSp>
          <p:nvCxnSpPr>
            <p:cNvPr id="114" name="Straight Arrow Connector 113">
              <a:extLst>
                <a:ext uri="{FF2B5EF4-FFF2-40B4-BE49-F238E27FC236}">
                  <a16:creationId xmlns:a16="http://schemas.microsoft.com/office/drawing/2014/main" id="{856FF814-D55D-44EA-83FC-563EFED857E1}"/>
                </a:ext>
              </a:extLst>
            </p:cNvPr>
            <p:cNvCxnSpPr>
              <a:cxnSpLocks/>
            </p:cNvCxnSpPr>
            <p:nvPr/>
          </p:nvCxnSpPr>
          <p:spPr>
            <a:xfrm>
              <a:off x="-850881" y="6266073"/>
              <a:ext cx="4107184" cy="0"/>
            </a:xfrm>
            <a:prstGeom prst="straightConnector1">
              <a:avLst/>
            </a:prstGeom>
            <a:ln w="508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15">
              <a:extLst>
                <a:ext uri="{FF2B5EF4-FFF2-40B4-BE49-F238E27FC236}">
                  <a16:creationId xmlns:a16="http://schemas.microsoft.com/office/drawing/2014/main" id="{892B9331-7A01-4B0D-AC1E-D7EB208D15F6}"/>
                </a:ext>
              </a:extLst>
            </p:cNvPr>
            <p:cNvCxnSpPr>
              <a:cxnSpLocks/>
            </p:cNvCxnSpPr>
            <p:nvPr/>
          </p:nvCxnSpPr>
          <p:spPr>
            <a:xfrm flipV="1">
              <a:off x="1182754" y="4029137"/>
              <a:ext cx="0" cy="4358344"/>
            </a:xfrm>
            <a:prstGeom prst="straightConnector1">
              <a:avLst/>
            </a:prstGeom>
            <a:ln w="50800">
              <a:solidFill>
                <a:schemeClr val="tx1"/>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8" name="Group 17">
            <a:extLst>
              <a:ext uri="{FF2B5EF4-FFF2-40B4-BE49-F238E27FC236}">
                <a16:creationId xmlns:a16="http://schemas.microsoft.com/office/drawing/2014/main" id="{47D2213C-DDBC-4A7A-90F9-340D4E33135F}"/>
              </a:ext>
            </a:extLst>
          </p:cNvPr>
          <p:cNvGrpSpPr/>
          <p:nvPr/>
        </p:nvGrpSpPr>
        <p:grpSpPr>
          <a:xfrm>
            <a:off x="742950" y="655598"/>
            <a:ext cx="7834959" cy="6763327"/>
            <a:chOff x="742950" y="655598"/>
            <a:chExt cx="7834959" cy="6763327"/>
          </a:xfrm>
        </p:grpSpPr>
        <p:grpSp>
          <p:nvGrpSpPr>
            <p:cNvPr id="56" name="Group 55">
              <a:extLst>
                <a:ext uri="{FF2B5EF4-FFF2-40B4-BE49-F238E27FC236}">
                  <a16:creationId xmlns:a16="http://schemas.microsoft.com/office/drawing/2014/main" id="{6F5092EF-CCC6-457E-8123-8FAAC1FA957C}"/>
                </a:ext>
              </a:extLst>
            </p:cNvPr>
            <p:cNvGrpSpPr/>
            <p:nvPr/>
          </p:nvGrpSpPr>
          <p:grpSpPr>
            <a:xfrm>
              <a:off x="4303239" y="655598"/>
              <a:ext cx="4274670" cy="6763327"/>
              <a:chOff x="8424863" y="304800"/>
              <a:chExt cx="3563928" cy="5638800"/>
            </a:xfrm>
          </p:grpSpPr>
          <p:grpSp>
            <p:nvGrpSpPr>
              <p:cNvPr id="57" name="Group 56">
                <a:extLst>
                  <a:ext uri="{FF2B5EF4-FFF2-40B4-BE49-F238E27FC236}">
                    <a16:creationId xmlns:a16="http://schemas.microsoft.com/office/drawing/2014/main" id="{3D634F73-C019-4079-9046-1C1D09C16DF1}"/>
                  </a:ext>
                </a:extLst>
              </p:cNvPr>
              <p:cNvGrpSpPr/>
              <p:nvPr/>
            </p:nvGrpSpPr>
            <p:grpSpPr>
              <a:xfrm>
                <a:off x="8424863" y="4914900"/>
                <a:ext cx="3487728" cy="1028700"/>
                <a:chOff x="5357813" y="4505325"/>
                <a:chExt cx="3487728" cy="1028700"/>
              </a:xfrm>
            </p:grpSpPr>
            <p:sp>
              <p:nvSpPr>
                <p:cNvPr id="61" name="Freeform: Shape 60">
                  <a:extLst>
                    <a:ext uri="{FF2B5EF4-FFF2-40B4-BE49-F238E27FC236}">
                      <a16:creationId xmlns:a16="http://schemas.microsoft.com/office/drawing/2014/main" id="{627547EA-6AB7-4225-A7F0-E2AD4C9A4A51}"/>
                    </a:ext>
                  </a:extLst>
                </p:cNvPr>
                <p:cNvSpPr/>
                <p:nvPr/>
              </p:nvSpPr>
              <p:spPr>
                <a:xfrm>
                  <a:off x="5357813" y="4505325"/>
                  <a:ext cx="1795462" cy="1028700"/>
                </a:xfrm>
                <a:custGeom>
                  <a:avLst/>
                  <a:gdLst>
                    <a:gd name="connsiteX0" fmla="*/ 0 w 1795462"/>
                    <a:gd name="connsiteY0" fmla="*/ 1028700 h 1028700"/>
                    <a:gd name="connsiteX1" fmla="*/ 447675 w 1795462"/>
                    <a:gd name="connsiteY1" fmla="*/ 647700 h 1028700"/>
                    <a:gd name="connsiteX2" fmla="*/ 842962 w 1795462"/>
                    <a:gd name="connsiteY2" fmla="*/ 361950 h 1028700"/>
                    <a:gd name="connsiteX3" fmla="*/ 1190625 w 1795462"/>
                    <a:gd name="connsiteY3" fmla="*/ 152400 h 1028700"/>
                    <a:gd name="connsiteX4" fmla="*/ 1504950 w 1795462"/>
                    <a:gd name="connsiteY4" fmla="*/ 42863 h 1028700"/>
                    <a:gd name="connsiteX5" fmla="*/ 1624012 w 1795462"/>
                    <a:gd name="connsiteY5" fmla="*/ 14288 h 1028700"/>
                    <a:gd name="connsiteX6" fmla="*/ 1795462 w 1795462"/>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462" h="1028700">
                      <a:moveTo>
                        <a:pt x="0" y="1028700"/>
                      </a:moveTo>
                      <a:cubicBezTo>
                        <a:pt x="153590" y="893762"/>
                        <a:pt x="307181" y="758825"/>
                        <a:pt x="447675" y="647700"/>
                      </a:cubicBezTo>
                      <a:cubicBezTo>
                        <a:pt x="588169" y="536575"/>
                        <a:pt x="719137" y="444500"/>
                        <a:pt x="842962" y="361950"/>
                      </a:cubicBezTo>
                      <a:cubicBezTo>
                        <a:pt x="966787" y="279400"/>
                        <a:pt x="1080294" y="205581"/>
                        <a:pt x="1190625" y="152400"/>
                      </a:cubicBezTo>
                      <a:cubicBezTo>
                        <a:pt x="1300956" y="99219"/>
                        <a:pt x="1432719" y="65882"/>
                        <a:pt x="1504950" y="42863"/>
                      </a:cubicBezTo>
                      <a:cubicBezTo>
                        <a:pt x="1577181" y="19844"/>
                        <a:pt x="1575593" y="21432"/>
                        <a:pt x="1624012" y="14288"/>
                      </a:cubicBezTo>
                      <a:cubicBezTo>
                        <a:pt x="1672431" y="7144"/>
                        <a:pt x="1754187" y="2381"/>
                        <a:pt x="1795462" y="0"/>
                      </a:cubicBezTo>
                    </a:path>
                  </a:pathLst>
                </a:cu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reeform: Shape 61">
                  <a:extLst>
                    <a:ext uri="{FF2B5EF4-FFF2-40B4-BE49-F238E27FC236}">
                      <a16:creationId xmlns:a16="http://schemas.microsoft.com/office/drawing/2014/main" id="{61079A4D-9D69-4300-99C9-F9C9219A3068}"/>
                    </a:ext>
                  </a:extLst>
                </p:cNvPr>
                <p:cNvSpPr/>
                <p:nvPr/>
              </p:nvSpPr>
              <p:spPr>
                <a:xfrm flipH="1">
                  <a:off x="7126200" y="4505325"/>
                  <a:ext cx="1719341" cy="1028700"/>
                </a:xfrm>
                <a:custGeom>
                  <a:avLst/>
                  <a:gdLst>
                    <a:gd name="connsiteX0" fmla="*/ 0 w 1795462"/>
                    <a:gd name="connsiteY0" fmla="*/ 1028700 h 1028700"/>
                    <a:gd name="connsiteX1" fmla="*/ 447675 w 1795462"/>
                    <a:gd name="connsiteY1" fmla="*/ 647700 h 1028700"/>
                    <a:gd name="connsiteX2" fmla="*/ 842962 w 1795462"/>
                    <a:gd name="connsiteY2" fmla="*/ 361950 h 1028700"/>
                    <a:gd name="connsiteX3" fmla="*/ 1190625 w 1795462"/>
                    <a:gd name="connsiteY3" fmla="*/ 152400 h 1028700"/>
                    <a:gd name="connsiteX4" fmla="*/ 1504950 w 1795462"/>
                    <a:gd name="connsiteY4" fmla="*/ 42863 h 1028700"/>
                    <a:gd name="connsiteX5" fmla="*/ 1624012 w 1795462"/>
                    <a:gd name="connsiteY5" fmla="*/ 14288 h 1028700"/>
                    <a:gd name="connsiteX6" fmla="*/ 1795462 w 1795462"/>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462" h="1028700">
                      <a:moveTo>
                        <a:pt x="0" y="1028700"/>
                      </a:moveTo>
                      <a:cubicBezTo>
                        <a:pt x="153590" y="893762"/>
                        <a:pt x="307181" y="758825"/>
                        <a:pt x="447675" y="647700"/>
                      </a:cubicBezTo>
                      <a:cubicBezTo>
                        <a:pt x="588169" y="536575"/>
                        <a:pt x="719137" y="444500"/>
                        <a:pt x="842962" y="361950"/>
                      </a:cubicBezTo>
                      <a:cubicBezTo>
                        <a:pt x="966787" y="279400"/>
                        <a:pt x="1080294" y="205581"/>
                        <a:pt x="1190625" y="152400"/>
                      </a:cubicBezTo>
                      <a:cubicBezTo>
                        <a:pt x="1300956" y="99219"/>
                        <a:pt x="1432719" y="65882"/>
                        <a:pt x="1504950" y="42863"/>
                      </a:cubicBezTo>
                      <a:cubicBezTo>
                        <a:pt x="1577181" y="19844"/>
                        <a:pt x="1575593" y="21432"/>
                        <a:pt x="1624012" y="14288"/>
                      </a:cubicBezTo>
                      <a:cubicBezTo>
                        <a:pt x="1672431" y="7144"/>
                        <a:pt x="1754187" y="2381"/>
                        <a:pt x="1795462" y="0"/>
                      </a:cubicBezTo>
                    </a:path>
                  </a:pathLst>
                </a:cu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8" name="Group 57">
                <a:extLst>
                  <a:ext uri="{FF2B5EF4-FFF2-40B4-BE49-F238E27FC236}">
                    <a16:creationId xmlns:a16="http://schemas.microsoft.com/office/drawing/2014/main" id="{78D05E57-C6B1-4F7A-92AE-940012C01A2E}"/>
                  </a:ext>
                </a:extLst>
              </p:cNvPr>
              <p:cNvGrpSpPr/>
              <p:nvPr/>
            </p:nvGrpSpPr>
            <p:grpSpPr>
              <a:xfrm rot="10800000">
                <a:off x="8501063" y="304800"/>
                <a:ext cx="3487728" cy="1028700"/>
                <a:chOff x="5357813" y="4505325"/>
                <a:chExt cx="3487728" cy="1028700"/>
              </a:xfrm>
            </p:grpSpPr>
            <p:sp>
              <p:nvSpPr>
                <p:cNvPr id="59" name="Freeform: Shape 58">
                  <a:extLst>
                    <a:ext uri="{FF2B5EF4-FFF2-40B4-BE49-F238E27FC236}">
                      <a16:creationId xmlns:a16="http://schemas.microsoft.com/office/drawing/2014/main" id="{896C0FD7-659E-4320-8974-21526969A403}"/>
                    </a:ext>
                  </a:extLst>
                </p:cNvPr>
                <p:cNvSpPr/>
                <p:nvPr/>
              </p:nvSpPr>
              <p:spPr>
                <a:xfrm>
                  <a:off x="5357813" y="4505325"/>
                  <a:ext cx="1795462" cy="1028700"/>
                </a:xfrm>
                <a:custGeom>
                  <a:avLst/>
                  <a:gdLst>
                    <a:gd name="connsiteX0" fmla="*/ 0 w 1795462"/>
                    <a:gd name="connsiteY0" fmla="*/ 1028700 h 1028700"/>
                    <a:gd name="connsiteX1" fmla="*/ 447675 w 1795462"/>
                    <a:gd name="connsiteY1" fmla="*/ 647700 h 1028700"/>
                    <a:gd name="connsiteX2" fmla="*/ 842962 w 1795462"/>
                    <a:gd name="connsiteY2" fmla="*/ 361950 h 1028700"/>
                    <a:gd name="connsiteX3" fmla="*/ 1190625 w 1795462"/>
                    <a:gd name="connsiteY3" fmla="*/ 152400 h 1028700"/>
                    <a:gd name="connsiteX4" fmla="*/ 1504950 w 1795462"/>
                    <a:gd name="connsiteY4" fmla="*/ 42863 h 1028700"/>
                    <a:gd name="connsiteX5" fmla="*/ 1624012 w 1795462"/>
                    <a:gd name="connsiteY5" fmla="*/ 14288 h 1028700"/>
                    <a:gd name="connsiteX6" fmla="*/ 1795462 w 1795462"/>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462" h="1028700">
                      <a:moveTo>
                        <a:pt x="0" y="1028700"/>
                      </a:moveTo>
                      <a:cubicBezTo>
                        <a:pt x="153590" y="893762"/>
                        <a:pt x="307181" y="758825"/>
                        <a:pt x="447675" y="647700"/>
                      </a:cubicBezTo>
                      <a:cubicBezTo>
                        <a:pt x="588169" y="536575"/>
                        <a:pt x="719137" y="444500"/>
                        <a:pt x="842962" y="361950"/>
                      </a:cubicBezTo>
                      <a:cubicBezTo>
                        <a:pt x="966787" y="279400"/>
                        <a:pt x="1080294" y="205581"/>
                        <a:pt x="1190625" y="152400"/>
                      </a:cubicBezTo>
                      <a:cubicBezTo>
                        <a:pt x="1300956" y="99219"/>
                        <a:pt x="1432719" y="65882"/>
                        <a:pt x="1504950" y="42863"/>
                      </a:cubicBezTo>
                      <a:cubicBezTo>
                        <a:pt x="1577181" y="19844"/>
                        <a:pt x="1575593" y="21432"/>
                        <a:pt x="1624012" y="14288"/>
                      </a:cubicBezTo>
                      <a:cubicBezTo>
                        <a:pt x="1672431" y="7144"/>
                        <a:pt x="1754187" y="2381"/>
                        <a:pt x="1795462" y="0"/>
                      </a:cubicBezTo>
                    </a:path>
                  </a:pathLst>
                </a:cu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reeform: Shape 59">
                  <a:extLst>
                    <a:ext uri="{FF2B5EF4-FFF2-40B4-BE49-F238E27FC236}">
                      <a16:creationId xmlns:a16="http://schemas.microsoft.com/office/drawing/2014/main" id="{B23A5910-3030-494E-ACD8-85253FA8C46B}"/>
                    </a:ext>
                  </a:extLst>
                </p:cNvPr>
                <p:cNvSpPr/>
                <p:nvPr/>
              </p:nvSpPr>
              <p:spPr>
                <a:xfrm flipH="1">
                  <a:off x="7126200" y="4505325"/>
                  <a:ext cx="1719341" cy="1028700"/>
                </a:xfrm>
                <a:custGeom>
                  <a:avLst/>
                  <a:gdLst>
                    <a:gd name="connsiteX0" fmla="*/ 0 w 1795462"/>
                    <a:gd name="connsiteY0" fmla="*/ 1028700 h 1028700"/>
                    <a:gd name="connsiteX1" fmla="*/ 447675 w 1795462"/>
                    <a:gd name="connsiteY1" fmla="*/ 647700 h 1028700"/>
                    <a:gd name="connsiteX2" fmla="*/ 842962 w 1795462"/>
                    <a:gd name="connsiteY2" fmla="*/ 361950 h 1028700"/>
                    <a:gd name="connsiteX3" fmla="*/ 1190625 w 1795462"/>
                    <a:gd name="connsiteY3" fmla="*/ 152400 h 1028700"/>
                    <a:gd name="connsiteX4" fmla="*/ 1504950 w 1795462"/>
                    <a:gd name="connsiteY4" fmla="*/ 42863 h 1028700"/>
                    <a:gd name="connsiteX5" fmla="*/ 1624012 w 1795462"/>
                    <a:gd name="connsiteY5" fmla="*/ 14288 h 1028700"/>
                    <a:gd name="connsiteX6" fmla="*/ 1795462 w 1795462"/>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462" h="1028700">
                      <a:moveTo>
                        <a:pt x="0" y="1028700"/>
                      </a:moveTo>
                      <a:cubicBezTo>
                        <a:pt x="153590" y="893762"/>
                        <a:pt x="307181" y="758825"/>
                        <a:pt x="447675" y="647700"/>
                      </a:cubicBezTo>
                      <a:cubicBezTo>
                        <a:pt x="588169" y="536575"/>
                        <a:pt x="719137" y="444500"/>
                        <a:pt x="842962" y="361950"/>
                      </a:cubicBezTo>
                      <a:cubicBezTo>
                        <a:pt x="966787" y="279400"/>
                        <a:pt x="1080294" y="205581"/>
                        <a:pt x="1190625" y="152400"/>
                      </a:cubicBezTo>
                      <a:cubicBezTo>
                        <a:pt x="1300956" y="99219"/>
                        <a:pt x="1432719" y="65882"/>
                        <a:pt x="1504950" y="42863"/>
                      </a:cubicBezTo>
                      <a:cubicBezTo>
                        <a:pt x="1577181" y="19844"/>
                        <a:pt x="1575593" y="21432"/>
                        <a:pt x="1624012" y="14288"/>
                      </a:cubicBezTo>
                      <a:cubicBezTo>
                        <a:pt x="1672431" y="7144"/>
                        <a:pt x="1754187" y="2381"/>
                        <a:pt x="1795462" y="0"/>
                      </a:cubicBezTo>
                    </a:path>
                  </a:pathLst>
                </a:cu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768392C-5CCF-46B4-91A9-AD97132C767D}"/>
                    </a:ext>
                  </a:extLst>
                </p:cNvPr>
                <p:cNvSpPr txBox="1"/>
                <p:nvPr/>
              </p:nvSpPr>
              <p:spPr>
                <a:xfrm>
                  <a:off x="742950" y="1067009"/>
                  <a:ext cx="3257550" cy="523220"/>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800" i="1" smtClean="0">
                                <a:solidFill>
                                  <a:srgbClr val="002060"/>
                                </a:solidFill>
                                <a:latin typeface="Cambria Math" panose="02040503050406030204" pitchFamily="18" charset="0"/>
                              </a:rPr>
                            </m:ctrlPr>
                          </m:sSupPr>
                          <m:e>
                            <m:r>
                              <a:rPr lang="en-US" sz="2800" i="1">
                                <a:solidFill>
                                  <a:srgbClr val="002060"/>
                                </a:solidFill>
                                <a:latin typeface="Cambria Math" panose="02040503050406030204" pitchFamily="18" charset="0"/>
                              </a:rPr>
                              <m:t>(</m:t>
                            </m:r>
                            <m:r>
                              <a:rPr lang="en-US" sz="2800" i="1">
                                <a:solidFill>
                                  <a:srgbClr val="002060"/>
                                </a:solidFill>
                                <a:latin typeface="Cambria Math" panose="02040503050406030204" pitchFamily="18" charset="0"/>
                              </a:rPr>
                              <m:t>𝑐𝑡</m:t>
                            </m:r>
                            <m:r>
                              <a:rPr lang="en-US" sz="2800" i="1">
                                <a:solidFill>
                                  <a:srgbClr val="002060"/>
                                </a:solidFill>
                                <a:latin typeface="Cambria Math" panose="02040503050406030204" pitchFamily="18" charset="0"/>
                              </a:rPr>
                              <m:t>)</m:t>
                            </m:r>
                          </m:e>
                          <m:sup>
                            <m:r>
                              <a:rPr lang="en-US" sz="2800" i="1">
                                <a:solidFill>
                                  <a:srgbClr val="002060"/>
                                </a:solidFill>
                                <a:latin typeface="Cambria Math" panose="02040503050406030204" pitchFamily="18" charset="0"/>
                              </a:rPr>
                              <m:t>2</m:t>
                            </m:r>
                          </m:sup>
                        </m:sSup>
                        <m:r>
                          <a:rPr lang="en-US" sz="2800" i="1">
                            <a:solidFill>
                              <a:srgbClr val="002060"/>
                            </a:solidFill>
                            <a:latin typeface="Cambria Math" panose="02040503050406030204" pitchFamily="18" charset="0"/>
                          </a:rPr>
                          <m:t>−</m:t>
                        </m:r>
                        <m:sSup>
                          <m:sSupPr>
                            <m:ctrlPr>
                              <a:rPr lang="en-US" sz="2800" i="1">
                                <a:solidFill>
                                  <a:srgbClr val="002060"/>
                                </a:solidFill>
                                <a:latin typeface="Cambria Math" panose="02040503050406030204" pitchFamily="18" charset="0"/>
                              </a:rPr>
                            </m:ctrlPr>
                          </m:sSupPr>
                          <m:e>
                            <m:r>
                              <a:rPr lang="en-US" sz="2800" i="1">
                                <a:solidFill>
                                  <a:srgbClr val="002060"/>
                                </a:solidFill>
                                <a:latin typeface="Cambria Math" panose="02040503050406030204" pitchFamily="18" charset="0"/>
                              </a:rPr>
                              <m:t>𝑥</m:t>
                            </m:r>
                          </m:e>
                          <m:sup>
                            <m:r>
                              <a:rPr lang="en-US" sz="2800" i="1">
                                <a:solidFill>
                                  <a:srgbClr val="002060"/>
                                </a:solidFill>
                                <a:latin typeface="Cambria Math" panose="02040503050406030204" pitchFamily="18" charset="0"/>
                              </a:rPr>
                              <m:t>2</m:t>
                            </m:r>
                          </m:sup>
                        </m:sSup>
                        <m:r>
                          <a:rPr lang="en-US" sz="2800" b="0" i="1" smtClean="0">
                            <a:solidFill>
                              <a:srgbClr val="002060"/>
                            </a:solidFill>
                            <a:latin typeface="Cambria Math" panose="02040503050406030204" pitchFamily="18" charset="0"/>
                          </a:rPr>
                          <m:t>=+</m:t>
                        </m:r>
                        <m:d>
                          <m:dPr>
                            <m:ctrlPr>
                              <a:rPr lang="en-US" sz="2800" b="0" i="1" smtClean="0">
                                <a:solidFill>
                                  <a:srgbClr val="002060"/>
                                </a:solidFill>
                                <a:latin typeface="Cambria Math" panose="02040503050406030204" pitchFamily="18" charset="0"/>
                              </a:rPr>
                            </m:ctrlPr>
                          </m:dPr>
                          <m:e>
                            <m:sSup>
                              <m:sSupPr>
                                <m:ctrlPr>
                                  <a:rPr lang="en-US" sz="2800" b="0" i="1" smtClean="0">
                                    <a:solidFill>
                                      <a:srgbClr val="002060"/>
                                    </a:solidFill>
                                    <a:latin typeface="Cambria Math" panose="02040503050406030204" pitchFamily="18" charset="0"/>
                                  </a:rPr>
                                </m:ctrlPr>
                              </m:sSupPr>
                              <m:e>
                                <m:r>
                                  <a:rPr lang="en-US" sz="2800" b="0" i="1" smtClean="0">
                                    <a:solidFill>
                                      <a:srgbClr val="002060"/>
                                    </a:solidFill>
                                    <a:latin typeface="Cambria Math" panose="02040503050406030204" pitchFamily="18" charset="0"/>
                                  </a:rPr>
                                  <m:t>3</m:t>
                                </m:r>
                              </m:e>
                              <m:sup>
                                <m:r>
                                  <a:rPr lang="en-US" sz="2800" b="0" i="1" smtClean="0">
                                    <a:solidFill>
                                      <a:srgbClr val="002060"/>
                                    </a:solidFill>
                                    <a:latin typeface="Cambria Math" panose="02040503050406030204" pitchFamily="18" charset="0"/>
                                  </a:rPr>
                                  <m:t>2</m:t>
                                </m:r>
                              </m:sup>
                            </m:sSup>
                          </m:e>
                        </m:d>
                      </m:oMath>
                    </m:oMathPara>
                  </a14:m>
                  <a:endParaRPr lang="en-CA" sz="2800" dirty="0">
                    <a:solidFill>
                      <a:srgbClr val="002060"/>
                    </a:solidFill>
                  </a:endParaRPr>
                </a:p>
              </p:txBody>
            </p:sp>
          </mc:Choice>
          <mc:Fallback xmlns="">
            <p:sp>
              <p:nvSpPr>
                <p:cNvPr id="83" name="TextBox 82">
                  <a:extLst>
                    <a:ext uri="{FF2B5EF4-FFF2-40B4-BE49-F238E27FC236}">
                      <a16:creationId xmlns:a16="http://schemas.microsoft.com/office/drawing/2014/main" id="{3768392C-5CCF-46B4-91A9-AD97132C767D}"/>
                    </a:ext>
                  </a:extLst>
                </p:cNvPr>
                <p:cNvSpPr txBox="1">
                  <a:spLocks noRot="1" noChangeAspect="1" noMove="1" noResize="1" noEditPoints="1" noAdjustHandles="1" noChangeArrowheads="1" noChangeShapeType="1" noTextEdit="1"/>
                </p:cNvSpPr>
                <p:nvPr/>
              </p:nvSpPr>
              <p:spPr>
                <a:xfrm>
                  <a:off x="742950" y="1067009"/>
                  <a:ext cx="3257550" cy="523220"/>
                </a:xfrm>
                <a:prstGeom prst="rect">
                  <a:avLst/>
                </a:prstGeom>
                <a:blipFill>
                  <a:blip r:embed="rId5"/>
                  <a:stretch>
                    <a:fillRect/>
                  </a:stretch>
                </a:blipFill>
                <a:ln w="38100">
                  <a:noFill/>
                </a:ln>
              </p:spPr>
              <p:txBody>
                <a:bodyPr/>
                <a:lstStyle/>
                <a:p>
                  <a:r>
                    <a:rPr lang="en-CA">
                      <a:noFill/>
                    </a:rPr>
                    <a:t> </a:t>
                  </a:r>
                </a:p>
              </p:txBody>
            </p:sp>
          </mc:Fallback>
        </mc:AlternateContent>
        <p:sp>
          <p:nvSpPr>
            <p:cNvPr id="88" name="Freeform: Shape 87">
              <a:extLst>
                <a:ext uri="{FF2B5EF4-FFF2-40B4-BE49-F238E27FC236}">
                  <a16:creationId xmlns:a16="http://schemas.microsoft.com/office/drawing/2014/main" id="{D9863CE3-1A80-4FA7-BE7B-0CA34850F620}"/>
                </a:ext>
              </a:extLst>
            </p:cNvPr>
            <p:cNvSpPr/>
            <p:nvPr/>
          </p:nvSpPr>
          <p:spPr>
            <a:xfrm rot="1968146">
              <a:off x="3841523" y="1078038"/>
              <a:ext cx="1625656" cy="818726"/>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2" name="Group 11">
            <a:extLst>
              <a:ext uri="{FF2B5EF4-FFF2-40B4-BE49-F238E27FC236}">
                <a16:creationId xmlns:a16="http://schemas.microsoft.com/office/drawing/2014/main" id="{BA2BA42E-26EC-40DC-BB65-8E390CFCD43B}"/>
              </a:ext>
            </a:extLst>
          </p:cNvPr>
          <p:cNvGrpSpPr/>
          <p:nvPr/>
        </p:nvGrpSpPr>
        <p:grpSpPr>
          <a:xfrm>
            <a:off x="329435" y="948571"/>
            <a:ext cx="8431277" cy="6203781"/>
            <a:chOff x="329435" y="948571"/>
            <a:chExt cx="8431277" cy="6203781"/>
          </a:xfrm>
        </p:grpSpPr>
        <p:grpSp>
          <p:nvGrpSpPr>
            <p:cNvPr id="45" name="Group 44">
              <a:extLst>
                <a:ext uri="{FF2B5EF4-FFF2-40B4-BE49-F238E27FC236}">
                  <a16:creationId xmlns:a16="http://schemas.microsoft.com/office/drawing/2014/main" id="{5BB3BD6B-78EE-4F45-A2C0-F9CE930C2D33}"/>
                </a:ext>
              </a:extLst>
            </p:cNvPr>
            <p:cNvGrpSpPr/>
            <p:nvPr/>
          </p:nvGrpSpPr>
          <p:grpSpPr>
            <a:xfrm>
              <a:off x="4107117" y="948571"/>
              <a:ext cx="4653595" cy="6203781"/>
              <a:chOff x="8261350" y="549061"/>
              <a:chExt cx="3879850" cy="5172289"/>
            </a:xfrm>
          </p:grpSpPr>
          <p:grpSp>
            <p:nvGrpSpPr>
              <p:cNvPr id="46" name="Group 45">
                <a:extLst>
                  <a:ext uri="{FF2B5EF4-FFF2-40B4-BE49-F238E27FC236}">
                    <a16:creationId xmlns:a16="http://schemas.microsoft.com/office/drawing/2014/main" id="{5E65D9CF-267F-43D4-AF18-1C224D7FDD54}"/>
                  </a:ext>
                </a:extLst>
              </p:cNvPr>
              <p:cNvGrpSpPr/>
              <p:nvPr/>
            </p:nvGrpSpPr>
            <p:grpSpPr>
              <a:xfrm>
                <a:off x="8261350" y="4333661"/>
                <a:ext cx="3807822" cy="1387689"/>
                <a:chOff x="5194300" y="4139986"/>
                <a:chExt cx="3807822" cy="1387689"/>
              </a:xfrm>
            </p:grpSpPr>
            <p:sp>
              <p:nvSpPr>
                <p:cNvPr id="54" name="Freeform: Shape 53">
                  <a:extLst>
                    <a:ext uri="{FF2B5EF4-FFF2-40B4-BE49-F238E27FC236}">
                      <a16:creationId xmlns:a16="http://schemas.microsoft.com/office/drawing/2014/main" id="{8A0AE0E4-9691-4A85-B9E8-55BE6926C37E}"/>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reeform: Shape 54">
                  <a:extLst>
                    <a:ext uri="{FF2B5EF4-FFF2-40B4-BE49-F238E27FC236}">
                      <a16:creationId xmlns:a16="http://schemas.microsoft.com/office/drawing/2014/main" id="{E3EB8900-8795-401D-9AA2-5F9AD4B94098}"/>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7" name="Group 46">
                <a:extLst>
                  <a:ext uri="{FF2B5EF4-FFF2-40B4-BE49-F238E27FC236}">
                    <a16:creationId xmlns:a16="http://schemas.microsoft.com/office/drawing/2014/main" id="{DFADFC4B-603A-4472-88B6-95C42C2FB8B3}"/>
                  </a:ext>
                </a:extLst>
              </p:cNvPr>
              <p:cNvGrpSpPr/>
              <p:nvPr/>
            </p:nvGrpSpPr>
            <p:grpSpPr>
              <a:xfrm rot="10800000">
                <a:off x="8333378" y="549061"/>
                <a:ext cx="3807822" cy="1387689"/>
                <a:chOff x="5194300" y="4139986"/>
                <a:chExt cx="3807822" cy="1387689"/>
              </a:xfrm>
            </p:grpSpPr>
            <p:sp>
              <p:nvSpPr>
                <p:cNvPr id="52" name="Freeform: Shape 51">
                  <a:extLst>
                    <a:ext uri="{FF2B5EF4-FFF2-40B4-BE49-F238E27FC236}">
                      <a16:creationId xmlns:a16="http://schemas.microsoft.com/office/drawing/2014/main" id="{C74923C2-DBB7-49A7-93C7-BED724744F1B}"/>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reeform: Shape 52">
                  <a:extLst>
                    <a:ext uri="{FF2B5EF4-FFF2-40B4-BE49-F238E27FC236}">
                      <a16:creationId xmlns:a16="http://schemas.microsoft.com/office/drawing/2014/main" id="{8D96C640-F057-4F23-B004-28382E9BEBAC}"/>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8AF9D612-C14C-4807-BF31-1ADAE071C1A3}"/>
                    </a:ext>
                  </a:extLst>
                </p:cNvPr>
                <p:cNvSpPr txBox="1"/>
                <p:nvPr/>
              </p:nvSpPr>
              <p:spPr>
                <a:xfrm>
                  <a:off x="329435" y="1885931"/>
                  <a:ext cx="3861324" cy="627564"/>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800" i="1" smtClean="0">
                                <a:solidFill>
                                  <a:srgbClr val="0070C0"/>
                                </a:solidFill>
                                <a:latin typeface="Cambria Math" panose="02040503050406030204" pitchFamily="18" charset="0"/>
                              </a:rPr>
                            </m:ctrlPr>
                          </m:sSupPr>
                          <m:e>
                            <m:r>
                              <a:rPr lang="en-US" sz="2800" i="1">
                                <a:solidFill>
                                  <a:srgbClr val="0070C0"/>
                                </a:solidFill>
                                <a:latin typeface="Cambria Math" panose="02040503050406030204" pitchFamily="18" charset="0"/>
                              </a:rPr>
                              <m:t>(</m:t>
                            </m:r>
                            <m:r>
                              <a:rPr lang="en-US" sz="2800" i="1">
                                <a:solidFill>
                                  <a:srgbClr val="0070C0"/>
                                </a:solidFill>
                                <a:latin typeface="Cambria Math" panose="02040503050406030204" pitchFamily="18" charset="0"/>
                              </a:rPr>
                              <m:t>𝑐𝑡</m:t>
                            </m:r>
                            <m:r>
                              <a:rPr lang="en-US" sz="2800" i="1">
                                <a:solidFill>
                                  <a:srgbClr val="0070C0"/>
                                </a:solidFill>
                                <a:latin typeface="Cambria Math" panose="02040503050406030204" pitchFamily="18" charset="0"/>
                              </a:rPr>
                              <m:t>)</m:t>
                            </m:r>
                          </m:e>
                          <m:sup>
                            <m:r>
                              <a:rPr lang="en-US" sz="2800" i="1">
                                <a:solidFill>
                                  <a:srgbClr val="0070C0"/>
                                </a:solidFill>
                                <a:latin typeface="Cambria Math" panose="02040503050406030204" pitchFamily="18" charset="0"/>
                              </a:rPr>
                              <m:t>2</m:t>
                            </m:r>
                          </m:sup>
                        </m:sSup>
                        <m:r>
                          <a:rPr lang="en-US" sz="2800" i="1">
                            <a:solidFill>
                              <a:srgbClr val="0070C0"/>
                            </a:solidFill>
                            <a:latin typeface="Cambria Math" panose="02040503050406030204" pitchFamily="18" charset="0"/>
                          </a:rPr>
                          <m:t>−</m:t>
                        </m:r>
                        <m:sSup>
                          <m:sSupPr>
                            <m:ctrlPr>
                              <a:rPr lang="en-US" sz="2800" i="1">
                                <a:solidFill>
                                  <a:srgbClr val="0070C0"/>
                                </a:solidFill>
                                <a:latin typeface="Cambria Math" panose="02040503050406030204" pitchFamily="18" charset="0"/>
                              </a:rPr>
                            </m:ctrlPr>
                          </m:sSupPr>
                          <m:e>
                            <m:r>
                              <a:rPr lang="en-US" sz="2800" i="1">
                                <a:solidFill>
                                  <a:srgbClr val="0070C0"/>
                                </a:solidFill>
                                <a:latin typeface="Cambria Math" panose="02040503050406030204" pitchFamily="18" charset="0"/>
                              </a:rPr>
                              <m:t>𝑥</m:t>
                            </m:r>
                          </m:e>
                          <m:sup>
                            <m:r>
                              <a:rPr lang="en-US" sz="2800" i="1">
                                <a:solidFill>
                                  <a:srgbClr val="0070C0"/>
                                </a:solidFill>
                                <a:latin typeface="Cambria Math" panose="02040503050406030204" pitchFamily="18" charset="0"/>
                              </a:rPr>
                              <m:t>2</m:t>
                            </m:r>
                          </m:sup>
                        </m:sSup>
                        <m:r>
                          <a:rPr lang="en-US" sz="2800" b="0" i="1" smtClean="0">
                            <a:solidFill>
                              <a:srgbClr val="0070C0"/>
                            </a:solidFill>
                            <a:latin typeface="Cambria Math" panose="02040503050406030204" pitchFamily="18" charset="0"/>
                          </a:rPr>
                          <m:t>=+</m:t>
                        </m:r>
                        <m:d>
                          <m:dPr>
                            <m:ctrlPr>
                              <a:rPr lang="en-US" sz="2800" i="1">
                                <a:solidFill>
                                  <a:srgbClr val="0070C0"/>
                                </a:solidFill>
                                <a:latin typeface="Cambria Math" panose="02040503050406030204" pitchFamily="18" charset="0"/>
                              </a:rPr>
                            </m:ctrlPr>
                          </m:dPr>
                          <m:e>
                            <m:sSup>
                              <m:sSupPr>
                                <m:ctrlPr>
                                  <a:rPr lang="en-US" sz="2800" i="1">
                                    <a:solidFill>
                                      <a:srgbClr val="0070C0"/>
                                    </a:solidFill>
                                    <a:latin typeface="Cambria Math" panose="02040503050406030204" pitchFamily="18" charset="0"/>
                                  </a:rPr>
                                </m:ctrlPr>
                              </m:sSupPr>
                              <m:e>
                                <m:r>
                                  <a:rPr lang="en-US" sz="2800" i="1">
                                    <a:solidFill>
                                      <a:srgbClr val="0070C0"/>
                                    </a:solidFill>
                                    <a:latin typeface="Cambria Math" panose="02040503050406030204" pitchFamily="18" charset="0"/>
                                  </a:rPr>
                                  <m:t>2</m:t>
                                </m:r>
                              </m:e>
                              <m:sup>
                                <m:r>
                                  <a:rPr lang="en-US" sz="2800" i="1">
                                    <a:solidFill>
                                      <a:srgbClr val="0070C0"/>
                                    </a:solidFill>
                                    <a:latin typeface="Cambria Math" panose="02040503050406030204" pitchFamily="18" charset="0"/>
                                  </a:rPr>
                                  <m:t>2</m:t>
                                </m:r>
                              </m:sup>
                            </m:sSup>
                          </m:e>
                        </m:d>
                      </m:oMath>
                    </m:oMathPara>
                  </a14:m>
                  <a:endParaRPr lang="en-CA" sz="2800" dirty="0">
                    <a:solidFill>
                      <a:srgbClr val="0070C0"/>
                    </a:solidFill>
                  </a:endParaRPr>
                </a:p>
              </p:txBody>
            </p:sp>
          </mc:Choice>
          <mc:Fallback xmlns="">
            <p:sp>
              <p:nvSpPr>
                <p:cNvPr id="82" name="TextBox 81">
                  <a:extLst>
                    <a:ext uri="{FF2B5EF4-FFF2-40B4-BE49-F238E27FC236}">
                      <a16:creationId xmlns:a16="http://schemas.microsoft.com/office/drawing/2014/main" id="{8AF9D612-C14C-4807-BF31-1ADAE071C1A3}"/>
                    </a:ext>
                  </a:extLst>
                </p:cNvPr>
                <p:cNvSpPr txBox="1">
                  <a:spLocks noRot="1" noChangeAspect="1" noMove="1" noResize="1" noEditPoints="1" noAdjustHandles="1" noChangeArrowheads="1" noChangeShapeType="1" noTextEdit="1"/>
                </p:cNvSpPr>
                <p:nvPr/>
              </p:nvSpPr>
              <p:spPr>
                <a:xfrm>
                  <a:off x="329435" y="1885931"/>
                  <a:ext cx="3861324" cy="627564"/>
                </a:xfrm>
                <a:prstGeom prst="rect">
                  <a:avLst/>
                </a:prstGeom>
                <a:blipFill>
                  <a:blip r:embed="rId6"/>
                  <a:stretch>
                    <a:fillRect/>
                  </a:stretch>
                </a:blipFill>
                <a:ln w="38100">
                  <a:noFill/>
                </a:ln>
              </p:spPr>
              <p:txBody>
                <a:bodyPr/>
                <a:lstStyle/>
                <a:p>
                  <a:r>
                    <a:rPr lang="en-CA">
                      <a:noFill/>
                    </a:rPr>
                    <a:t> </a:t>
                  </a:r>
                </a:p>
              </p:txBody>
            </p:sp>
          </mc:Fallback>
        </mc:AlternateContent>
        <p:sp>
          <p:nvSpPr>
            <p:cNvPr id="89" name="Freeform: Shape 88">
              <a:extLst>
                <a:ext uri="{FF2B5EF4-FFF2-40B4-BE49-F238E27FC236}">
                  <a16:creationId xmlns:a16="http://schemas.microsoft.com/office/drawing/2014/main" id="{77C665FE-83DB-46DD-AE06-E754907DA442}"/>
                </a:ext>
              </a:extLst>
            </p:cNvPr>
            <p:cNvSpPr/>
            <p:nvPr/>
          </p:nvSpPr>
          <p:spPr>
            <a:xfrm rot="1297786">
              <a:off x="3478242" y="1659863"/>
              <a:ext cx="1747131" cy="879904"/>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34ED6304-B964-4930-87E7-BDF6BFD85A64}"/>
              </a:ext>
            </a:extLst>
          </p:cNvPr>
          <p:cNvGrpSpPr/>
          <p:nvPr/>
        </p:nvGrpSpPr>
        <p:grpSpPr>
          <a:xfrm>
            <a:off x="693830" y="1241683"/>
            <a:ext cx="8184696" cy="5610497"/>
            <a:chOff x="693830" y="1241683"/>
            <a:chExt cx="8184696" cy="5610497"/>
          </a:xfrm>
        </p:grpSpPr>
        <p:grpSp>
          <p:nvGrpSpPr>
            <p:cNvPr id="27" name="Group 26">
              <a:extLst>
                <a:ext uri="{FF2B5EF4-FFF2-40B4-BE49-F238E27FC236}">
                  <a16:creationId xmlns:a16="http://schemas.microsoft.com/office/drawing/2014/main" id="{62C18F6E-0A03-40B6-AF92-63D61E8FA1D0}"/>
                </a:ext>
              </a:extLst>
            </p:cNvPr>
            <p:cNvGrpSpPr/>
            <p:nvPr/>
          </p:nvGrpSpPr>
          <p:grpSpPr>
            <a:xfrm>
              <a:off x="3980339" y="1241683"/>
              <a:ext cx="4898187" cy="5610497"/>
              <a:chOff x="8155651" y="793438"/>
              <a:chExt cx="4083774" cy="4677649"/>
            </a:xfrm>
          </p:grpSpPr>
          <p:grpSp>
            <p:nvGrpSpPr>
              <p:cNvPr id="28" name="Group 27">
                <a:extLst>
                  <a:ext uri="{FF2B5EF4-FFF2-40B4-BE49-F238E27FC236}">
                    <a16:creationId xmlns:a16="http://schemas.microsoft.com/office/drawing/2014/main" id="{CDEF45B8-B516-45BD-8A26-AD9947369C03}"/>
                  </a:ext>
                </a:extLst>
              </p:cNvPr>
              <p:cNvGrpSpPr/>
              <p:nvPr/>
            </p:nvGrpSpPr>
            <p:grpSpPr>
              <a:xfrm>
                <a:off x="8155651" y="3731479"/>
                <a:ext cx="4000499" cy="1739608"/>
                <a:chOff x="5095875" y="3784892"/>
                <a:chExt cx="4000499" cy="1739608"/>
              </a:xfrm>
            </p:grpSpPr>
            <p:sp>
              <p:nvSpPr>
                <p:cNvPr id="37" name="Freeform: Shape 36">
                  <a:extLst>
                    <a:ext uri="{FF2B5EF4-FFF2-40B4-BE49-F238E27FC236}">
                      <a16:creationId xmlns:a16="http://schemas.microsoft.com/office/drawing/2014/main" id="{93258A41-76CC-46AD-B240-7454B35A5F66}"/>
                    </a:ext>
                  </a:extLst>
                </p:cNvPr>
                <p:cNvSpPr/>
                <p:nvPr/>
              </p:nvSpPr>
              <p:spPr>
                <a:xfrm>
                  <a:off x="5095875" y="3784892"/>
                  <a:ext cx="206692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Freeform: Shape 37">
                  <a:extLst>
                    <a:ext uri="{FF2B5EF4-FFF2-40B4-BE49-F238E27FC236}">
                      <a16:creationId xmlns:a16="http://schemas.microsoft.com/office/drawing/2014/main" id="{9906DD60-8D36-4279-9DE1-AC8E8894190D}"/>
                    </a:ext>
                  </a:extLst>
                </p:cNvPr>
                <p:cNvSpPr/>
                <p:nvPr/>
              </p:nvSpPr>
              <p:spPr>
                <a:xfrm flipH="1">
                  <a:off x="7117079" y="3784892"/>
                  <a:ext cx="197929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4" name="Group 33">
                <a:extLst>
                  <a:ext uri="{FF2B5EF4-FFF2-40B4-BE49-F238E27FC236}">
                    <a16:creationId xmlns:a16="http://schemas.microsoft.com/office/drawing/2014/main" id="{4C535DD9-A1C1-45E6-A99E-2149CA0FDAB1}"/>
                  </a:ext>
                </a:extLst>
              </p:cNvPr>
              <p:cNvGrpSpPr/>
              <p:nvPr/>
            </p:nvGrpSpPr>
            <p:grpSpPr>
              <a:xfrm rot="10800000">
                <a:off x="8238926" y="793438"/>
                <a:ext cx="4000499" cy="1739608"/>
                <a:chOff x="5095875" y="3784892"/>
                <a:chExt cx="4000499" cy="1739608"/>
              </a:xfrm>
            </p:grpSpPr>
            <p:sp>
              <p:nvSpPr>
                <p:cNvPr id="35" name="Freeform: Shape 34">
                  <a:extLst>
                    <a:ext uri="{FF2B5EF4-FFF2-40B4-BE49-F238E27FC236}">
                      <a16:creationId xmlns:a16="http://schemas.microsoft.com/office/drawing/2014/main" id="{2D1C8A22-3637-4F53-8FA5-36F7E1EB57F3}"/>
                    </a:ext>
                  </a:extLst>
                </p:cNvPr>
                <p:cNvSpPr/>
                <p:nvPr/>
              </p:nvSpPr>
              <p:spPr>
                <a:xfrm>
                  <a:off x="5095875" y="3784892"/>
                  <a:ext cx="206692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6" name="Freeform: Shape 35">
                  <a:extLst>
                    <a:ext uri="{FF2B5EF4-FFF2-40B4-BE49-F238E27FC236}">
                      <a16:creationId xmlns:a16="http://schemas.microsoft.com/office/drawing/2014/main" id="{DC8F5B89-DD56-41CD-9B01-D53161B256A6}"/>
                    </a:ext>
                  </a:extLst>
                </p:cNvPr>
                <p:cNvSpPr/>
                <p:nvPr/>
              </p:nvSpPr>
              <p:spPr>
                <a:xfrm flipH="1">
                  <a:off x="7117079" y="3784892"/>
                  <a:ext cx="197929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8EA23C15-1C6B-4122-925F-3B237B9B119D}"/>
                    </a:ext>
                  </a:extLst>
                </p:cNvPr>
                <p:cNvSpPr txBox="1"/>
                <p:nvPr/>
              </p:nvSpPr>
              <p:spPr>
                <a:xfrm>
                  <a:off x="693830" y="2579281"/>
                  <a:ext cx="3039970" cy="523220"/>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solidFill>
                                  <a:srgbClr val="00B0F0"/>
                                </a:solidFill>
                                <a:latin typeface="Cambria Math" panose="02040503050406030204" pitchFamily="18" charset="0"/>
                              </a:rPr>
                            </m:ctrlPr>
                          </m:sSupPr>
                          <m:e>
                            <m:r>
                              <a:rPr lang="en-US" sz="2800" b="0" i="1" smtClean="0">
                                <a:solidFill>
                                  <a:srgbClr val="00B0F0"/>
                                </a:solidFill>
                                <a:latin typeface="Cambria Math" panose="02040503050406030204" pitchFamily="18" charset="0"/>
                              </a:rPr>
                              <m:t>(</m:t>
                            </m:r>
                            <m:r>
                              <a:rPr lang="en-US" sz="2800" b="0" i="1" smtClean="0">
                                <a:solidFill>
                                  <a:srgbClr val="00B0F0"/>
                                </a:solidFill>
                                <a:latin typeface="Cambria Math" panose="02040503050406030204" pitchFamily="18" charset="0"/>
                              </a:rPr>
                              <m:t>𝑐𝑡</m:t>
                            </m:r>
                            <m:r>
                              <a:rPr lang="en-US" sz="2800" b="0" i="1" smtClean="0">
                                <a:solidFill>
                                  <a:srgbClr val="00B0F0"/>
                                </a:solidFill>
                                <a:latin typeface="Cambria Math" panose="02040503050406030204" pitchFamily="18" charset="0"/>
                              </a:rPr>
                              <m:t>)</m:t>
                            </m:r>
                          </m:e>
                          <m:sup>
                            <m:r>
                              <a:rPr lang="en-US" sz="2800" b="0" i="1" smtClean="0">
                                <a:solidFill>
                                  <a:srgbClr val="00B0F0"/>
                                </a:solidFill>
                                <a:latin typeface="Cambria Math" panose="02040503050406030204" pitchFamily="18" charset="0"/>
                              </a:rPr>
                              <m:t>2</m:t>
                            </m:r>
                          </m:sup>
                        </m:sSup>
                        <m:r>
                          <a:rPr lang="en-US" sz="2800" b="0" i="1" smtClean="0">
                            <a:solidFill>
                              <a:srgbClr val="00B0F0"/>
                            </a:solidFill>
                            <a:latin typeface="Cambria Math" panose="02040503050406030204" pitchFamily="18" charset="0"/>
                          </a:rPr>
                          <m:t>−</m:t>
                        </m:r>
                        <m:sSup>
                          <m:sSupPr>
                            <m:ctrlPr>
                              <a:rPr lang="en-US" sz="2800" b="0" i="1" smtClean="0">
                                <a:solidFill>
                                  <a:srgbClr val="00B0F0"/>
                                </a:solidFill>
                                <a:latin typeface="Cambria Math" panose="02040503050406030204" pitchFamily="18" charset="0"/>
                              </a:rPr>
                            </m:ctrlPr>
                          </m:sSupPr>
                          <m:e>
                            <m:r>
                              <a:rPr lang="en-US" sz="2800" b="0" i="1" smtClean="0">
                                <a:solidFill>
                                  <a:srgbClr val="00B0F0"/>
                                </a:solidFill>
                                <a:latin typeface="Cambria Math" panose="02040503050406030204" pitchFamily="18" charset="0"/>
                              </a:rPr>
                              <m:t>𝑥</m:t>
                            </m:r>
                          </m:e>
                          <m:sup>
                            <m:r>
                              <a:rPr lang="en-US" sz="2800" b="0" i="1" smtClean="0">
                                <a:solidFill>
                                  <a:srgbClr val="00B0F0"/>
                                </a:solidFill>
                                <a:latin typeface="Cambria Math" panose="02040503050406030204" pitchFamily="18" charset="0"/>
                              </a:rPr>
                              <m:t>2</m:t>
                            </m:r>
                          </m:sup>
                        </m:sSup>
                        <m:r>
                          <a:rPr lang="en-US" sz="2800" b="0" i="1" smtClean="0">
                            <a:solidFill>
                              <a:srgbClr val="00B0F0"/>
                            </a:solidFill>
                            <a:latin typeface="Cambria Math" panose="02040503050406030204" pitchFamily="18" charset="0"/>
                          </a:rPr>
                          <m:t>=+</m:t>
                        </m:r>
                        <m:d>
                          <m:dPr>
                            <m:ctrlPr>
                              <a:rPr lang="en-US" sz="2800" i="1">
                                <a:solidFill>
                                  <a:srgbClr val="00B0F0"/>
                                </a:solidFill>
                                <a:latin typeface="Cambria Math" panose="02040503050406030204" pitchFamily="18" charset="0"/>
                              </a:rPr>
                            </m:ctrlPr>
                          </m:dPr>
                          <m:e>
                            <m:sSup>
                              <m:sSupPr>
                                <m:ctrlPr>
                                  <a:rPr lang="en-US" sz="2800" i="1">
                                    <a:solidFill>
                                      <a:srgbClr val="00B0F0"/>
                                    </a:solidFill>
                                    <a:latin typeface="Cambria Math" panose="02040503050406030204" pitchFamily="18" charset="0"/>
                                  </a:rPr>
                                </m:ctrlPr>
                              </m:sSupPr>
                              <m:e>
                                <m:r>
                                  <a:rPr lang="en-US" sz="2800" i="1">
                                    <a:solidFill>
                                      <a:srgbClr val="00B0F0"/>
                                    </a:solidFill>
                                    <a:latin typeface="Cambria Math" panose="02040503050406030204" pitchFamily="18" charset="0"/>
                                  </a:rPr>
                                  <m:t>1</m:t>
                                </m:r>
                              </m:e>
                              <m:sup>
                                <m:r>
                                  <a:rPr lang="en-US" sz="2800" i="1">
                                    <a:solidFill>
                                      <a:srgbClr val="00B0F0"/>
                                    </a:solidFill>
                                    <a:latin typeface="Cambria Math" panose="02040503050406030204" pitchFamily="18" charset="0"/>
                                  </a:rPr>
                                  <m:t>2</m:t>
                                </m:r>
                              </m:sup>
                            </m:sSup>
                          </m:e>
                        </m:d>
                      </m:oMath>
                    </m:oMathPara>
                  </a14:m>
                  <a:endParaRPr lang="en-CA" sz="2800" dirty="0">
                    <a:solidFill>
                      <a:srgbClr val="00B0F0"/>
                    </a:solidFill>
                  </a:endParaRPr>
                </a:p>
              </p:txBody>
            </p:sp>
          </mc:Choice>
          <mc:Fallback xmlns="">
            <p:sp>
              <p:nvSpPr>
                <p:cNvPr id="81" name="TextBox 80">
                  <a:extLst>
                    <a:ext uri="{FF2B5EF4-FFF2-40B4-BE49-F238E27FC236}">
                      <a16:creationId xmlns:a16="http://schemas.microsoft.com/office/drawing/2014/main" id="{8EA23C15-1C6B-4122-925F-3B237B9B119D}"/>
                    </a:ext>
                  </a:extLst>
                </p:cNvPr>
                <p:cNvSpPr txBox="1">
                  <a:spLocks noRot="1" noChangeAspect="1" noMove="1" noResize="1" noEditPoints="1" noAdjustHandles="1" noChangeArrowheads="1" noChangeShapeType="1" noTextEdit="1"/>
                </p:cNvSpPr>
                <p:nvPr/>
              </p:nvSpPr>
              <p:spPr>
                <a:xfrm>
                  <a:off x="693830" y="2579281"/>
                  <a:ext cx="3039970" cy="523220"/>
                </a:xfrm>
                <a:prstGeom prst="rect">
                  <a:avLst/>
                </a:prstGeom>
                <a:blipFill>
                  <a:blip r:embed="rId7"/>
                  <a:stretch>
                    <a:fillRect/>
                  </a:stretch>
                </a:blipFill>
                <a:ln w="38100">
                  <a:noFill/>
                </a:ln>
              </p:spPr>
              <p:txBody>
                <a:bodyPr/>
                <a:lstStyle/>
                <a:p>
                  <a:r>
                    <a:rPr lang="en-CA">
                      <a:noFill/>
                    </a:rPr>
                    <a:t> </a:t>
                  </a:r>
                </a:p>
              </p:txBody>
            </p:sp>
          </mc:Fallback>
        </mc:AlternateContent>
        <p:sp>
          <p:nvSpPr>
            <p:cNvPr id="90" name="Freeform: Shape 89">
              <a:extLst>
                <a:ext uri="{FF2B5EF4-FFF2-40B4-BE49-F238E27FC236}">
                  <a16:creationId xmlns:a16="http://schemas.microsoft.com/office/drawing/2014/main" id="{2F29ECDA-D7E6-408D-B6CD-B238E4A370F3}"/>
                </a:ext>
              </a:extLst>
            </p:cNvPr>
            <p:cNvSpPr/>
            <p:nvPr/>
          </p:nvSpPr>
          <p:spPr>
            <a:xfrm rot="952731">
              <a:off x="3748443" y="2321858"/>
              <a:ext cx="1542176" cy="776684"/>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8" name="Rectangle 77">
            <a:extLst>
              <a:ext uri="{FF2B5EF4-FFF2-40B4-BE49-F238E27FC236}">
                <a16:creationId xmlns:a16="http://schemas.microsoft.com/office/drawing/2014/main" id="{0604D5DB-1EE3-4A80-865E-61894F2B55E1}"/>
              </a:ext>
            </a:extLst>
          </p:cNvPr>
          <p:cNvSpPr/>
          <p:nvPr/>
        </p:nvSpPr>
        <p:spPr>
          <a:xfrm>
            <a:off x="8821644" y="1135429"/>
            <a:ext cx="1325246" cy="5735119"/>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Rectangle 78">
            <a:extLst>
              <a:ext uri="{FF2B5EF4-FFF2-40B4-BE49-F238E27FC236}">
                <a16:creationId xmlns:a16="http://schemas.microsoft.com/office/drawing/2014/main" id="{A23798CC-46A4-49B0-BEA7-F9B079959BFF}"/>
              </a:ext>
            </a:extLst>
          </p:cNvPr>
          <p:cNvSpPr/>
          <p:nvPr/>
        </p:nvSpPr>
        <p:spPr>
          <a:xfrm rot="16200000">
            <a:off x="5733123" y="-1876755"/>
            <a:ext cx="1218791" cy="5735118"/>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Rectangle 79">
            <a:extLst>
              <a:ext uri="{FF2B5EF4-FFF2-40B4-BE49-F238E27FC236}">
                <a16:creationId xmlns:a16="http://schemas.microsoft.com/office/drawing/2014/main" id="{62167E1D-1B9A-4C68-8096-305ED570CB7D}"/>
              </a:ext>
            </a:extLst>
          </p:cNvPr>
          <p:cNvSpPr/>
          <p:nvPr/>
        </p:nvSpPr>
        <p:spPr>
          <a:xfrm rot="16200000">
            <a:off x="5679895" y="4208630"/>
            <a:ext cx="1370945" cy="5735118"/>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Subtitle 2">
            <a:extLst>
              <a:ext uri="{FF2B5EF4-FFF2-40B4-BE49-F238E27FC236}">
                <a16:creationId xmlns:a16="http://schemas.microsoft.com/office/drawing/2014/main" id="{2493BFCB-9362-4ED9-BBD6-CC7CD6B611C2}"/>
              </a:ext>
            </a:extLst>
          </p:cNvPr>
          <p:cNvSpPr txBox="1">
            <a:spLocks/>
          </p:cNvSpPr>
          <p:nvPr/>
        </p:nvSpPr>
        <p:spPr>
          <a:xfrm>
            <a:off x="133351" y="171450"/>
            <a:ext cx="6305549" cy="9658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Equation of hyperbola:</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CDF0172-E913-444C-8946-339CDB8436FF}"/>
                  </a:ext>
                </a:extLst>
              </p:cNvPr>
              <p:cNvSpPr txBox="1"/>
              <p:nvPr/>
            </p:nvSpPr>
            <p:spPr>
              <a:xfrm>
                <a:off x="6743700" y="133350"/>
                <a:ext cx="5295900" cy="1015663"/>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ctrlPr>
                                <a:rPr lang="en-US" sz="6000" b="0" i="1" smtClean="0">
                                  <a:solidFill>
                                    <a:schemeClr val="tx1"/>
                                  </a:solidFill>
                                  <a:latin typeface="Cambria Math" panose="02040503050406030204" pitchFamily="18" charset="0"/>
                                </a:rPr>
                              </m:ctrlPr>
                            </m:dPr>
                            <m:e>
                              <m:r>
                                <a:rPr lang="en-US" sz="6000" b="0" i="1" smtClean="0">
                                  <a:solidFill>
                                    <a:schemeClr val="tx1"/>
                                  </a:solidFill>
                                  <a:latin typeface="Cambria Math" panose="02040503050406030204" pitchFamily="18" charset="0"/>
                                </a:rPr>
                                <m:t>𝑐</m:t>
                              </m:r>
                              <m:r>
                                <a:rPr lang="en-US" sz="6000" b="0" i="1" smtClean="0">
                                  <a:solidFill>
                                    <a:srgbClr val="0070C0"/>
                                  </a:solidFill>
                                  <a:latin typeface="Cambria Math" panose="02040503050406030204" pitchFamily="18" charset="0"/>
                                </a:rPr>
                                <m:t>𝑡</m:t>
                              </m:r>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b="0" i="1" smtClean="0">
                              <a:solidFill>
                                <a:schemeClr val="accent4">
                                  <a:lumMod val="75000"/>
                                </a:schemeClr>
                              </a:solidFill>
                              <a:latin typeface="Cambria Math" panose="02040503050406030204" pitchFamily="18" charset="0"/>
                            </a:rPr>
                            <m:t>𝑠</m:t>
                          </m:r>
                        </m:e>
                        <m:sup>
                          <m:r>
                            <a:rPr lang="en-US" sz="6000" i="1">
                              <a:latin typeface="Cambria Math" panose="02040503050406030204" pitchFamily="18" charset="0"/>
                            </a:rPr>
                            <m:t>2</m:t>
                          </m:r>
                        </m:sup>
                      </m:sSup>
                    </m:oMath>
                  </m:oMathPara>
                </a14:m>
                <a:endParaRPr lang="en-CA" sz="6000" dirty="0">
                  <a:solidFill>
                    <a:schemeClr val="tx1"/>
                  </a:solidFill>
                </a:endParaRPr>
              </a:p>
            </p:txBody>
          </p:sp>
        </mc:Choice>
        <mc:Fallback xmlns="">
          <p:sp>
            <p:nvSpPr>
              <p:cNvPr id="13" name="TextBox 12">
                <a:extLst>
                  <a:ext uri="{FF2B5EF4-FFF2-40B4-BE49-F238E27FC236}">
                    <a16:creationId xmlns:a16="http://schemas.microsoft.com/office/drawing/2014/main" id="{BCDF0172-E913-444C-8946-339CDB8436FF}"/>
                  </a:ext>
                </a:extLst>
              </p:cNvPr>
              <p:cNvSpPr txBox="1">
                <a:spLocks noRot="1" noChangeAspect="1" noMove="1" noResize="1" noEditPoints="1" noAdjustHandles="1" noChangeArrowheads="1" noChangeShapeType="1" noTextEdit="1"/>
              </p:cNvSpPr>
              <p:nvPr/>
            </p:nvSpPr>
            <p:spPr>
              <a:xfrm>
                <a:off x="6743700" y="133350"/>
                <a:ext cx="5295900" cy="1015663"/>
              </a:xfrm>
              <a:prstGeom prst="rect">
                <a:avLst/>
              </a:prstGeom>
              <a:blipFill>
                <a:blip r:embed="rId8"/>
                <a:stretch>
                  <a:fillRect/>
                </a:stretch>
              </a:blipFill>
              <a:ln w="38100">
                <a:noFill/>
              </a:ln>
            </p:spPr>
            <p:txBody>
              <a:bodyPr/>
              <a:lstStyle/>
              <a:p>
                <a:r>
                  <a:rPr lang="en-CA">
                    <a:noFill/>
                  </a:rPr>
                  <a:t> </a:t>
                </a:r>
              </a:p>
            </p:txBody>
          </p:sp>
        </mc:Fallback>
      </mc:AlternateContent>
      <p:sp>
        <p:nvSpPr>
          <p:cNvPr id="77" name="Rectangle 76">
            <a:extLst>
              <a:ext uri="{FF2B5EF4-FFF2-40B4-BE49-F238E27FC236}">
                <a16:creationId xmlns:a16="http://schemas.microsoft.com/office/drawing/2014/main" id="{0FBA5714-620C-4D2B-B68F-97D34BF30D91}"/>
              </a:ext>
            </a:extLst>
          </p:cNvPr>
          <p:cNvSpPr/>
          <p:nvPr/>
        </p:nvSpPr>
        <p:spPr>
          <a:xfrm rot="18900000">
            <a:off x="2851116" y="5809206"/>
            <a:ext cx="1119605" cy="1525273"/>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Rectangle 111">
            <a:extLst>
              <a:ext uri="{FF2B5EF4-FFF2-40B4-BE49-F238E27FC236}">
                <a16:creationId xmlns:a16="http://schemas.microsoft.com/office/drawing/2014/main" id="{A2E321B1-9E2E-4653-A986-95482028C435}"/>
              </a:ext>
            </a:extLst>
          </p:cNvPr>
          <p:cNvSpPr/>
          <p:nvPr/>
        </p:nvSpPr>
        <p:spPr>
          <a:xfrm rot="14517027">
            <a:off x="3004986" y="1283407"/>
            <a:ext cx="691076" cy="951736"/>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DEA0542-2D55-4C25-96B7-886836FF8835}"/>
                  </a:ext>
                </a:extLst>
              </p:cNvPr>
              <p:cNvSpPr txBox="1"/>
              <p:nvPr/>
            </p:nvSpPr>
            <p:spPr>
              <a:xfrm>
                <a:off x="8070851" y="1826682"/>
                <a:ext cx="2004484" cy="830997"/>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i="1" smtClean="0">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b="0" i="1" smtClean="0">
                          <a:solidFill>
                            <a:schemeClr val="tx1"/>
                          </a:solidFill>
                          <a:latin typeface="Cambria Math" panose="02040503050406030204" pitchFamily="18" charset="0"/>
                        </a:rPr>
                        <m:t>&gt;0</m:t>
                      </m:r>
                    </m:oMath>
                  </m:oMathPara>
                </a14:m>
                <a:endParaRPr lang="en-CA" sz="4800" dirty="0">
                  <a:solidFill>
                    <a:schemeClr val="tx1"/>
                  </a:solidFill>
                </a:endParaRPr>
              </a:p>
            </p:txBody>
          </p:sp>
        </mc:Choice>
        <mc:Fallback xmlns="">
          <p:sp>
            <p:nvSpPr>
              <p:cNvPr id="17" name="TextBox 16">
                <a:extLst>
                  <a:ext uri="{FF2B5EF4-FFF2-40B4-BE49-F238E27FC236}">
                    <a16:creationId xmlns:a16="http://schemas.microsoft.com/office/drawing/2014/main" id="{3DEA0542-2D55-4C25-96B7-886836FF8835}"/>
                  </a:ext>
                </a:extLst>
              </p:cNvPr>
              <p:cNvSpPr txBox="1">
                <a:spLocks noRot="1" noChangeAspect="1" noMove="1" noResize="1" noEditPoints="1" noAdjustHandles="1" noChangeArrowheads="1" noChangeShapeType="1" noTextEdit="1"/>
              </p:cNvSpPr>
              <p:nvPr/>
            </p:nvSpPr>
            <p:spPr>
              <a:xfrm>
                <a:off x="8070851" y="1826682"/>
                <a:ext cx="2004484" cy="830997"/>
              </a:xfrm>
              <a:prstGeom prst="rect">
                <a:avLst/>
              </a:prstGeom>
              <a:blipFill>
                <a:blip r:embed="rId9"/>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AA40EFE-8CD9-40DB-B8C9-0F6B0CFF3F38}"/>
                  </a:ext>
                </a:extLst>
              </p:cNvPr>
              <p:cNvSpPr txBox="1"/>
              <p:nvPr/>
            </p:nvSpPr>
            <p:spPr>
              <a:xfrm>
                <a:off x="8070852" y="5247215"/>
                <a:ext cx="2004484" cy="830997"/>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i="1" smtClean="0">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b="0" i="1" smtClean="0">
                          <a:solidFill>
                            <a:schemeClr val="tx1"/>
                          </a:solidFill>
                          <a:latin typeface="Cambria Math" panose="02040503050406030204" pitchFamily="18" charset="0"/>
                        </a:rPr>
                        <m:t>&lt;0</m:t>
                      </m:r>
                    </m:oMath>
                  </m:oMathPara>
                </a14:m>
                <a:endParaRPr lang="en-CA" sz="4800" dirty="0">
                  <a:solidFill>
                    <a:schemeClr val="tx1"/>
                  </a:solidFill>
                </a:endParaRPr>
              </a:p>
            </p:txBody>
          </p:sp>
        </mc:Choice>
        <mc:Fallback xmlns="">
          <p:sp>
            <p:nvSpPr>
              <p:cNvPr id="19" name="TextBox 18">
                <a:extLst>
                  <a:ext uri="{FF2B5EF4-FFF2-40B4-BE49-F238E27FC236}">
                    <a16:creationId xmlns:a16="http://schemas.microsoft.com/office/drawing/2014/main" id="{3AA40EFE-8CD9-40DB-B8C9-0F6B0CFF3F38}"/>
                  </a:ext>
                </a:extLst>
              </p:cNvPr>
              <p:cNvSpPr txBox="1">
                <a:spLocks noRot="1" noChangeAspect="1" noMove="1" noResize="1" noEditPoints="1" noAdjustHandles="1" noChangeArrowheads="1" noChangeShapeType="1" noTextEdit="1"/>
              </p:cNvSpPr>
              <p:nvPr/>
            </p:nvSpPr>
            <p:spPr>
              <a:xfrm>
                <a:off x="8070852" y="5247215"/>
                <a:ext cx="2004484" cy="830997"/>
              </a:xfrm>
              <a:prstGeom prst="rect">
                <a:avLst/>
              </a:prstGeom>
              <a:blipFill>
                <a:blip r:embed="rId10"/>
                <a:stretch>
                  <a:fillRect/>
                </a:stretch>
              </a:blipFill>
              <a:ln w="38100">
                <a:noFill/>
              </a:ln>
            </p:spPr>
            <p:txBody>
              <a:bodyPr/>
              <a:lstStyle/>
              <a:p>
                <a:r>
                  <a:rPr lang="en-CA">
                    <a:noFill/>
                  </a:rPr>
                  <a:t> </a:t>
                </a:r>
              </a:p>
            </p:txBody>
          </p:sp>
        </mc:Fallback>
      </mc:AlternateContent>
      <p:grpSp>
        <p:nvGrpSpPr>
          <p:cNvPr id="119" name="Group 118">
            <a:extLst>
              <a:ext uri="{FF2B5EF4-FFF2-40B4-BE49-F238E27FC236}">
                <a16:creationId xmlns:a16="http://schemas.microsoft.com/office/drawing/2014/main" id="{2D4D6C06-4950-4D2E-946E-92353CD81EF5}"/>
              </a:ext>
            </a:extLst>
          </p:cNvPr>
          <p:cNvGrpSpPr/>
          <p:nvPr/>
        </p:nvGrpSpPr>
        <p:grpSpPr>
          <a:xfrm>
            <a:off x="3954790" y="1478165"/>
            <a:ext cx="5026797" cy="5117105"/>
            <a:chOff x="3954790" y="1478165"/>
            <a:chExt cx="5026797" cy="5117105"/>
          </a:xfrm>
        </p:grpSpPr>
        <p:cxnSp>
          <p:nvCxnSpPr>
            <p:cNvPr id="120" name="Straight Connector 119">
              <a:extLst>
                <a:ext uri="{FF2B5EF4-FFF2-40B4-BE49-F238E27FC236}">
                  <a16:creationId xmlns:a16="http://schemas.microsoft.com/office/drawing/2014/main" id="{95A3E154-E445-4E71-91CB-3863C81E33E9}"/>
                </a:ext>
              </a:extLst>
            </p:cNvPr>
            <p:cNvCxnSpPr>
              <a:cxnSpLocks/>
            </p:cNvCxnSpPr>
            <p:nvPr/>
          </p:nvCxnSpPr>
          <p:spPr>
            <a:xfrm flipV="1">
              <a:off x="3954790" y="1478165"/>
              <a:ext cx="5019183" cy="5019184"/>
            </a:xfrm>
            <a:prstGeom prst="line">
              <a:avLst/>
            </a:prstGeom>
            <a:ln w="571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2B8626E-4A65-42EC-BFEF-BDEB7E9C31FA}"/>
                </a:ext>
              </a:extLst>
            </p:cNvPr>
            <p:cNvCxnSpPr>
              <a:cxnSpLocks/>
            </p:cNvCxnSpPr>
            <p:nvPr/>
          </p:nvCxnSpPr>
          <p:spPr>
            <a:xfrm>
              <a:off x="3955878" y="1569561"/>
              <a:ext cx="5025709" cy="5025709"/>
            </a:xfrm>
            <a:prstGeom prst="line">
              <a:avLst/>
            </a:prstGeom>
            <a:ln w="5715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7319232E-3EE7-4CBA-8004-B5C9636F8051}"/>
              </a:ext>
            </a:extLst>
          </p:cNvPr>
          <p:cNvSpPr txBox="1"/>
          <p:nvPr/>
        </p:nvSpPr>
        <p:spPr>
          <a:xfrm>
            <a:off x="7501029" y="3121148"/>
            <a:ext cx="3039970" cy="707886"/>
          </a:xfrm>
          <a:prstGeom prst="rect">
            <a:avLst/>
          </a:prstGeom>
          <a:noFill/>
          <a:ln w="38100">
            <a:noFill/>
          </a:ln>
        </p:spPr>
        <p:txBody>
          <a:bodyPr wrap="square" rtlCol="0">
            <a:spAutoFit/>
          </a:bodyPr>
          <a:lstStyle/>
          <a:p>
            <a:r>
              <a:rPr lang="en-US" sz="4000" dirty="0">
                <a:solidFill>
                  <a:srgbClr val="00B050"/>
                </a:solidFill>
              </a:rPr>
              <a:t>(asymptotes)</a:t>
            </a:r>
            <a:endParaRPr lang="en-CA" sz="4000" dirty="0">
              <a:solidFill>
                <a:srgbClr val="00B050"/>
              </a:solidFill>
            </a:endParaRPr>
          </a:p>
        </p:txBody>
      </p:sp>
    </p:spTree>
    <p:custDataLst>
      <p:tags r:id="rId1"/>
    </p:custDataLst>
    <p:extLst>
      <p:ext uri="{BB962C8B-B14F-4D97-AF65-F5344CB8AC3E}">
        <p14:creationId xmlns:p14="http://schemas.microsoft.com/office/powerpoint/2010/main" val="4133505931"/>
      </p:ext>
    </p:extLst>
  </p:cSld>
  <p:clrMapOvr>
    <a:masterClrMapping/>
  </p:clrMapOvr>
  <mc:AlternateContent xmlns:mc="http://schemas.openxmlformats.org/markup-compatibility/2006" xmlns:p14="http://schemas.microsoft.com/office/powerpoint/2010/main">
    <mc:Choice Requires="p14">
      <p:transition spd="slow" p14:dur="2000" advTm="13207"/>
    </mc:Choice>
    <mc:Fallback xmlns="">
      <p:transition spd="slow" advTm="132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out)">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circle(out)">
                                      <p:cBhvr>
                                        <p:cTn id="12" dur="2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circle(out)">
                                      <p:cBhvr>
                                        <p:cTn id="17" dur="2000"/>
                                        <p:tgtEl>
                                          <p:spTgt spid="11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C856878-0E22-4DEA-A3DB-51E74E3347B4}"/>
              </a:ext>
            </a:extLst>
          </p:cNvPr>
          <p:cNvPicPr>
            <a:picLocks noChangeAspect="1"/>
          </p:cNvPicPr>
          <p:nvPr/>
        </p:nvPicPr>
        <p:blipFill rotWithShape="1">
          <a:blip r:embed="rId4"/>
          <a:srcRect l="47629"/>
          <a:stretch/>
        </p:blipFill>
        <p:spPr>
          <a:xfrm>
            <a:off x="4016808" y="1632329"/>
            <a:ext cx="4804835" cy="4844681"/>
          </a:xfrm>
          <a:prstGeom prst="rect">
            <a:avLst/>
          </a:prstGeom>
        </p:spPr>
      </p:pic>
      <p:grpSp>
        <p:nvGrpSpPr>
          <p:cNvPr id="94" name="Group 93">
            <a:extLst>
              <a:ext uri="{FF2B5EF4-FFF2-40B4-BE49-F238E27FC236}">
                <a16:creationId xmlns:a16="http://schemas.microsoft.com/office/drawing/2014/main" id="{90A9D007-A6C8-4D57-9D05-841C44724C72}"/>
              </a:ext>
            </a:extLst>
          </p:cNvPr>
          <p:cNvGrpSpPr/>
          <p:nvPr/>
        </p:nvGrpSpPr>
        <p:grpSpPr>
          <a:xfrm>
            <a:off x="4097867" y="1473201"/>
            <a:ext cx="4707466" cy="4995332"/>
            <a:chOff x="-850881" y="4029137"/>
            <a:chExt cx="4107184" cy="4358344"/>
          </a:xfrm>
        </p:grpSpPr>
        <p:cxnSp>
          <p:nvCxnSpPr>
            <p:cNvPr id="95" name="Straight Arrow Connector 94">
              <a:extLst>
                <a:ext uri="{FF2B5EF4-FFF2-40B4-BE49-F238E27FC236}">
                  <a16:creationId xmlns:a16="http://schemas.microsoft.com/office/drawing/2014/main" id="{ECD90D5C-0D5A-4C2A-9892-F78C031C37F2}"/>
                </a:ext>
              </a:extLst>
            </p:cNvPr>
            <p:cNvCxnSpPr>
              <a:cxnSpLocks/>
            </p:cNvCxnSpPr>
            <p:nvPr/>
          </p:nvCxnSpPr>
          <p:spPr>
            <a:xfrm>
              <a:off x="-850881" y="6266073"/>
              <a:ext cx="4107184" cy="0"/>
            </a:xfrm>
            <a:prstGeom prst="straightConnector1">
              <a:avLst/>
            </a:prstGeom>
            <a:ln w="508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96" name="Straight Arrow Connector 95">
              <a:extLst>
                <a:ext uri="{FF2B5EF4-FFF2-40B4-BE49-F238E27FC236}">
                  <a16:creationId xmlns:a16="http://schemas.microsoft.com/office/drawing/2014/main" id="{D13ADF98-7E8C-4060-BED3-FA4C988FEBE7}"/>
                </a:ext>
              </a:extLst>
            </p:cNvPr>
            <p:cNvCxnSpPr>
              <a:cxnSpLocks/>
            </p:cNvCxnSpPr>
            <p:nvPr/>
          </p:nvCxnSpPr>
          <p:spPr>
            <a:xfrm flipV="1">
              <a:off x="1182754" y="4029137"/>
              <a:ext cx="0" cy="4358344"/>
            </a:xfrm>
            <a:prstGeom prst="straightConnector1">
              <a:avLst/>
            </a:prstGeom>
            <a:ln w="50800">
              <a:solidFill>
                <a:schemeClr val="tx1"/>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05" name="Group 104">
            <a:extLst>
              <a:ext uri="{FF2B5EF4-FFF2-40B4-BE49-F238E27FC236}">
                <a16:creationId xmlns:a16="http://schemas.microsoft.com/office/drawing/2014/main" id="{F1A4EF61-5E93-4012-A969-E6FAA73EA4FB}"/>
              </a:ext>
            </a:extLst>
          </p:cNvPr>
          <p:cNvGrpSpPr/>
          <p:nvPr/>
        </p:nvGrpSpPr>
        <p:grpSpPr>
          <a:xfrm>
            <a:off x="1597754" y="1478165"/>
            <a:ext cx="7383833" cy="5117105"/>
            <a:chOff x="1597754" y="1478165"/>
            <a:chExt cx="7383833" cy="5117105"/>
          </a:xfrm>
        </p:grpSpPr>
        <p:cxnSp>
          <p:nvCxnSpPr>
            <p:cNvPr id="25" name="Straight Connector 24">
              <a:extLst>
                <a:ext uri="{FF2B5EF4-FFF2-40B4-BE49-F238E27FC236}">
                  <a16:creationId xmlns:a16="http://schemas.microsoft.com/office/drawing/2014/main" id="{D2DEAAFE-1AC1-4112-A9D3-DB0E0E831F44}"/>
                </a:ext>
              </a:extLst>
            </p:cNvPr>
            <p:cNvCxnSpPr>
              <a:cxnSpLocks/>
            </p:cNvCxnSpPr>
            <p:nvPr/>
          </p:nvCxnSpPr>
          <p:spPr>
            <a:xfrm flipV="1">
              <a:off x="3954790" y="1478165"/>
              <a:ext cx="5019183" cy="5019184"/>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CD67D3C-1C9C-4B14-B118-7C31F610BC24}"/>
                </a:ext>
              </a:extLst>
            </p:cNvPr>
            <p:cNvCxnSpPr>
              <a:cxnSpLocks/>
            </p:cNvCxnSpPr>
            <p:nvPr/>
          </p:nvCxnSpPr>
          <p:spPr>
            <a:xfrm>
              <a:off x="3955878" y="1569561"/>
              <a:ext cx="5025709" cy="5025709"/>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40A2888E-E102-40A3-ADDD-9BB362459486}"/>
                    </a:ext>
                  </a:extLst>
                </p:cNvPr>
                <p:cNvSpPr txBox="1"/>
                <p:nvPr/>
              </p:nvSpPr>
              <p:spPr>
                <a:xfrm>
                  <a:off x="1597754" y="3356016"/>
                  <a:ext cx="2901833" cy="627564"/>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800" i="1" smtClean="0">
                                <a:solidFill>
                                  <a:srgbClr val="CC9B00"/>
                                </a:solidFill>
                                <a:latin typeface="Cambria Math" panose="02040503050406030204" pitchFamily="18" charset="0"/>
                              </a:rPr>
                            </m:ctrlPr>
                          </m:sSupPr>
                          <m:e>
                            <m:r>
                              <a:rPr lang="en-US" sz="2800" i="1">
                                <a:solidFill>
                                  <a:srgbClr val="CC9B00"/>
                                </a:solidFill>
                                <a:latin typeface="Cambria Math" panose="02040503050406030204" pitchFamily="18" charset="0"/>
                              </a:rPr>
                              <m:t>(</m:t>
                            </m:r>
                            <m:r>
                              <a:rPr lang="en-US" sz="2800" i="1">
                                <a:solidFill>
                                  <a:srgbClr val="CC9B00"/>
                                </a:solidFill>
                                <a:latin typeface="Cambria Math" panose="02040503050406030204" pitchFamily="18" charset="0"/>
                              </a:rPr>
                              <m:t>𝑐𝑡</m:t>
                            </m:r>
                            <m:r>
                              <a:rPr lang="en-US" sz="2800" i="1">
                                <a:solidFill>
                                  <a:srgbClr val="CC9B00"/>
                                </a:solidFill>
                                <a:latin typeface="Cambria Math" panose="02040503050406030204" pitchFamily="18" charset="0"/>
                              </a:rPr>
                              <m:t>)</m:t>
                            </m:r>
                          </m:e>
                          <m:sup>
                            <m:r>
                              <a:rPr lang="en-US" sz="2800" i="1">
                                <a:solidFill>
                                  <a:srgbClr val="CC9B00"/>
                                </a:solidFill>
                                <a:latin typeface="Cambria Math" panose="02040503050406030204" pitchFamily="18" charset="0"/>
                              </a:rPr>
                              <m:t>2</m:t>
                            </m:r>
                          </m:sup>
                        </m:sSup>
                        <m:r>
                          <a:rPr lang="en-US" sz="2800" i="1">
                            <a:solidFill>
                              <a:srgbClr val="CC9B00"/>
                            </a:solidFill>
                            <a:latin typeface="Cambria Math" panose="02040503050406030204" pitchFamily="18" charset="0"/>
                          </a:rPr>
                          <m:t>−</m:t>
                        </m:r>
                        <m:sSup>
                          <m:sSupPr>
                            <m:ctrlPr>
                              <a:rPr lang="en-US" sz="2800" i="1">
                                <a:solidFill>
                                  <a:srgbClr val="CC9B00"/>
                                </a:solidFill>
                                <a:latin typeface="Cambria Math" panose="02040503050406030204" pitchFamily="18" charset="0"/>
                              </a:rPr>
                            </m:ctrlPr>
                          </m:sSupPr>
                          <m:e>
                            <m:r>
                              <a:rPr lang="en-US" sz="2800" i="1">
                                <a:solidFill>
                                  <a:srgbClr val="CC9B00"/>
                                </a:solidFill>
                                <a:latin typeface="Cambria Math" panose="02040503050406030204" pitchFamily="18" charset="0"/>
                              </a:rPr>
                              <m:t>𝑥</m:t>
                            </m:r>
                          </m:e>
                          <m:sup>
                            <m:r>
                              <a:rPr lang="en-US" sz="2800" i="1">
                                <a:solidFill>
                                  <a:srgbClr val="CC9B00"/>
                                </a:solidFill>
                                <a:latin typeface="Cambria Math" panose="02040503050406030204" pitchFamily="18" charset="0"/>
                              </a:rPr>
                              <m:t>2</m:t>
                            </m:r>
                          </m:sup>
                        </m:sSup>
                        <m:r>
                          <a:rPr lang="en-US" sz="2800" b="0" i="1" smtClean="0">
                            <a:solidFill>
                              <a:srgbClr val="CC9B00"/>
                            </a:solidFill>
                            <a:latin typeface="Cambria Math" panose="02040503050406030204" pitchFamily="18" charset="0"/>
                          </a:rPr>
                          <m:t>=</m:t>
                        </m:r>
                        <m:r>
                          <a:rPr lang="en-US" sz="2800" b="0" i="0" smtClean="0">
                            <a:solidFill>
                              <a:srgbClr val="CC9B00"/>
                            </a:solidFill>
                            <a:latin typeface="Cambria Math" panose="02040503050406030204" pitchFamily="18" charset="0"/>
                          </a:rPr>
                          <m:t>0</m:t>
                        </m:r>
                      </m:oMath>
                    </m:oMathPara>
                  </a14:m>
                  <a:endParaRPr lang="en-CA" sz="2800" dirty="0">
                    <a:solidFill>
                      <a:srgbClr val="CC9B00"/>
                    </a:solidFill>
                  </a:endParaRPr>
                </a:p>
              </p:txBody>
            </p:sp>
          </mc:Choice>
          <mc:Fallback xmlns="">
            <p:sp>
              <p:nvSpPr>
                <p:cNvPr id="87" name="TextBox 86">
                  <a:extLst>
                    <a:ext uri="{FF2B5EF4-FFF2-40B4-BE49-F238E27FC236}">
                      <a16:creationId xmlns:a16="http://schemas.microsoft.com/office/drawing/2014/main" id="{40A2888E-E102-40A3-ADDD-9BB362459486}"/>
                    </a:ext>
                  </a:extLst>
                </p:cNvPr>
                <p:cNvSpPr txBox="1">
                  <a:spLocks noRot="1" noChangeAspect="1" noMove="1" noResize="1" noEditPoints="1" noAdjustHandles="1" noChangeArrowheads="1" noChangeShapeType="1" noTextEdit="1"/>
                </p:cNvSpPr>
                <p:nvPr/>
              </p:nvSpPr>
              <p:spPr>
                <a:xfrm>
                  <a:off x="1597754" y="3356016"/>
                  <a:ext cx="2901833" cy="627564"/>
                </a:xfrm>
                <a:prstGeom prst="rect">
                  <a:avLst/>
                </a:prstGeom>
                <a:blipFill>
                  <a:blip r:embed="rId5"/>
                  <a:stretch>
                    <a:fillRect/>
                  </a:stretch>
                </a:blipFill>
                <a:ln w="38100">
                  <a:noFill/>
                </a:ln>
              </p:spPr>
              <p:txBody>
                <a:bodyPr/>
                <a:lstStyle/>
                <a:p>
                  <a:r>
                    <a:rPr lang="en-CA">
                      <a:noFill/>
                    </a:rPr>
                    <a:t> </a:t>
                  </a:r>
                </a:p>
              </p:txBody>
            </p:sp>
          </mc:Fallback>
        </mc:AlternateContent>
        <p:cxnSp>
          <p:nvCxnSpPr>
            <p:cNvPr id="8" name="Straight Connector 7">
              <a:extLst>
                <a:ext uri="{FF2B5EF4-FFF2-40B4-BE49-F238E27FC236}">
                  <a16:creationId xmlns:a16="http://schemas.microsoft.com/office/drawing/2014/main" id="{D0D2FE40-5E1E-42E6-9FFD-BBC156544774}"/>
                </a:ext>
              </a:extLst>
            </p:cNvPr>
            <p:cNvCxnSpPr>
              <a:cxnSpLocks/>
            </p:cNvCxnSpPr>
            <p:nvPr/>
          </p:nvCxnSpPr>
          <p:spPr>
            <a:xfrm flipV="1">
              <a:off x="3876675" y="2082800"/>
              <a:ext cx="593725" cy="15081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0604D5DB-1EE3-4A80-865E-61894F2B55E1}"/>
              </a:ext>
            </a:extLst>
          </p:cNvPr>
          <p:cNvSpPr/>
          <p:nvPr/>
        </p:nvSpPr>
        <p:spPr>
          <a:xfrm>
            <a:off x="8821644" y="1135429"/>
            <a:ext cx="1325246" cy="5735119"/>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Rectangle 78">
            <a:extLst>
              <a:ext uri="{FF2B5EF4-FFF2-40B4-BE49-F238E27FC236}">
                <a16:creationId xmlns:a16="http://schemas.microsoft.com/office/drawing/2014/main" id="{A23798CC-46A4-49B0-BEA7-F9B079959BFF}"/>
              </a:ext>
            </a:extLst>
          </p:cNvPr>
          <p:cNvSpPr/>
          <p:nvPr/>
        </p:nvSpPr>
        <p:spPr>
          <a:xfrm rot="16200000">
            <a:off x="5733123" y="-1876755"/>
            <a:ext cx="1218791" cy="5735118"/>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Rectangle 79">
            <a:extLst>
              <a:ext uri="{FF2B5EF4-FFF2-40B4-BE49-F238E27FC236}">
                <a16:creationId xmlns:a16="http://schemas.microsoft.com/office/drawing/2014/main" id="{62167E1D-1B9A-4C68-8096-305ED570CB7D}"/>
              </a:ext>
            </a:extLst>
          </p:cNvPr>
          <p:cNvSpPr/>
          <p:nvPr/>
        </p:nvSpPr>
        <p:spPr>
          <a:xfrm rot="16200000">
            <a:off x="5679895" y="4208630"/>
            <a:ext cx="1370945" cy="5735118"/>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Subtitle 2">
            <a:extLst>
              <a:ext uri="{FF2B5EF4-FFF2-40B4-BE49-F238E27FC236}">
                <a16:creationId xmlns:a16="http://schemas.microsoft.com/office/drawing/2014/main" id="{2493BFCB-9362-4ED9-BBD6-CC7CD6B611C2}"/>
              </a:ext>
            </a:extLst>
          </p:cNvPr>
          <p:cNvSpPr txBox="1">
            <a:spLocks/>
          </p:cNvSpPr>
          <p:nvPr/>
        </p:nvSpPr>
        <p:spPr>
          <a:xfrm>
            <a:off x="133351" y="171450"/>
            <a:ext cx="6305549" cy="9658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Equation of hyperbola:</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CDF0172-E913-444C-8946-339CDB8436FF}"/>
                  </a:ext>
                </a:extLst>
              </p:cNvPr>
              <p:cNvSpPr txBox="1"/>
              <p:nvPr/>
            </p:nvSpPr>
            <p:spPr>
              <a:xfrm>
                <a:off x="6743700" y="133350"/>
                <a:ext cx="5295900" cy="1015663"/>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ctrlPr>
                                <a:rPr lang="en-US" sz="6000" b="0" i="1" smtClean="0">
                                  <a:solidFill>
                                    <a:schemeClr val="tx1"/>
                                  </a:solidFill>
                                  <a:latin typeface="Cambria Math" panose="02040503050406030204" pitchFamily="18" charset="0"/>
                                </a:rPr>
                              </m:ctrlPr>
                            </m:dPr>
                            <m:e>
                              <m:r>
                                <a:rPr lang="en-US" sz="6000" b="0" i="1" smtClean="0">
                                  <a:solidFill>
                                    <a:schemeClr val="tx1"/>
                                  </a:solidFill>
                                  <a:latin typeface="Cambria Math" panose="02040503050406030204" pitchFamily="18" charset="0"/>
                                </a:rPr>
                                <m:t>𝑐</m:t>
                              </m:r>
                              <m:r>
                                <a:rPr lang="en-US" sz="6000" b="0" i="1" smtClean="0">
                                  <a:solidFill>
                                    <a:srgbClr val="0070C0"/>
                                  </a:solidFill>
                                  <a:latin typeface="Cambria Math" panose="02040503050406030204" pitchFamily="18" charset="0"/>
                                </a:rPr>
                                <m:t>𝑡</m:t>
                              </m:r>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b="0" i="1" smtClean="0">
                              <a:solidFill>
                                <a:schemeClr val="accent4">
                                  <a:lumMod val="75000"/>
                                </a:schemeClr>
                              </a:solidFill>
                              <a:latin typeface="Cambria Math" panose="02040503050406030204" pitchFamily="18" charset="0"/>
                            </a:rPr>
                            <m:t>𝑠</m:t>
                          </m:r>
                        </m:e>
                        <m:sup>
                          <m:r>
                            <a:rPr lang="en-US" sz="6000" i="1">
                              <a:latin typeface="Cambria Math" panose="02040503050406030204" pitchFamily="18" charset="0"/>
                            </a:rPr>
                            <m:t>2</m:t>
                          </m:r>
                        </m:sup>
                      </m:sSup>
                    </m:oMath>
                  </m:oMathPara>
                </a14:m>
                <a:endParaRPr lang="en-CA" sz="6000" dirty="0">
                  <a:solidFill>
                    <a:schemeClr val="tx1"/>
                  </a:solidFill>
                </a:endParaRPr>
              </a:p>
            </p:txBody>
          </p:sp>
        </mc:Choice>
        <mc:Fallback xmlns="">
          <p:sp>
            <p:nvSpPr>
              <p:cNvPr id="13" name="TextBox 12">
                <a:extLst>
                  <a:ext uri="{FF2B5EF4-FFF2-40B4-BE49-F238E27FC236}">
                    <a16:creationId xmlns:a16="http://schemas.microsoft.com/office/drawing/2014/main" id="{BCDF0172-E913-444C-8946-339CDB8436FF}"/>
                  </a:ext>
                </a:extLst>
              </p:cNvPr>
              <p:cNvSpPr txBox="1">
                <a:spLocks noRot="1" noChangeAspect="1" noMove="1" noResize="1" noEditPoints="1" noAdjustHandles="1" noChangeArrowheads="1" noChangeShapeType="1" noTextEdit="1"/>
              </p:cNvSpPr>
              <p:nvPr/>
            </p:nvSpPr>
            <p:spPr>
              <a:xfrm>
                <a:off x="6743700" y="133350"/>
                <a:ext cx="5295900" cy="1015663"/>
              </a:xfrm>
              <a:prstGeom prst="rect">
                <a:avLst/>
              </a:prstGeom>
              <a:blipFill>
                <a:blip r:embed="rId6"/>
                <a:stretch>
                  <a:fillRect/>
                </a:stretch>
              </a:blipFill>
              <a:ln w="38100">
                <a:noFill/>
              </a:ln>
            </p:spPr>
            <p:txBody>
              <a:bodyPr/>
              <a:lstStyle/>
              <a:p>
                <a:r>
                  <a:rPr lang="en-CA">
                    <a:noFill/>
                  </a:rPr>
                  <a:t> </a:t>
                </a:r>
              </a:p>
            </p:txBody>
          </p:sp>
        </mc:Fallback>
      </mc:AlternateContent>
      <p:sp>
        <p:nvSpPr>
          <p:cNvPr id="77" name="Rectangle 76">
            <a:extLst>
              <a:ext uri="{FF2B5EF4-FFF2-40B4-BE49-F238E27FC236}">
                <a16:creationId xmlns:a16="http://schemas.microsoft.com/office/drawing/2014/main" id="{0FBA5714-620C-4D2B-B68F-97D34BF30D91}"/>
              </a:ext>
            </a:extLst>
          </p:cNvPr>
          <p:cNvSpPr/>
          <p:nvPr/>
        </p:nvSpPr>
        <p:spPr>
          <a:xfrm rot="18900000">
            <a:off x="2851116" y="5809206"/>
            <a:ext cx="1119605" cy="1525273"/>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Rectangle 111">
            <a:extLst>
              <a:ext uri="{FF2B5EF4-FFF2-40B4-BE49-F238E27FC236}">
                <a16:creationId xmlns:a16="http://schemas.microsoft.com/office/drawing/2014/main" id="{A2E321B1-9E2E-4653-A986-95482028C435}"/>
              </a:ext>
            </a:extLst>
          </p:cNvPr>
          <p:cNvSpPr/>
          <p:nvPr/>
        </p:nvSpPr>
        <p:spPr>
          <a:xfrm rot="14517027">
            <a:off x="3326919" y="747095"/>
            <a:ext cx="691076" cy="1681296"/>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 name="Group 4">
            <a:extLst>
              <a:ext uri="{FF2B5EF4-FFF2-40B4-BE49-F238E27FC236}">
                <a16:creationId xmlns:a16="http://schemas.microsoft.com/office/drawing/2014/main" id="{81287BBF-90D1-4D9C-9D0C-8F055D9E901A}"/>
              </a:ext>
            </a:extLst>
          </p:cNvPr>
          <p:cNvGrpSpPr/>
          <p:nvPr/>
        </p:nvGrpSpPr>
        <p:grpSpPr>
          <a:xfrm>
            <a:off x="4178206" y="2295418"/>
            <a:ext cx="4148002" cy="1617506"/>
            <a:chOff x="4178206" y="2295418"/>
            <a:chExt cx="4148002" cy="1617506"/>
          </a:xfrm>
        </p:grpSpPr>
        <mc:AlternateContent xmlns:mc="http://schemas.openxmlformats.org/markup-compatibility/2006" xmlns:a14="http://schemas.microsoft.com/office/drawing/2010/main">
          <mc:Choice Requires="a14">
            <p:sp>
              <p:nvSpPr>
                <p:cNvPr id="99" name="Subtitle 2">
                  <a:extLst>
                    <a:ext uri="{FF2B5EF4-FFF2-40B4-BE49-F238E27FC236}">
                      <a16:creationId xmlns:a16="http://schemas.microsoft.com/office/drawing/2014/main" id="{0547F68E-F34E-4749-B8B3-EA51089F09EB}"/>
                    </a:ext>
                  </a:extLst>
                </p:cNvPr>
                <p:cNvSpPr txBox="1">
                  <a:spLocks/>
                </p:cNvSpPr>
                <p:nvPr/>
              </p:nvSpPr>
              <p:spPr>
                <a:xfrm rot="18824654">
                  <a:off x="7129128" y="2715843"/>
                  <a:ext cx="1617506" cy="776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r>
                          <a:rPr lang="en-US" sz="3600" i="1">
                            <a:solidFill>
                              <a:srgbClr val="0070C0"/>
                            </a:solidFill>
                            <a:latin typeface="Cambria Math" panose="02040503050406030204" pitchFamily="18" charset="0"/>
                          </a:rPr>
                          <m:t>𝑥</m:t>
                        </m:r>
                        <m:r>
                          <a:rPr lang="en-US" sz="3600" b="0" i="1" smtClean="0">
                            <a:solidFill>
                              <a:schemeClr val="tx1"/>
                            </a:solidFill>
                            <a:latin typeface="Cambria Math" panose="02040503050406030204" pitchFamily="18" charset="0"/>
                          </a:rPr>
                          <m:t>=</m:t>
                        </m:r>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oMath>
                    </m:oMathPara>
                  </a14:m>
                  <a:endParaRPr lang="en-US" sz="3600" dirty="0"/>
                </a:p>
              </p:txBody>
            </p:sp>
          </mc:Choice>
          <mc:Fallback xmlns="">
            <p:sp>
              <p:nvSpPr>
                <p:cNvPr id="99" name="Subtitle 2">
                  <a:extLst>
                    <a:ext uri="{FF2B5EF4-FFF2-40B4-BE49-F238E27FC236}">
                      <a16:creationId xmlns:a16="http://schemas.microsoft.com/office/drawing/2014/main" id="{0547F68E-F34E-4749-B8B3-EA51089F09EB}"/>
                    </a:ext>
                  </a:extLst>
                </p:cNvPr>
                <p:cNvSpPr txBox="1">
                  <a:spLocks noRot="1" noChangeAspect="1" noMove="1" noResize="1" noEditPoints="1" noAdjustHandles="1" noChangeArrowheads="1" noChangeShapeType="1" noTextEdit="1"/>
                </p:cNvSpPr>
                <p:nvPr/>
              </p:nvSpPr>
              <p:spPr>
                <a:xfrm rot="18824654">
                  <a:off x="7129128" y="2715843"/>
                  <a:ext cx="1617506" cy="776655"/>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2" name="Subtitle 2">
                  <a:extLst>
                    <a:ext uri="{FF2B5EF4-FFF2-40B4-BE49-F238E27FC236}">
                      <a16:creationId xmlns:a16="http://schemas.microsoft.com/office/drawing/2014/main" id="{7441C8E0-BEC6-4432-89B4-4A313DAEC562}"/>
                    </a:ext>
                  </a:extLst>
                </p:cNvPr>
                <p:cNvSpPr txBox="1">
                  <a:spLocks/>
                </p:cNvSpPr>
                <p:nvPr/>
              </p:nvSpPr>
              <p:spPr>
                <a:xfrm rot="2665689">
                  <a:off x="4178206" y="2803152"/>
                  <a:ext cx="1787902" cy="6468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m:t>
                        </m:r>
                        <m:r>
                          <a:rPr lang="en-US" sz="3600" i="1">
                            <a:solidFill>
                              <a:srgbClr val="0070C0"/>
                            </a:solidFill>
                            <a:latin typeface="Cambria Math" panose="02040503050406030204" pitchFamily="18" charset="0"/>
                          </a:rPr>
                          <m:t>𝑥</m:t>
                        </m:r>
                        <m:r>
                          <a:rPr lang="en-US" sz="3600" b="0" i="1" smtClean="0">
                            <a:solidFill>
                              <a:schemeClr val="tx1"/>
                            </a:solidFill>
                            <a:latin typeface="Cambria Math" panose="02040503050406030204" pitchFamily="18" charset="0"/>
                          </a:rPr>
                          <m:t>=</m:t>
                        </m:r>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oMath>
                    </m:oMathPara>
                  </a14:m>
                  <a:endParaRPr lang="en-US" sz="3600" dirty="0"/>
                </a:p>
              </p:txBody>
            </p:sp>
          </mc:Choice>
          <mc:Fallback xmlns="">
            <p:sp>
              <p:nvSpPr>
                <p:cNvPr id="102" name="Subtitle 2">
                  <a:extLst>
                    <a:ext uri="{FF2B5EF4-FFF2-40B4-BE49-F238E27FC236}">
                      <a16:creationId xmlns:a16="http://schemas.microsoft.com/office/drawing/2014/main" id="{7441C8E0-BEC6-4432-89B4-4A313DAEC562}"/>
                    </a:ext>
                  </a:extLst>
                </p:cNvPr>
                <p:cNvSpPr txBox="1">
                  <a:spLocks noRot="1" noChangeAspect="1" noMove="1" noResize="1" noEditPoints="1" noAdjustHandles="1" noChangeArrowheads="1" noChangeShapeType="1" noTextEdit="1"/>
                </p:cNvSpPr>
                <p:nvPr/>
              </p:nvSpPr>
              <p:spPr>
                <a:xfrm rot="2665689">
                  <a:off x="4178206" y="2803152"/>
                  <a:ext cx="1787902" cy="646875"/>
                </a:xfrm>
                <a:prstGeom prst="rect">
                  <a:avLst/>
                </a:prstGeom>
                <a:blipFill>
                  <a:blip r:embed="rId8"/>
                  <a:stretch>
                    <a:fillRect/>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766505722"/>
      </p:ext>
    </p:extLst>
  </p:cSld>
  <p:clrMapOvr>
    <a:masterClrMapping/>
  </p:clrMapOvr>
  <mc:AlternateContent xmlns:mc="http://schemas.openxmlformats.org/markup-compatibility/2006" xmlns:p14="http://schemas.microsoft.com/office/powerpoint/2010/main">
    <mc:Choice Requires="p14">
      <p:transition spd="slow" p14:dur="2000" advTm="15638"/>
    </mc:Choice>
    <mc:Fallback xmlns="">
      <p:transition spd="slow" advTm="156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down)">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C856878-0E22-4DEA-A3DB-51E74E3347B4}"/>
              </a:ext>
            </a:extLst>
          </p:cNvPr>
          <p:cNvPicPr>
            <a:picLocks noChangeAspect="1"/>
          </p:cNvPicPr>
          <p:nvPr/>
        </p:nvPicPr>
        <p:blipFill rotWithShape="1">
          <a:blip r:embed="rId4"/>
          <a:srcRect l="47629"/>
          <a:stretch/>
        </p:blipFill>
        <p:spPr>
          <a:xfrm>
            <a:off x="4016808" y="1632329"/>
            <a:ext cx="4804835" cy="4844681"/>
          </a:xfrm>
          <a:prstGeom prst="rect">
            <a:avLst/>
          </a:prstGeom>
        </p:spPr>
      </p:pic>
      <p:grpSp>
        <p:nvGrpSpPr>
          <p:cNvPr id="94" name="Group 93">
            <a:extLst>
              <a:ext uri="{FF2B5EF4-FFF2-40B4-BE49-F238E27FC236}">
                <a16:creationId xmlns:a16="http://schemas.microsoft.com/office/drawing/2014/main" id="{DECCA6A6-7AE5-4F9E-857C-3F6ACEF27067}"/>
              </a:ext>
            </a:extLst>
          </p:cNvPr>
          <p:cNvGrpSpPr/>
          <p:nvPr/>
        </p:nvGrpSpPr>
        <p:grpSpPr>
          <a:xfrm>
            <a:off x="4097867" y="1473201"/>
            <a:ext cx="4707466" cy="4995332"/>
            <a:chOff x="-850881" y="4029137"/>
            <a:chExt cx="4107184" cy="4358344"/>
          </a:xfrm>
        </p:grpSpPr>
        <p:cxnSp>
          <p:nvCxnSpPr>
            <p:cNvPr id="95" name="Straight Arrow Connector 94">
              <a:extLst>
                <a:ext uri="{FF2B5EF4-FFF2-40B4-BE49-F238E27FC236}">
                  <a16:creationId xmlns:a16="http://schemas.microsoft.com/office/drawing/2014/main" id="{F9A3D100-727F-459B-A844-86C54793B8AC}"/>
                </a:ext>
              </a:extLst>
            </p:cNvPr>
            <p:cNvCxnSpPr>
              <a:cxnSpLocks/>
            </p:cNvCxnSpPr>
            <p:nvPr/>
          </p:nvCxnSpPr>
          <p:spPr>
            <a:xfrm>
              <a:off x="-850881" y="6266073"/>
              <a:ext cx="4107184" cy="0"/>
            </a:xfrm>
            <a:prstGeom prst="straightConnector1">
              <a:avLst/>
            </a:prstGeom>
            <a:ln w="508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96" name="Straight Arrow Connector 95">
              <a:extLst>
                <a:ext uri="{FF2B5EF4-FFF2-40B4-BE49-F238E27FC236}">
                  <a16:creationId xmlns:a16="http://schemas.microsoft.com/office/drawing/2014/main" id="{558DF362-4EE1-4153-BF50-04343D61C21C}"/>
                </a:ext>
              </a:extLst>
            </p:cNvPr>
            <p:cNvCxnSpPr>
              <a:cxnSpLocks/>
            </p:cNvCxnSpPr>
            <p:nvPr/>
          </p:nvCxnSpPr>
          <p:spPr>
            <a:xfrm flipV="1">
              <a:off x="1182754" y="4029137"/>
              <a:ext cx="0" cy="4358344"/>
            </a:xfrm>
            <a:prstGeom prst="straightConnector1">
              <a:avLst/>
            </a:prstGeom>
            <a:ln w="50800">
              <a:solidFill>
                <a:schemeClr val="tx1"/>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11" name="Group 110">
            <a:extLst>
              <a:ext uri="{FF2B5EF4-FFF2-40B4-BE49-F238E27FC236}">
                <a16:creationId xmlns:a16="http://schemas.microsoft.com/office/drawing/2014/main" id="{BBF15DC7-855C-40FF-8E99-529E64DAF9DB}"/>
              </a:ext>
            </a:extLst>
          </p:cNvPr>
          <p:cNvGrpSpPr/>
          <p:nvPr/>
        </p:nvGrpSpPr>
        <p:grpSpPr>
          <a:xfrm>
            <a:off x="427704" y="1884694"/>
            <a:ext cx="9424998" cy="4274670"/>
            <a:chOff x="427704" y="1884694"/>
            <a:chExt cx="9424998" cy="4274670"/>
          </a:xfrm>
        </p:grpSpPr>
        <p:grpSp>
          <p:nvGrpSpPr>
            <p:cNvPr id="70" name="Group 69">
              <a:extLst>
                <a:ext uri="{FF2B5EF4-FFF2-40B4-BE49-F238E27FC236}">
                  <a16:creationId xmlns:a16="http://schemas.microsoft.com/office/drawing/2014/main" id="{5407DC51-54A5-4C60-B977-7B4448031384}"/>
                </a:ext>
              </a:extLst>
            </p:cNvPr>
            <p:cNvGrpSpPr/>
            <p:nvPr/>
          </p:nvGrpSpPr>
          <p:grpSpPr>
            <a:xfrm rot="16200000">
              <a:off x="4333704" y="640365"/>
              <a:ext cx="4274670" cy="6763327"/>
              <a:chOff x="8424863" y="304800"/>
              <a:chExt cx="3563928" cy="5638800"/>
            </a:xfrm>
          </p:grpSpPr>
          <p:grpSp>
            <p:nvGrpSpPr>
              <p:cNvPr id="71" name="Group 70">
                <a:extLst>
                  <a:ext uri="{FF2B5EF4-FFF2-40B4-BE49-F238E27FC236}">
                    <a16:creationId xmlns:a16="http://schemas.microsoft.com/office/drawing/2014/main" id="{382C3418-535A-45C1-ADCA-B627850F601B}"/>
                  </a:ext>
                </a:extLst>
              </p:cNvPr>
              <p:cNvGrpSpPr/>
              <p:nvPr/>
            </p:nvGrpSpPr>
            <p:grpSpPr>
              <a:xfrm>
                <a:off x="8424863" y="4914900"/>
                <a:ext cx="3487728" cy="1028700"/>
                <a:chOff x="5357813" y="4505325"/>
                <a:chExt cx="3487728" cy="1028700"/>
              </a:xfrm>
            </p:grpSpPr>
            <p:sp>
              <p:nvSpPr>
                <p:cNvPr id="75" name="Freeform: Shape 74">
                  <a:extLst>
                    <a:ext uri="{FF2B5EF4-FFF2-40B4-BE49-F238E27FC236}">
                      <a16:creationId xmlns:a16="http://schemas.microsoft.com/office/drawing/2014/main" id="{F17929C3-7706-4F43-8845-C58296C10B05}"/>
                    </a:ext>
                  </a:extLst>
                </p:cNvPr>
                <p:cNvSpPr/>
                <p:nvPr/>
              </p:nvSpPr>
              <p:spPr>
                <a:xfrm>
                  <a:off x="5357813" y="4505325"/>
                  <a:ext cx="1795462" cy="1028700"/>
                </a:xfrm>
                <a:custGeom>
                  <a:avLst/>
                  <a:gdLst>
                    <a:gd name="connsiteX0" fmla="*/ 0 w 1795462"/>
                    <a:gd name="connsiteY0" fmla="*/ 1028700 h 1028700"/>
                    <a:gd name="connsiteX1" fmla="*/ 447675 w 1795462"/>
                    <a:gd name="connsiteY1" fmla="*/ 647700 h 1028700"/>
                    <a:gd name="connsiteX2" fmla="*/ 842962 w 1795462"/>
                    <a:gd name="connsiteY2" fmla="*/ 361950 h 1028700"/>
                    <a:gd name="connsiteX3" fmla="*/ 1190625 w 1795462"/>
                    <a:gd name="connsiteY3" fmla="*/ 152400 h 1028700"/>
                    <a:gd name="connsiteX4" fmla="*/ 1504950 w 1795462"/>
                    <a:gd name="connsiteY4" fmla="*/ 42863 h 1028700"/>
                    <a:gd name="connsiteX5" fmla="*/ 1624012 w 1795462"/>
                    <a:gd name="connsiteY5" fmla="*/ 14288 h 1028700"/>
                    <a:gd name="connsiteX6" fmla="*/ 1795462 w 1795462"/>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462" h="1028700">
                      <a:moveTo>
                        <a:pt x="0" y="1028700"/>
                      </a:moveTo>
                      <a:cubicBezTo>
                        <a:pt x="153590" y="893762"/>
                        <a:pt x="307181" y="758825"/>
                        <a:pt x="447675" y="647700"/>
                      </a:cubicBezTo>
                      <a:cubicBezTo>
                        <a:pt x="588169" y="536575"/>
                        <a:pt x="719137" y="444500"/>
                        <a:pt x="842962" y="361950"/>
                      </a:cubicBezTo>
                      <a:cubicBezTo>
                        <a:pt x="966787" y="279400"/>
                        <a:pt x="1080294" y="205581"/>
                        <a:pt x="1190625" y="152400"/>
                      </a:cubicBezTo>
                      <a:cubicBezTo>
                        <a:pt x="1300956" y="99219"/>
                        <a:pt x="1432719" y="65882"/>
                        <a:pt x="1504950" y="42863"/>
                      </a:cubicBezTo>
                      <a:cubicBezTo>
                        <a:pt x="1577181" y="19844"/>
                        <a:pt x="1575593" y="21432"/>
                        <a:pt x="1624012" y="14288"/>
                      </a:cubicBezTo>
                      <a:cubicBezTo>
                        <a:pt x="1672431" y="7144"/>
                        <a:pt x="1754187" y="2381"/>
                        <a:pt x="1795462" y="0"/>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reeform: Shape 75">
                  <a:extLst>
                    <a:ext uri="{FF2B5EF4-FFF2-40B4-BE49-F238E27FC236}">
                      <a16:creationId xmlns:a16="http://schemas.microsoft.com/office/drawing/2014/main" id="{5C33F348-2B7B-4C97-8237-35755ED290E1}"/>
                    </a:ext>
                  </a:extLst>
                </p:cNvPr>
                <p:cNvSpPr/>
                <p:nvPr/>
              </p:nvSpPr>
              <p:spPr>
                <a:xfrm flipH="1">
                  <a:off x="7126200" y="4505325"/>
                  <a:ext cx="1719341" cy="1028700"/>
                </a:xfrm>
                <a:custGeom>
                  <a:avLst/>
                  <a:gdLst>
                    <a:gd name="connsiteX0" fmla="*/ 0 w 1795462"/>
                    <a:gd name="connsiteY0" fmla="*/ 1028700 h 1028700"/>
                    <a:gd name="connsiteX1" fmla="*/ 447675 w 1795462"/>
                    <a:gd name="connsiteY1" fmla="*/ 647700 h 1028700"/>
                    <a:gd name="connsiteX2" fmla="*/ 842962 w 1795462"/>
                    <a:gd name="connsiteY2" fmla="*/ 361950 h 1028700"/>
                    <a:gd name="connsiteX3" fmla="*/ 1190625 w 1795462"/>
                    <a:gd name="connsiteY3" fmla="*/ 152400 h 1028700"/>
                    <a:gd name="connsiteX4" fmla="*/ 1504950 w 1795462"/>
                    <a:gd name="connsiteY4" fmla="*/ 42863 h 1028700"/>
                    <a:gd name="connsiteX5" fmla="*/ 1624012 w 1795462"/>
                    <a:gd name="connsiteY5" fmla="*/ 14288 h 1028700"/>
                    <a:gd name="connsiteX6" fmla="*/ 1795462 w 1795462"/>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462" h="1028700">
                      <a:moveTo>
                        <a:pt x="0" y="1028700"/>
                      </a:moveTo>
                      <a:cubicBezTo>
                        <a:pt x="153590" y="893762"/>
                        <a:pt x="307181" y="758825"/>
                        <a:pt x="447675" y="647700"/>
                      </a:cubicBezTo>
                      <a:cubicBezTo>
                        <a:pt x="588169" y="536575"/>
                        <a:pt x="719137" y="444500"/>
                        <a:pt x="842962" y="361950"/>
                      </a:cubicBezTo>
                      <a:cubicBezTo>
                        <a:pt x="966787" y="279400"/>
                        <a:pt x="1080294" y="205581"/>
                        <a:pt x="1190625" y="152400"/>
                      </a:cubicBezTo>
                      <a:cubicBezTo>
                        <a:pt x="1300956" y="99219"/>
                        <a:pt x="1432719" y="65882"/>
                        <a:pt x="1504950" y="42863"/>
                      </a:cubicBezTo>
                      <a:cubicBezTo>
                        <a:pt x="1577181" y="19844"/>
                        <a:pt x="1575593" y="21432"/>
                        <a:pt x="1624012" y="14288"/>
                      </a:cubicBezTo>
                      <a:cubicBezTo>
                        <a:pt x="1672431" y="7144"/>
                        <a:pt x="1754187" y="2381"/>
                        <a:pt x="1795462" y="0"/>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2" name="Group 71">
                <a:extLst>
                  <a:ext uri="{FF2B5EF4-FFF2-40B4-BE49-F238E27FC236}">
                    <a16:creationId xmlns:a16="http://schemas.microsoft.com/office/drawing/2014/main" id="{7A4AE273-6B60-4574-929E-C0334193400F}"/>
                  </a:ext>
                </a:extLst>
              </p:cNvPr>
              <p:cNvGrpSpPr/>
              <p:nvPr/>
            </p:nvGrpSpPr>
            <p:grpSpPr>
              <a:xfrm rot="10800000">
                <a:off x="8501063" y="304800"/>
                <a:ext cx="3487728" cy="1028700"/>
                <a:chOff x="5357813" y="4505325"/>
                <a:chExt cx="3487728" cy="1028700"/>
              </a:xfrm>
            </p:grpSpPr>
            <p:sp>
              <p:nvSpPr>
                <p:cNvPr id="73" name="Freeform: Shape 72">
                  <a:extLst>
                    <a:ext uri="{FF2B5EF4-FFF2-40B4-BE49-F238E27FC236}">
                      <a16:creationId xmlns:a16="http://schemas.microsoft.com/office/drawing/2014/main" id="{3F0C65F2-CE47-4744-9771-3535F422C5E5}"/>
                    </a:ext>
                  </a:extLst>
                </p:cNvPr>
                <p:cNvSpPr/>
                <p:nvPr/>
              </p:nvSpPr>
              <p:spPr>
                <a:xfrm>
                  <a:off x="5357813" y="4505325"/>
                  <a:ext cx="1795462" cy="1028700"/>
                </a:xfrm>
                <a:custGeom>
                  <a:avLst/>
                  <a:gdLst>
                    <a:gd name="connsiteX0" fmla="*/ 0 w 1795462"/>
                    <a:gd name="connsiteY0" fmla="*/ 1028700 h 1028700"/>
                    <a:gd name="connsiteX1" fmla="*/ 447675 w 1795462"/>
                    <a:gd name="connsiteY1" fmla="*/ 647700 h 1028700"/>
                    <a:gd name="connsiteX2" fmla="*/ 842962 w 1795462"/>
                    <a:gd name="connsiteY2" fmla="*/ 361950 h 1028700"/>
                    <a:gd name="connsiteX3" fmla="*/ 1190625 w 1795462"/>
                    <a:gd name="connsiteY3" fmla="*/ 152400 h 1028700"/>
                    <a:gd name="connsiteX4" fmla="*/ 1504950 w 1795462"/>
                    <a:gd name="connsiteY4" fmla="*/ 42863 h 1028700"/>
                    <a:gd name="connsiteX5" fmla="*/ 1624012 w 1795462"/>
                    <a:gd name="connsiteY5" fmla="*/ 14288 h 1028700"/>
                    <a:gd name="connsiteX6" fmla="*/ 1795462 w 1795462"/>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462" h="1028700">
                      <a:moveTo>
                        <a:pt x="0" y="1028700"/>
                      </a:moveTo>
                      <a:cubicBezTo>
                        <a:pt x="153590" y="893762"/>
                        <a:pt x="307181" y="758825"/>
                        <a:pt x="447675" y="647700"/>
                      </a:cubicBezTo>
                      <a:cubicBezTo>
                        <a:pt x="588169" y="536575"/>
                        <a:pt x="719137" y="444500"/>
                        <a:pt x="842962" y="361950"/>
                      </a:cubicBezTo>
                      <a:cubicBezTo>
                        <a:pt x="966787" y="279400"/>
                        <a:pt x="1080294" y="205581"/>
                        <a:pt x="1190625" y="152400"/>
                      </a:cubicBezTo>
                      <a:cubicBezTo>
                        <a:pt x="1300956" y="99219"/>
                        <a:pt x="1432719" y="65882"/>
                        <a:pt x="1504950" y="42863"/>
                      </a:cubicBezTo>
                      <a:cubicBezTo>
                        <a:pt x="1577181" y="19844"/>
                        <a:pt x="1575593" y="21432"/>
                        <a:pt x="1624012" y="14288"/>
                      </a:cubicBezTo>
                      <a:cubicBezTo>
                        <a:pt x="1672431" y="7144"/>
                        <a:pt x="1754187" y="2381"/>
                        <a:pt x="1795462" y="0"/>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reeform: Shape 73">
                  <a:extLst>
                    <a:ext uri="{FF2B5EF4-FFF2-40B4-BE49-F238E27FC236}">
                      <a16:creationId xmlns:a16="http://schemas.microsoft.com/office/drawing/2014/main" id="{96468224-1CE0-4B45-96B0-5D1B0D48163C}"/>
                    </a:ext>
                  </a:extLst>
                </p:cNvPr>
                <p:cNvSpPr/>
                <p:nvPr/>
              </p:nvSpPr>
              <p:spPr>
                <a:xfrm flipH="1">
                  <a:off x="7126200" y="4505325"/>
                  <a:ext cx="1719341" cy="1028700"/>
                </a:xfrm>
                <a:custGeom>
                  <a:avLst/>
                  <a:gdLst>
                    <a:gd name="connsiteX0" fmla="*/ 0 w 1795462"/>
                    <a:gd name="connsiteY0" fmla="*/ 1028700 h 1028700"/>
                    <a:gd name="connsiteX1" fmla="*/ 447675 w 1795462"/>
                    <a:gd name="connsiteY1" fmla="*/ 647700 h 1028700"/>
                    <a:gd name="connsiteX2" fmla="*/ 842962 w 1795462"/>
                    <a:gd name="connsiteY2" fmla="*/ 361950 h 1028700"/>
                    <a:gd name="connsiteX3" fmla="*/ 1190625 w 1795462"/>
                    <a:gd name="connsiteY3" fmla="*/ 152400 h 1028700"/>
                    <a:gd name="connsiteX4" fmla="*/ 1504950 w 1795462"/>
                    <a:gd name="connsiteY4" fmla="*/ 42863 h 1028700"/>
                    <a:gd name="connsiteX5" fmla="*/ 1624012 w 1795462"/>
                    <a:gd name="connsiteY5" fmla="*/ 14288 h 1028700"/>
                    <a:gd name="connsiteX6" fmla="*/ 1795462 w 1795462"/>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462" h="1028700">
                      <a:moveTo>
                        <a:pt x="0" y="1028700"/>
                      </a:moveTo>
                      <a:cubicBezTo>
                        <a:pt x="153590" y="893762"/>
                        <a:pt x="307181" y="758825"/>
                        <a:pt x="447675" y="647700"/>
                      </a:cubicBezTo>
                      <a:cubicBezTo>
                        <a:pt x="588169" y="536575"/>
                        <a:pt x="719137" y="444500"/>
                        <a:pt x="842962" y="361950"/>
                      </a:cubicBezTo>
                      <a:cubicBezTo>
                        <a:pt x="966787" y="279400"/>
                        <a:pt x="1080294" y="205581"/>
                        <a:pt x="1190625" y="152400"/>
                      </a:cubicBezTo>
                      <a:cubicBezTo>
                        <a:pt x="1300956" y="99219"/>
                        <a:pt x="1432719" y="65882"/>
                        <a:pt x="1504950" y="42863"/>
                      </a:cubicBezTo>
                      <a:cubicBezTo>
                        <a:pt x="1577181" y="19844"/>
                        <a:pt x="1575593" y="21432"/>
                        <a:pt x="1624012" y="14288"/>
                      </a:cubicBezTo>
                      <a:cubicBezTo>
                        <a:pt x="1672431" y="7144"/>
                        <a:pt x="1754187" y="2381"/>
                        <a:pt x="1795462" y="0"/>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E4B6A1E2-6201-40EF-BDA6-BF2734D2308F}"/>
                    </a:ext>
                  </a:extLst>
                </p:cNvPr>
                <p:cNvSpPr txBox="1"/>
                <p:nvPr/>
              </p:nvSpPr>
              <p:spPr>
                <a:xfrm>
                  <a:off x="427704" y="5457989"/>
                  <a:ext cx="3124200" cy="523220"/>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800" i="1" smtClean="0">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𝑐𝑡</m:t>
                            </m:r>
                            <m:r>
                              <a:rPr lang="en-US" sz="2800" i="1">
                                <a:solidFill>
                                  <a:srgbClr val="C00000"/>
                                </a:solidFill>
                                <a:latin typeface="Cambria Math" panose="02040503050406030204" pitchFamily="18" charset="0"/>
                              </a:rPr>
                              <m:t>)</m:t>
                            </m:r>
                          </m:e>
                          <m:sup>
                            <m:r>
                              <a:rPr lang="en-US" sz="2800" i="1">
                                <a:solidFill>
                                  <a:srgbClr val="C00000"/>
                                </a:solidFill>
                                <a:latin typeface="Cambria Math" panose="02040503050406030204" pitchFamily="18" charset="0"/>
                              </a:rPr>
                              <m:t>2</m:t>
                            </m:r>
                          </m:sup>
                        </m:sSup>
                        <m:r>
                          <a:rPr lang="en-US" sz="2800" i="1">
                            <a:solidFill>
                              <a:srgbClr val="C00000"/>
                            </a:solidFill>
                            <a:latin typeface="Cambria Math" panose="02040503050406030204" pitchFamily="18" charset="0"/>
                          </a:rPr>
                          <m:t>−</m:t>
                        </m:r>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𝑥</m:t>
                            </m:r>
                          </m:e>
                          <m:sup>
                            <m:r>
                              <a:rPr lang="en-US" sz="2800" i="1">
                                <a:solidFill>
                                  <a:srgbClr val="C00000"/>
                                </a:solidFill>
                                <a:latin typeface="Cambria Math" panose="02040503050406030204" pitchFamily="18" charset="0"/>
                              </a:rPr>
                              <m:t>2</m:t>
                            </m:r>
                          </m:sup>
                        </m:sSup>
                        <m:r>
                          <a:rPr lang="en-US" sz="2800" b="0" i="1" smtClean="0">
                            <a:solidFill>
                              <a:srgbClr val="C00000"/>
                            </a:solidFill>
                            <a:latin typeface="Cambria Math" panose="02040503050406030204" pitchFamily="18" charset="0"/>
                          </a:rPr>
                          <m:t>=−</m:t>
                        </m:r>
                        <m:d>
                          <m:dPr>
                            <m:ctrlPr>
                              <a:rPr lang="en-US" sz="2800" b="0" i="1" smtClean="0">
                                <a:solidFill>
                                  <a:srgbClr val="C00000"/>
                                </a:solidFill>
                                <a:latin typeface="Cambria Math" panose="02040503050406030204" pitchFamily="18" charset="0"/>
                              </a:rPr>
                            </m:ctrlPr>
                          </m:dPr>
                          <m:e>
                            <m:sSup>
                              <m:sSupPr>
                                <m:ctrlPr>
                                  <a:rPr lang="en-US" sz="2800" b="0" i="1" smtClean="0">
                                    <a:solidFill>
                                      <a:srgbClr val="C00000"/>
                                    </a:solidFill>
                                    <a:latin typeface="Cambria Math" panose="02040503050406030204" pitchFamily="18" charset="0"/>
                                  </a:rPr>
                                </m:ctrlPr>
                              </m:sSupPr>
                              <m:e>
                                <m:r>
                                  <a:rPr lang="en-US" sz="2800" b="0" i="1" smtClean="0">
                                    <a:solidFill>
                                      <a:srgbClr val="C00000"/>
                                    </a:solidFill>
                                    <a:latin typeface="Cambria Math" panose="02040503050406030204" pitchFamily="18" charset="0"/>
                                  </a:rPr>
                                  <m:t>3</m:t>
                                </m:r>
                              </m:e>
                              <m:sup>
                                <m:r>
                                  <a:rPr lang="en-US" sz="2800" b="0" i="1" smtClean="0">
                                    <a:solidFill>
                                      <a:srgbClr val="C00000"/>
                                    </a:solidFill>
                                    <a:latin typeface="Cambria Math" panose="02040503050406030204" pitchFamily="18" charset="0"/>
                                  </a:rPr>
                                  <m:t>2</m:t>
                                </m:r>
                              </m:sup>
                            </m:sSup>
                          </m:e>
                        </m:d>
                      </m:oMath>
                    </m:oMathPara>
                  </a14:m>
                  <a:endParaRPr lang="en-CA" sz="2800" dirty="0">
                    <a:solidFill>
                      <a:srgbClr val="C00000"/>
                    </a:solidFill>
                  </a:endParaRPr>
                </a:p>
              </p:txBody>
            </p:sp>
          </mc:Choice>
          <mc:Fallback xmlns="">
            <p:sp>
              <p:nvSpPr>
                <p:cNvPr id="86" name="TextBox 85">
                  <a:extLst>
                    <a:ext uri="{FF2B5EF4-FFF2-40B4-BE49-F238E27FC236}">
                      <a16:creationId xmlns:a16="http://schemas.microsoft.com/office/drawing/2014/main" id="{E4B6A1E2-6201-40EF-BDA6-BF2734D2308F}"/>
                    </a:ext>
                  </a:extLst>
                </p:cNvPr>
                <p:cNvSpPr txBox="1">
                  <a:spLocks noRot="1" noChangeAspect="1" noMove="1" noResize="1" noEditPoints="1" noAdjustHandles="1" noChangeArrowheads="1" noChangeShapeType="1" noTextEdit="1"/>
                </p:cNvSpPr>
                <p:nvPr/>
              </p:nvSpPr>
              <p:spPr>
                <a:xfrm>
                  <a:off x="427704" y="5457989"/>
                  <a:ext cx="3124200" cy="523220"/>
                </a:xfrm>
                <a:prstGeom prst="rect">
                  <a:avLst/>
                </a:prstGeom>
                <a:blipFill>
                  <a:blip r:embed="rId5"/>
                  <a:stretch>
                    <a:fillRect/>
                  </a:stretch>
                </a:blipFill>
                <a:ln w="38100">
                  <a:noFill/>
                </a:ln>
              </p:spPr>
              <p:txBody>
                <a:bodyPr/>
                <a:lstStyle/>
                <a:p>
                  <a:r>
                    <a:rPr lang="en-CA">
                      <a:noFill/>
                    </a:rPr>
                    <a:t> </a:t>
                  </a:r>
                </a:p>
              </p:txBody>
            </p:sp>
          </mc:Fallback>
        </mc:AlternateContent>
        <p:sp>
          <p:nvSpPr>
            <p:cNvPr id="91" name="Freeform: Shape 90">
              <a:extLst>
                <a:ext uri="{FF2B5EF4-FFF2-40B4-BE49-F238E27FC236}">
                  <a16:creationId xmlns:a16="http://schemas.microsoft.com/office/drawing/2014/main" id="{829278C4-7395-4F7D-82A3-B56367E56E80}"/>
                </a:ext>
              </a:extLst>
            </p:cNvPr>
            <p:cNvSpPr/>
            <p:nvPr/>
          </p:nvSpPr>
          <p:spPr>
            <a:xfrm rot="9598886">
              <a:off x="3246598" y="5018487"/>
              <a:ext cx="933736" cy="470256"/>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0" name="Group 109">
            <a:extLst>
              <a:ext uri="{FF2B5EF4-FFF2-40B4-BE49-F238E27FC236}">
                <a16:creationId xmlns:a16="http://schemas.microsoft.com/office/drawing/2014/main" id="{18D0B913-E362-4CEB-ACA1-2388752E62AC}"/>
              </a:ext>
            </a:extLst>
          </p:cNvPr>
          <p:cNvGrpSpPr/>
          <p:nvPr/>
        </p:nvGrpSpPr>
        <p:grpSpPr>
          <a:xfrm>
            <a:off x="405975" y="1693199"/>
            <a:ext cx="9145063" cy="4684061"/>
            <a:chOff x="405975" y="1693199"/>
            <a:chExt cx="9145063" cy="4684061"/>
          </a:xfrm>
        </p:grpSpPr>
        <p:grpSp>
          <p:nvGrpSpPr>
            <p:cNvPr id="63" name="Group 62">
              <a:extLst>
                <a:ext uri="{FF2B5EF4-FFF2-40B4-BE49-F238E27FC236}">
                  <a16:creationId xmlns:a16="http://schemas.microsoft.com/office/drawing/2014/main" id="{15E5B641-4662-4D05-9654-066D3C447563}"/>
                </a:ext>
              </a:extLst>
            </p:cNvPr>
            <p:cNvGrpSpPr/>
            <p:nvPr/>
          </p:nvGrpSpPr>
          <p:grpSpPr>
            <a:xfrm>
              <a:off x="3332024" y="1693199"/>
              <a:ext cx="6219014" cy="4684061"/>
              <a:chOff x="7615130" y="1169881"/>
              <a:chExt cx="5184989" cy="3905250"/>
            </a:xfrm>
          </p:grpSpPr>
          <p:grpSp>
            <p:nvGrpSpPr>
              <p:cNvPr id="64" name="Group 63">
                <a:extLst>
                  <a:ext uri="{FF2B5EF4-FFF2-40B4-BE49-F238E27FC236}">
                    <a16:creationId xmlns:a16="http://schemas.microsoft.com/office/drawing/2014/main" id="{49B28680-04A4-4702-BDA6-6B040AEA34F8}"/>
                  </a:ext>
                </a:extLst>
              </p:cNvPr>
              <p:cNvGrpSpPr/>
              <p:nvPr/>
            </p:nvGrpSpPr>
            <p:grpSpPr>
              <a:xfrm rot="16200000">
                <a:off x="10202364" y="2477375"/>
                <a:ext cx="3807822" cy="1387689"/>
                <a:chOff x="5194300" y="4139986"/>
                <a:chExt cx="3807822" cy="1387689"/>
              </a:xfrm>
            </p:grpSpPr>
            <p:sp>
              <p:nvSpPr>
                <p:cNvPr id="68" name="Freeform: Shape 67">
                  <a:extLst>
                    <a:ext uri="{FF2B5EF4-FFF2-40B4-BE49-F238E27FC236}">
                      <a16:creationId xmlns:a16="http://schemas.microsoft.com/office/drawing/2014/main" id="{AF8921C5-1EF0-4B10-A12F-6358B9C3B34D}"/>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reeform: Shape 68">
                  <a:extLst>
                    <a:ext uri="{FF2B5EF4-FFF2-40B4-BE49-F238E27FC236}">
                      <a16:creationId xmlns:a16="http://schemas.microsoft.com/office/drawing/2014/main" id="{D4682EEF-828D-472E-A719-51BAB49975F2}"/>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5" name="Group 64">
                <a:extLst>
                  <a:ext uri="{FF2B5EF4-FFF2-40B4-BE49-F238E27FC236}">
                    <a16:creationId xmlns:a16="http://schemas.microsoft.com/office/drawing/2014/main" id="{243E40F9-AF5A-42B0-BF38-C26B30CBB2CE}"/>
                  </a:ext>
                </a:extLst>
              </p:cNvPr>
              <p:cNvGrpSpPr/>
              <p:nvPr/>
            </p:nvGrpSpPr>
            <p:grpSpPr>
              <a:xfrm rot="5400000">
                <a:off x="6405064" y="2379947"/>
                <a:ext cx="3807822" cy="1387689"/>
                <a:chOff x="5194300" y="4139986"/>
                <a:chExt cx="3807822" cy="1387689"/>
              </a:xfrm>
            </p:grpSpPr>
            <p:sp>
              <p:nvSpPr>
                <p:cNvPr id="66" name="Freeform: Shape 65">
                  <a:extLst>
                    <a:ext uri="{FF2B5EF4-FFF2-40B4-BE49-F238E27FC236}">
                      <a16:creationId xmlns:a16="http://schemas.microsoft.com/office/drawing/2014/main" id="{418FDEBB-E35E-43FA-8BEF-52D66BDD2DFB}"/>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7" name="Freeform: Shape 66">
                  <a:extLst>
                    <a:ext uri="{FF2B5EF4-FFF2-40B4-BE49-F238E27FC236}">
                      <a16:creationId xmlns:a16="http://schemas.microsoft.com/office/drawing/2014/main" id="{7E7D0E9E-9442-4CAA-AA6D-8DE3A9C0C2AC}"/>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1F4C287-0894-4E76-B852-78DEEFE94519}"/>
                    </a:ext>
                  </a:extLst>
                </p:cNvPr>
                <p:cNvSpPr txBox="1"/>
                <p:nvPr/>
              </p:nvSpPr>
              <p:spPr>
                <a:xfrm>
                  <a:off x="405975" y="4627047"/>
                  <a:ext cx="3023026" cy="523220"/>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800" i="1" smtClean="0">
                                <a:solidFill>
                                  <a:srgbClr val="FF0000"/>
                                </a:solidFill>
                                <a:latin typeface="Cambria Math" panose="02040503050406030204" pitchFamily="18" charset="0"/>
                              </a:rPr>
                            </m:ctrlPr>
                          </m:sSupPr>
                          <m:e>
                            <m:r>
                              <a:rPr lang="en-US" sz="2800" i="1">
                                <a:solidFill>
                                  <a:srgbClr val="FF0000"/>
                                </a:solidFill>
                                <a:latin typeface="Cambria Math" panose="02040503050406030204" pitchFamily="18" charset="0"/>
                              </a:rPr>
                              <m:t>(</m:t>
                            </m:r>
                            <m:r>
                              <a:rPr lang="en-US" sz="2800" i="1">
                                <a:solidFill>
                                  <a:srgbClr val="FF0000"/>
                                </a:solidFill>
                                <a:latin typeface="Cambria Math" panose="02040503050406030204" pitchFamily="18" charset="0"/>
                              </a:rPr>
                              <m:t>𝑐𝑡</m:t>
                            </m:r>
                            <m:r>
                              <a:rPr lang="en-US" sz="2800" i="1">
                                <a:solidFill>
                                  <a:srgbClr val="FF0000"/>
                                </a:solidFill>
                                <a:latin typeface="Cambria Math" panose="02040503050406030204" pitchFamily="18" charset="0"/>
                              </a:rPr>
                              <m:t>)</m:t>
                            </m:r>
                          </m:e>
                          <m:sup>
                            <m:r>
                              <a:rPr lang="en-US" sz="2800" i="1">
                                <a:solidFill>
                                  <a:srgbClr val="FF0000"/>
                                </a:solidFill>
                                <a:latin typeface="Cambria Math" panose="02040503050406030204" pitchFamily="18" charset="0"/>
                              </a:rPr>
                              <m:t>2</m:t>
                            </m:r>
                          </m:sup>
                        </m:sSup>
                        <m:r>
                          <a:rPr lang="en-US" sz="2800" i="1">
                            <a:solidFill>
                              <a:srgbClr val="FF0000"/>
                            </a:solidFill>
                            <a:latin typeface="Cambria Math" panose="02040503050406030204" pitchFamily="18" charset="0"/>
                          </a:rPr>
                          <m:t>−</m:t>
                        </m:r>
                        <m:sSup>
                          <m:sSupPr>
                            <m:ctrlPr>
                              <a:rPr lang="en-US" sz="2800" i="1">
                                <a:solidFill>
                                  <a:srgbClr val="FF0000"/>
                                </a:solidFill>
                                <a:latin typeface="Cambria Math" panose="02040503050406030204" pitchFamily="18" charset="0"/>
                              </a:rPr>
                            </m:ctrlPr>
                          </m:sSupPr>
                          <m:e>
                            <m:r>
                              <a:rPr lang="en-US" sz="2800" i="1">
                                <a:solidFill>
                                  <a:srgbClr val="FF0000"/>
                                </a:solidFill>
                                <a:latin typeface="Cambria Math" panose="02040503050406030204" pitchFamily="18" charset="0"/>
                              </a:rPr>
                              <m:t>𝑥</m:t>
                            </m:r>
                          </m:e>
                          <m:sup>
                            <m:r>
                              <a:rPr lang="en-US" sz="2800" i="1">
                                <a:solidFill>
                                  <a:srgbClr val="FF0000"/>
                                </a:solidFill>
                                <a:latin typeface="Cambria Math" panose="02040503050406030204" pitchFamily="18" charset="0"/>
                              </a:rPr>
                              <m:t>2</m:t>
                            </m:r>
                          </m:sup>
                        </m:sSup>
                        <m:r>
                          <a:rPr lang="en-US" sz="2800" b="0" i="1" smtClean="0">
                            <a:solidFill>
                              <a:srgbClr val="FF0000"/>
                            </a:solidFill>
                            <a:latin typeface="Cambria Math" panose="02040503050406030204" pitchFamily="18" charset="0"/>
                          </a:rPr>
                          <m:t>=−</m:t>
                        </m:r>
                        <m:d>
                          <m:dPr>
                            <m:ctrlPr>
                              <a:rPr lang="en-US" sz="2800" i="1">
                                <a:solidFill>
                                  <a:srgbClr val="FF0000"/>
                                </a:solidFill>
                                <a:latin typeface="Cambria Math" panose="02040503050406030204" pitchFamily="18" charset="0"/>
                              </a:rPr>
                            </m:ctrlPr>
                          </m:dPr>
                          <m:e>
                            <m:sSup>
                              <m:sSupPr>
                                <m:ctrlPr>
                                  <a:rPr lang="en-US" sz="2800" i="1">
                                    <a:solidFill>
                                      <a:srgbClr val="FF0000"/>
                                    </a:solidFill>
                                    <a:latin typeface="Cambria Math" panose="02040503050406030204" pitchFamily="18" charset="0"/>
                                  </a:rPr>
                                </m:ctrlPr>
                              </m:sSupPr>
                              <m:e>
                                <m:r>
                                  <a:rPr lang="en-US" sz="2800" i="1">
                                    <a:solidFill>
                                      <a:srgbClr val="FF0000"/>
                                    </a:solidFill>
                                    <a:latin typeface="Cambria Math" panose="02040503050406030204" pitchFamily="18" charset="0"/>
                                  </a:rPr>
                                  <m:t>2</m:t>
                                </m:r>
                              </m:e>
                              <m:sup>
                                <m:r>
                                  <a:rPr lang="en-US" sz="2800" i="1">
                                    <a:solidFill>
                                      <a:srgbClr val="FF0000"/>
                                    </a:solidFill>
                                    <a:latin typeface="Cambria Math" panose="02040503050406030204" pitchFamily="18" charset="0"/>
                                  </a:rPr>
                                  <m:t>2</m:t>
                                </m:r>
                              </m:sup>
                            </m:sSup>
                          </m:e>
                        </m:d>
                      </m:oMath>
                    </m:oMathPara>
                  </a14:m>
                  <a:endParaRPr lang="en-CA" sz="2800" dirty="0">
                    <a:solidFill>
                      <a:srgbClr val="FF0000"/>
                    </a:solidFill>
                  </a:endParaRPr>
                </a:p>
              </p:txBody>
            </p:sp>
          </mc:Choice>
          <mc:Fallback xmlns="">
            <p:sp>
              <p:nvSpPr>
                <p:cNvPr id="85" name="TextBox 84">
                  <a:extLst>
                    <a:ext uri="{FF2B5EF4-FFF2-40B4-BE49-F238E27FC236}">
                      <a16:creationId xmlns:a16="http://schemas.microsoft.com/office/drawing/2014/main" id="{41F4C287-0894-4E76-B852-78DEEFE94519}"/>
                    </a:ext>
                  </a:extLst>
                </p:cNvPr>
                <p:cNvSpPr txBox="1">
                  <a:spLocks noRot="1" noChangeAspect="1" noMove="1" noResize="1" noEditPoints="1" noAdjustHandles="1" noChangeArrowheads="1" noChangeShapeType="1" noTextEdit="1"/>
                </p:cNvSpPr>
                <p:nvPr/>
              </p:nvSpPr>
              <p:spPr>
                <a:xfrm>
                  <a:off x="405975" y="4627047"/>
                  <a:ext cx="3023026" cy="523220"/>
                </a:xfrm>
                <a:prstGeom prst="rect">
                  <a:avLst/>
                </a:prstGeom>
                <a:blipFill>
                  <a:blip r:embed="rId6"/>
                  <a:stretch>
                    <a:fillRect/>
                  </a:stretch>
                </a:blipFill>
                <a:ln w="38100">
                  <a:noFill/>
                </a:ln>
              </p:spPr>
              <p:txBody>
                <a:bodyPr/>
                <a:lstStyle/>
                <a:p>
                  <a:r>
                    <a:rPr lang="en-CA">
                      <a:noFill/>
                    </a:rPr>
                    <a:t> </a:t>
                  </a:r>
                </a:p>
              </p:txBody>
            </p:sp>
          </mc:Fallback>
        </mc:AlternateContent>
        <p:sp>
          <p:nvSpPr>
            <p:cNvPr id="92" name="Freeform: Shape 91">
              <a:extLst>
                <a:ext uri="{FF2B5EF4-FFF2-40B4-BE49-F238E27FC236}">
                  <a16:creationId xmlns:a16="http://schemas.microsoft.com/office/drawing/2014/main" id="{B6798540-CAC0-4A81-AF13-986EA03AA5A2}"/>
                </a:ext>
              </a:extLst>
            </p:cNvPr>
            <p:cNvSpPr/>
            <p:nvPr/>
          </p:nvSpPr>
          <p:spPr>
            <a:xfrm rot="11683710">
              <a:off x="3455448" y="4409818"/>
              <a:ext cx="1308855" cy="659177"/>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9" name="Group 108">
            <a:extLst>
              <a:ext uri="{FF2B5EF4-FFF2-40B4-BE49-F238E27FC236}">
                <a16:creationId xmlns:a16="http://schemas.microsoft.com/office/drawing/2014/main" id="{DD470BDA-2D92-401C-8302-2B33CF436996}"/>
              </a:ext>
            </a:extLst>
          </p:cNvPr>
          <p:cNvGrpSpPr/>
          <p:nvPr/>
        </p:nvGrpSpPr>
        <p:grpSpPr>
          <a:xfrm>
            <a:off x="848033" y="1582605"/>
            <a:ext cx="8386648" cy="4898187"/>
            <a:chOff x="848033" y="1582605"/>
            <a:chExt cx="8386648" cy="4898187"/>
          </a:xfrm>
        </p:grpSpPr>
        <p:grpSp>
          <p:nvGrpSpPr>
            <p:cNvPr id="108" name="Group 107">
              <a:extLst>
                <a:ext uri="{FF2B5EF4-FFF2-40B4-BE49-F238E27FC236}">
                  <a16:creationId xmlns:a16="http://schemas.microsoft.com/office/drawing/2014/main" id="{B76685CC-E424-42D3-BB01-8B84A8505EFD}"/>
                </a:ext>
              </a:extLst>
            </p:cNvPr>
            <p:cNvGrpSpPr/>
            <p:nvPr/>
          </p:nvGrpSpPr>
          <p:grpSpPr>
            <a:xfrm>
              <a:off x="3593719" y="1582605"/>
              <a:ext cx="5640962" cy="4898187"/>
              <a:chOff x="3593719" y="1582605"/>
              <a:chExt cx="5640962" cy="4898187"/>
            </a:xfrm>
          </p:grpSpPr>
          <p:grpSp>
            <p:nvGrpSpPr>
              <p:cNvPr id="39" name="Group 38">
                <a:extLst>
                  <a:ext uri="{FF2B5EF4-FFF2-40B4-BE49-F238E27FC236}">
                    <a16:creationId xmlns:a16="http://schemas.microsoft.com/office/drawing/2014/main" id="{FDC517EF-39E2-4F6C-AFB5-EEE15DD95A59}"/>
                  </a:ext>
                </a:extLst>
              </p:cNvPr>
              <p:cNvGrpSpPr/>
              <p:nvPr/>
            </p:nvGrpSpPr>
            <p:grpSpPr>
              <a:xfrm rot="16200000">
                <a:off x="5792262" y="3038374"/>
                <a:ext cx="4798305" cy="2086532"/>
                <a:chOff x="5095875" y="3784892"/>
                <a:chExt cx="4000499" cy="1739608"/>
              </a:xfrm>
            </p:grpSpPr>
            <p:sp>
              <p:nvSpPr>
                <p:cNvPr id="40" name="Freeform: Shape 39">
                  <a:extLst>
                    <a:ext uri="{FF2B5EF4-FFF2-40B4-BE49-F238E27FC236}">
                      <a16:creationId xmlns:a16="http://schemas.microsoft.com/office/drawing/2014/main" id="{549C2133-AB90-4CA6-A0EE-A3B9CE99CA36}"/>
                    </a:ext>
                  </a:extLst>
                </p:cNvPr>
                <p:cNvSpPr/>
                <p:nvPr/>
              </p:nvSpPr>
              <p:spPr>
                <a:xfrm>
                  <a:off x="5095875" y="3784892"/>
                  <a:ext cx="206692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Freeform: Shape 40">
                  <a:extLst>
                    <a:ext uri="{FF2B5EF4-FFF2-40B4-BE49-F238E27FC236}">
                      <a16:creationId xmlns:a16="http://schemas.microsoft.com/office/drawing/2014/main" id="{FADFC33A-9D4D-4DC7-98C5-9D5602C881B7}"/>
                    </a:ext>
                  </a:extLst>
                </p:cNvPr>
                <p:cNvSpPr/>
                <p:nvPr/>
              </p:nvSpPr>
              <p:spPr>
                <a:xfrm flipH="1">
                  <a:off x="7117079" y="3784892"/>
                  <a:ext cx="197929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2" name="Group 41">
                <a:extLst>
                  <a:ext uri="{FF2B5EF4-FFF2-40B4-BE49-F238E27FC236}">
                    <a16:creationId xmlns:a16="http://schemas.microsoft.com/office/drawing/2014/main" id="{0ECA3BFA-6E31-4073-B3CD-5F2002CF67E7}"/>
                  </a:ext>
                </a:extLst>
              </p:cNvPr>
              <p:cNvGrpSpPr/>
              <p:nvPr/>
            </p:nvGrpSpPr>
            <p:grpSpPr>
              <a:xfrm rot="5400000">
                <a:off x="2237832" y="2938492"/>
                <a:ext cx="4798305" cy="2086532"/>
                <a:chOff x="5095875" y="3784892"/>
                <a:chExt cx="4000499" cy="1739608"/>
              </a:xfrm>
            </p:grpSpPr>
            <p:sp>
              <p:nvSpPr>
                <p:cNvPr id="43" name="Freeform: Shape 42">
                  <a:extLst>
                    <a:ext uri="{FF2B5EF4-FFF2-40B4-BE49-F238E27FC236}">
                      <a16:creationId xmlns:a16="http://schemas.microsoft.com/office/drawing/2014/main" id="{23561C54-1258-4C45-A72E-B0509E3D4944}"/>
                    </a:ext>
                  </a:extLst>
                </p:cNvPr>
                <p:cNvSpPr/>
                <p:nvPr/>
              </p:nvSpPr>
              <p:spPr>
                <a:xfrm>
                  <a:off x="5095875" y="3784892"/>
                  <a:ext cx="206692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Freeform: Shape 43">
                  <a:extLst>
                    <a:ext uri="{FF2B5EF4-FFF2-40B4-BE49-F238E27FC236}">
                      <a16:creationId xmlns:a16="http://schemas.microsoft.com/office/drawing/2014/main" id="{71CC0E7F-5E46-4755-9EA2-09380D7240F1}"/>
                    </a:ext>
                  </a:extLst>
                </p:cNvPr>
                <p:cNvSpPr/>
                <p:nvPr/>
              </p:nvSpPr>
              <p:spPr>
                <a:xfrm flipH="1">
                  <a:off x="7117079" y="3784892"/>
                  <a:ext cx="197929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EBFA625D-E08E-42BB-9D05-BC86114BAAE6}"/>
                    </a:ext>
                  </a:extLst>
                </p:cNvPr>
                <p:cNvSpPr txBox="1"/>
                <p:nvPr/>
              </p:nvSpPr>
              <p:spPr>
                <a:xfrm>
                  <a:off x="848033" y="4004395"/>
                  <a:ext cx="3038168" cy="523220"/>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2800" i="1" smtClean="0">
                                <a:solidFill>
                                  <a:srgbClr val="FF6699"/>
                                </a:solidFill>
                                <a:latin typeface="Cambria Math" panose="02040503050406030204" pitchFamily="18" charset="0"/>
                              </a:rPr>
                            </m:ctrlPr>
                          </m:sSupPr>
                          <m:e>
                            <m:r>
                              <a:rPr lang="en-US" sz="2800" i="1">
                                <a:solidFill>
                                  <a:srgbClr val="FF6699"/>
                                </a:solidFill>
                                <a:latin typeface="Cambria Math" panose="02040503050406030204" pitchFamily="18" charset="0"/>
                              </a:rPr>
                              <m:t>(</m:t>
                            </m:r>
                            <m:r>
                              <a:rPr lang="en-US" sz="2800" i="1">
                                <a:solidFill>
                                  <a:srgbClr val="FF6699"/>
                                </a:solidFill>
                                <a:latin typeface="Cambria Math" panose="02040503050406030204" pitchFamily="18" charset="0"/>
                              </a:rPr>
                              <m:t>𝑐𝑡</m:t>
                            </m:r>
                            <m:r>
                              <a:rPr lang="en-US" sz="2800" i="1">
                                <a:solidFill>
                                  <a:srgbClr val="FF6699"/>
                                </a:solidFill>
                                <a:latin typeface="Cambria Math" panose="02040503050406030204" pitchFamily="18" charset="0"/>
                              </a:rPr>
                              <m:t>)</m:t>
                            </m:r>
                          </m:e>
                          <m:sup>
                            <m:r>
                              <a:rPr lang="en-US" sz="2800" i="1">
                                <a:solidFill>
                                  <a:srgbClr val="FF6699"/>
                                </a:solidFill>
                                <a:latin typeface="Cambria Math" panose="02040503050406030204" pitchFamily="18" charset="0"/>
                              </a:rPr>
                              <m:t>2</m:t>
                            </m:r>
                          </m:sup>
                        </m:sSup>
                        <m:r>
                          <a:rPr lang="en-US" sz="2800" i="1">
                            <a:solidFill>
                              <a:srgbClr val="FF6699"/>
                            </a:solidFill>
                            <a:latin typeface="Cambria Math" panose="02040503050406030204" pitchFamily="18" charset="0"/>
                          </a:rPr>
                          <m:t>−</m:t>
                        </m:r>
                        <m:sSup>
                          <m:sSupPr>
                            <m:ctrlPr>
                              <a:rPr lang="en-US" sz="2800" i="1">
                                <a:solidFill>
                                  <a:srgbClr val="FF6699"/>
                                </a:solidFill>
                                <a:latin typeface="Cambria Math" panose="02040503050406030204" pitchFamily="18" charset="0"/>
                              </a:rPr>
                            </m:ctrlPr>
                          </m:sSupPr>
                          <m:e>
                            <m:r>
                              <a:rPr lang="en-US" sz="2800" i="1">
                                <a:solidFill>
                                  <a:srgbClr val="FF6699"/>
                                </a:solidFill>
                                <a:latin typeface="Cambria Math" panose="02040503050406030204" pitchFamily="18" charset="0"/>
                              </a:rPr>
                              <m:t>𝑥</m:t>
                            </m:r>
                          </m:e>
                          <m:sup>
                            <m:r>
                              <a:rPr lang="en-US" sz="2800" i="1">
                                <a:solidFill>
                                  <a:srgbClr val="FF6699"/>
                                </a:solidFill>
                                <a:latin typeface="Cambria Math" panose="02040503050406030204" pitchFamily="18" charset="0"/>
                              </a:rPr>
                              <m:t>2</m:t>
                            </m:r>
                          </m:sup>
                        </m:sSup>
                        <m:r>
                          <a:rPr lang="en-US" sz="2800" b="0" i="1" smtClean="0">
                            <a:solidFill>
                              <a:srgbClr val="FF6699"/>
                            </a:solidFill>
                            <a:latin typeface="Cambria Math" panose="02040503050406030204" pitchFamily="18" charset="0"/>
                          </a:rPr>
                          <m:t>=−</m:t>
                        </m:r>
                        <m:d>
                          <m:dPr>
                            <m:ctrlPr>
                              <a:rPr lang="en-US" sz="2800" i="1">
                                <a:solidFill>
                                  <a:srgbClr val="FF6699"/>
                                </a:solidFill>
                                <a:latin typeface="Cambria Math" panose="02040503050406030204" pitchFamily="18" charset="0"/>
                              </a:rPr>
                            </m:ctrlPr>
                          </m:dPr>
                          <m:e>
                            <m:sSup>
                              <m:sSupPr>
                                <m:ctrlPr>
                                  <a:rPr lang="en-US" sz="2800" i="1">
                                    <a:solidFill>
                                      <a:srgbClr val="FF6699"/>
                                    </a:solidFill>
                                    <a:latin typeface="Cambria Math" panose="02040503050406030204" pitchFamily="18" charset="0"/>
                                  </a:rPr>
                                </m:ctrlPr>
                              </m:sSupPr>
                              <m:e>
                                <m:r>
                                  <a:rPr lang="en-US" sz="2800" i="1">
                                    <a:solidFill>
                                      <a:srgbClr val="FF6699"/>
                                    </a:solidFill>
                                    <a:latin typeface="Cambria Math" panose="02040503050406030204" pitchFamily="18" charset="0"/>
                                  </a:rPr>
                                  <m:t>1</m:t>
                                </m:r>
                              </m:e>
                              <m:sup>
                                <m:r>
                                  <a:rPr lang="en-US" sz="2800" i="1">
                                    <a:solidFill>
                                      <a:srgbClr val="FF6699"/>
                                    </a:solidFill>
                                    <a:latin typeface="Cambria Math" panose="02040503050406030204" pitchFamily="18" charset="0"/>
                                  </a:rPr>
                                  <m:t>2</m:t>
                                </m:r>
                              </m:sup>
                            </m:sSup>
                          </m:e>
                        </m:d>
                      </m:oMath>
                    </m:oMathPara>
                  </a14:m>
                  <a:endParaRPr lang="en-CA" sz="2800" dirty="0">
                    <a:solidFill>
                      <a:srgbClr val="FF6699"/>
                    </a:solidFill>
                  </a:endParaRPr>
                </a:p>
              </p:txBody>
            </p:sp>
          </mc:Choice>
          <mc:Fallback xmlns="">
            <p:sp>
              <p:nvSpPr>
                <p:cNvPr id="84" name="TextBox 83">
                  <a:extLst>
                    <a:ext uri="{FF2B5EF4-FFF2-40B4-BE49-F238E27FC236}">
                      <a16:creationId xmlns:a16="http://schemas.microsoft.com/office/drawing/2014/main" id="{EBFA625D-E08E-42BB-9D05-BC86114BAAE6}"/>
                    </a:ext>
                  </a:extLst>
                </p:cNvPr>
                <p:cNvSpPr txBox="1">
                  <a:spLocks noRot="1" noChangeAspect="1" noMove="1" noResize="1" noEditPoints="1" noAdjustHandles="1" noChangeArrowheads="1" noChangeShapeType="1" noTextEdit="1"/>
                </p:cNvSpPr>
                <p:nvPr/>
              </p:nvSpPr>
              <p:spPr>
                <a:xfrm>
                  <a:off x="848033" y="4004395"/>
                  <a:ext cx="3038168" cy="523220"/>
                </a:xfrm>
                <a:prstGeom prst="rect">
                  <a:avLst/>
                </a:prstGeom>
                <a:blipFill>
                  <a:blip r:embed="rId7"/>
                  <a:stretch>
                    <a:fillRect/>
                  </a:stretch>
                </a:blipFill>
                <a:ln w="38100">
                  <a:noFill/>
                </a:ln>
              </p:spPr>
              <p:txBody>
                <a:bodyPr/>
                <a:lstStyle/>
                <a:p>
                  <a:r>
                    <a:rPr lang="en-CA">
                      <a:noFill/>
                    </a:rPr>
                    <a:t> </a:t>
                  </a:r>
                </a:p>
              </p:txBody>
            </p:sp>
          </mc:Fallback>
        </mc:AlternateContent>
        <p:sp>
          <p:nvSpPr>
            <p:cNvPr id="93" name="Freeform: Shape 92">
              <a:extLst>
                <a:ext uri="{FF2B5EF4-FFF2-40B4-BE49-F238E27FC236}">
                  <a16:creationId xmlns:a16="http://schemas.microsoft.com/office/drawing/2014/main" id="{A78DBC20-38F6-44B7-AEB2-F897F4CAFB48}"/>
                </a:ext>
              </a:extLst>
            </p:cNvPr>
            <p:cNvSpPr/>
            <p:nvPr/>
          </p:nvSpPr>
          <p:spPr>
            <a:xfrm rot="11700000">
              <a:off x="3899103" y="3569615"/>
              <a:ext cx="1610271" cy="810978"/>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78" name="Rectangle 77">
            <a:extLst>
              <a:ext uri="{FF2B5EF4-FFF2-40B4-BE49-F238E27FC236}">
                <a16:creationId xmlns:a16="http://schemas.microsoft.com/office/drawing/2014/main" id="{0604D5DB-1EE3-4A80-865E-61894F2B55E1}"/>
              </a:ext>
            </a:extLst>
          </p:cNvPr>
          <p:cNvSpPr/>
          <p:nvPr/>
        </p:nvSpPr>
        <p:spPr>
          <a:xfrm>
            <a:off x="8821644" y="1135429"/>
            <a:ext cx="1325246" cy="5735119"/>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Rectangle 78">
            <a:extLst>
              <a:ext uri="{FF2B5EF4-FFF2-40B4-BE49-F238E27FC236}">
                <a16:creationId xmlns:a16="http://schemas.microsoft.com/office/drawing/2014/main" id="{A23798CC-46A4-49B0-BEA7-F9B079959BFF}"/>
              </a:ext>
            </a:extLst>
          </p:cNvPr>
          <p:cNvSpPr/>
          <p:nvPr/>
        </p:nvSpPr>
        <p:spPr>
          <a:xfrm rot="16200000">
            <a:off x="5733123" y="-1876755"/>
            <a:ext cx="1218791" cy="5735118"/>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Rectangle 79">
            <a:extLst>
              <a:ext uri="{FF2B5EF4-FFF2-40B4-BE49-F238E27FC236}">
                <a16:creationId xmlns:a16="http://schemas.microsoft.com/office/drawing/2014/main" id="{62167E1D-1B9A-4C68-8096-305ED570CB7D}"/>
              </a:ext>
            </a:extLst>
          </p:cNvPr>
          <p:cNvSpPr/>
          <p:nvPr/>
        </p:nvSpPr>
        <p:spPr>
          <a:xfrm rot="16200000">
            <a:off x="5679895" y="4208630"/>
            <a:ext cx="1370945" cy="5735118"/>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Subtitle 2">
            <a:extLst>
              <a:ext uri="{FF2B5EF4-FFF2-40B4-BE49-F238E27FC236}">
                <a16:creationId xmlns:a16="http://schemas.microsoft.com/office/drawing/2014/main" id="{2493BFCB-9362-4ED9-BBD6-CC7CD6B611C2}"/>
              </a:ext>
            </a:extLst>
          </p:cNvPr>
          <p:cNvSpPr txBox="1">
            <a:spLocks/>
          </p:cNvSpPr>
          <p:nvPr/>
        </p:nvSpPr>
        <p:spPr>
          <a:xfrm>
            <a:off x="133351" y="171450"/>
            <a:ext cx="6305549" cy="9658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Equation of hyperbola:</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CDF0172-E913-444C-8946-339CDB8436FF}"/>
                  </a:ext>
                </a:extLst>
              </p:cNvPr>
              <p:cNvSpPr txBox="1"/>
              <p:nvPr/>
            </p:nvSpPr>
            <p:spPr>
              <a:xfrm>
                <a:off x="6743700" y="133350"/>
                <a:ext cx="5295900" cy="1015663"/>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ctrlPr>
                                <a:rPr lang="en-US" sz="6000" b="0" i="1" smtClean="0">
                                  <a:solidFill>
                                    <a:schemeClr val="tx1"/>
                                  </a:solidFill>
                                  <a:latin typeface="Cambria Math" panose="02040503050406030204" pitchFamily="18" charset="0"/>
                                </a:rPr>
                              </m:ctrlPr>
                            </m:dPr>
                            <m:e>
                              <m:r>
                                <a:rPr lang="en-US" sz="6000" b="0" i="1" smtClean="0">
                                  <a:solidFill>
                                    <a:schemeClr val="tx1"/>
                                  </a:solidFill>
                                  <a:latin typeface="Cambria Math" panose="02040503050406030204" pitchFamily="18" charset="0"/>
                                </a:rPr>
                                <m:t>𝑐</m:t>
                              </m:r>
                              <m:r>
                                <a:rPr lang="en-US" sz="6000" b="0" i="1" smtClean="0">
                                  <a:solidFill>
                                    <a:srgbClr val="0070C0"/>
                                  </a:solidFill>
                                  <a:latin typeface="Cambria Math" panose="02040503050406030204" pitchFamily="18" charset="0"/>
                                </a:rPr>
                                <m:t>𝑡</m:t>
                              </m:r>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b="0" i="1" smtClean="0">
                              <a:solidFill>
                                <a:schemeClr val="accent4">
                                  <a:lumMod val="75000"/>
                                </a:schemeClr>
                              </a:solidFill>
                              <a:latin typeface="Cambria Math" panose="02040503050406030204" pitchFamily="18" charset="0"/>
                            </a:rPr>
                            <m:t>𝑠</m:t>
                          </m:r>
                        </m:e>
                        <m:sup>
                          <m:r>
                            <a:rPr lang="en-US" sz="6000" i="1">
                              <a:latin typeface="Cambria Math" panose="02040503050406030204" pitchFamily="18" charset="0"/>
                            </a:rPr>
                            <m:t>2</m:t>
                          </m:r>
                        </m:sup>
                      </m:sSup>
                    </m:oMath>
                  </m:oMathPara>
                </a14:m>
                <a:endParaRPr lang="en-CA" sz="6000" dirty="0">
                  <a:solidFill>
                    <a:schemeClr val="tx1"/>
                  </a:solidFill>
                </a:endParaRPr>
              </a:p>
            </p:txBody>
          </p:sp>
        </mc:Choice>
        <mc:Fallback xmlns="">
          <p:sp>
            <p:nvSpPr>
              <p:cNvPr id="13" name="TextBox 12">
                <a:extLst>
                  <a:ext uri="{FF2B5EF4-FFF2-40B4-BE49-F238E27FC236}">
                    <a16:creationId xmlns:a16="http://schemas.microsoft.com/office/drawing/2014/main" id="{BCDF0172-E913-444C-8946-339CDB8436FF}"/>
                  </a:ext>
                </a:extLst>
              </p:cNvPr>
              <p:cNvSpPr txBox="1">
                <a:spLocks noRot="1" noChangeAspect="1" noMove="1" noResize="1" noEditPoints="1" noAdjustHandles="1" noChangeArrowheads="1" noChangeShapeType="1" noTextEdit="1"/>
              </p:cNvSpPr>
              <p:nvPr/>
            </p:nvSpPr>
            <p:spPr>
              <a:xfrm>
                <a:off x="6743700" y="133350"/>
                <a:ext cx="5295900" cy="1015663"/>
              </a:xfrm>
              <a:prstGeom prst="rect">
                <a:avLst/>
              </a:prstGeom>
              <a:blipFill>
                <a:blip r:embed="rId8"/>
                <a:stretch>
                  <a:fillRect/>
                </a:stretch>
              </a:blipFill>
              <a:ln w="38100">
                <a:noFill/>
              </a:ln>
            </p:spPr>
            <p:txBody>
              <a:bodyPr/>
              <a:lstStyle/>
              <a:p>
                <a:r>
                  <a:rPr lang="en-CA">
                    <a:noFill/>
                  </a:rPr>
                  <a:t> </a:t>
                </a:r>
              </a:p>
            </p:txBody>
          </p:sp>
        </mc:Fallback>
      </mc:AlternateContent>
      <p:sp>
        <p:nvSpPr>
          <p:cNvPr id="77" name="Rectangle 76">
            <a:extLst>
              <a:ext uri="{FF2B5EF4-FFF2-40B4-BE49-F238E27FC236}">
                <a16:creationId xmlns:a16="http://schemas.microsoft.com/office/drawing/2014/main" id="{0FBA5714-620C-4D2B-B68F-97D34BF30D91}"/>
              </a:ext>
            </a:extLst>
          </p:cNvPr>
          <p:cNvSpPr/>
          <p:nvPr/>
        </p:nvSpPr>
        <p:spPr>
          <a:xfrm rot="18900000">
            <a:off x="2826392" y="5749517"/>
            <a:ext cx="1119605" cy="1595203"/>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Rectangle 111">
            <a:extLst>
              <a:ext uri="{FF2B5EF4-FFF2-40B4-BE49-F238E27FC236}">
                <a16:creationId xmlns:a16="http://schemas.microsoft.com/office/drawing/2014/main" id="{A2E321B1-9E2E-4653-A986-95482028C435}"/>
              </a:ext>
            </a:extLst>
          </p:cNvPr>
          <p:cNvSpPr/>
          <p:nvPr/>
        </p:nvSpPr>
        <p:spPr>
          <a:xfrm rot="14517027">
            <a:off x="2878353" y="1207392"/>
            <a:ext cx="691076" cy="1238711"/>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AD38EBC-23D2-42D3-90AD-53597F1E1BBC}"/>
                  </a:ext>
                </a:extLst>
              </p:cNvPr>
              <p:cNvSpPr txBox="1"/>
              <p:nvPr/>
            </p:nvSpPr>
            <p:spPr>
              <a:xfrm>
                <a:off x="9205384" y="1911349"/>
                <a:ext cx="2004484" cy="830997"/>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0070C0"/>
                          </a:solidFill>
                          <a:latin typeface="Cambria Math" panose="02040503050406030204" pitchFamily="18" charset="0"/>
                        </a:rPr>
                        <m:t>𝑥</m:t>
                      </m:r>
                      <m:r>
                        <a:rPr lang="en-US" sz="4800" b="0" i="1" smtClean="0">
                          <a:solidFill>
                            <a:schemeClr val="tx1"/>
                          </a:solidFill>
                          <a:latin typeface="Cambria Math" panose="02040503050406030204" pitchFamily="18" charset="0"/>
                        </a:rPr>
                        <m:t>&gt;0</m:t>
                      </m:r>
                    </m:oMath>
                  </m:oMathPara>
                </a14:m>
                <a:endParaRPr lang="en-CA" sz="4800" dirty="0">
                  <a:solidFill>
                    <a:schemeClr val="tx1"/>
                  </a:solidFill>
                </a:endParaRPr>
              </a:p>
            </p:txBody>
          </p:sp>
        </mc:Choice>
        <mc:Fallback xmlns="">
          <p:sp>
            <p:nvSpPr>
              <p:cNvPr id="2" name="TextBox 1">
                <a:extLst>
                  <a:ext uri="{FF2B5EF4-FFF2-40B4-BE49-F238E27FC236}">
                    <a16:creationId xmlns:a16="http://schemas.microsoft.com/office/drawing/2014/main" id="{FAD38EBC-23D2-42D3-90AD-53597F1E1BBC}"/>
                  </a:ext>
                </a:extLst>
              </p:cNvPr>
              <p:cNvSpPr txBox="1">
                <a:spLocks noRot="1" noChangeAspect="1" noMove="1" noResize="1" noEditPoints="1" noAdjustHandles="1" noChangeArrowheads="1" noChangeShapeType="1" noTextEdit="1"/>
              </p:cNvSpPr>
              <p:nvPr/>
            </p:nvSpPr>
            <p:spPr>
              <a:xfrm>
                <a:off x="9205384" y="1911349"/>
                <a:ext cx="2004484" cy="830997"/>
              </a:xfrm>
              <a:prstGeom prst="rect">
                <a:avLst/>
              </a:prstGeom>
              <a:blipFill>
                <a:blip r:embed="rId9"/>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5C597A-6549-475A-B9E2-8921F94AB2BD}"/>
                  </a:ext>
                </a:extLst>
              </p:cNvPr>
              <p:cNvSpPr txBox="1"/>
              <p:nvPr/>
            </p:nvSpPr>
            <p:spPr>
              <a:xfrm>
                <a:off x="1348319" y="1911351"/>
                <a:ext cx="2004484" cy="830997"/>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b="0" i="1" smtClean="0">
                          <a:solidFill>
                            <a:schemeClr val="tx1"/>
                          </a:solidFill>
                          <a:latin typeface="Cambria Math" panose="02040503050406030204" pitchFamily="18" charset="0"/>
                        </a:rPr>
                        <m:t>&lt;0</m:t>
                      </m:r>
                    </m:oMath>
                  </m:oMathPara>
                </a14:m>
                <a:endParaRPr lang="en-CA" sz="4800" dirty="0">
                  <a:solidFill>
                    <a:schemeClr val="tx1"/>
                  </a:solidFill>
                </a:endParaRPr>
              </a:p>
            </p:txBody>
          </p:sp>
        </mc:Choice>
        <mc:Fallback xmlns="">
          <p:sp>
            <p:nvSpPr>
              <p:cNvPr id="3" name="TextBox 2">
                <a:extLst>
                  <a:ext uri="{FF2B5EF4-FFF2-40B4-BE49-F238E27FC236}">
                    <a16:creationId xmlns:a16="http://schemas.microsoft.com/office/drawing/2014/main" id="{6B5C597A-6549-475A-B9E2-8921F94AB2BD}"/>
                  </a:ext>
                </a:extLst>
              </p:cNvPr>
              <p:cNvSpPr txBox="1">
                <a:spLocks noRot="1" noChangeAspect="1" noMove="1" noResize="1" noEditPoints="1" noAdjustHandles="1" noChangeArrowheads="1" noChangeShapeType="1" noTextEdit="1"/>
              </p:cNvSpPr>
              <p:nvPr/>
            </p:nvSpPr>
            <p:spPr>
              <a:xfrm>
                <a:off x="1348319" y="1911351"/>
                <a:ext cx="2004484" cy="830997"/>
              </a:xfrm>
              <a:prstGeom prst="rect">
                <a:avLst/>
              </a:prstGeom>
              <a:blipFill>
                <a:blip r:embed="rId10"/>
                <a:stretch>
                  <a:fillRect/>
                </a:stretch>
              </a:blipFill>
              <a:ln w="38100">
                <a:noFill/>
              </a:ln>
            </p:spPr>
            <p:txBody>
              <a:bodyPr/>
              <a:lstStyle/>
              <a:p>
                <a:r>
                  <a:rPr lang="en-CA">
                    <a:noFill/>
                  </a:rPr>
                  <a:t> </a:t>
                </a:r>
              </a:p>
            </p:txBody>
          </p:sp>
        </mc:Fallback>
      </mc:AlternateContent>
      <p:grpSp>
        <p:nvGrpSpPr>
          <p:cNvPr id="99" name="Group 98">
            <a:extLst>
              <a:ext uri="{FF2B5EF4-FFF2-40B4-BE49-F238E27FC236}">
                <a16:creationId xmlns:a16="http://schemas.microsoft.com/office/drawing/2014/main" id="{E742EF1E-DDE6-4153-9722-E72D1E4B1D9A}"/>
              </a:ext>
            </a:extLst>
          </p:cNvPr>
          <p:cNvGrpSpPr/>
          <p:nvPr/>
        </p:nvGrpSpPr>
        <p:grpSpPr>
          <a:xfrm>
            <a:off x="3954790" y="1478165"/>
            <a:ext cx="5026797" cy="5117105"/>
            <a:chOff x="3954790" y="1478165"/>
            <a:chExt cx="5026797" cy="5117105"/>
          </a:xfrm>
        </p:grpSpPr>
        <p:cxnSp>
          <p:nvCxnSpPr>
            <p:cNvPr id="100" name="Straight Connector 99">
              <a:extLst>
                <a:ext uri="{FF2B5EF4-FFF2-40B4-BE49-F238E27FC236}">
                  <a16:creationId xmlns:a16="http://schemas.microsoft.com/office/drawing/2014/main" id="{A4E496B0-69A1-4C4A-8CBB-546575BADA35}"/>
                </a:ext>
              </a:extLst>
            </p:cNvPr>
            <p:cNvCxnSpPr>
              <a:cxnSpLocks/>
            </p:cNvCxnSpPr>
            <p:nvPr/>
          </p:nvCxnSpPr>
          <p:spPr>
            <a:xfrm flipV="1">
              <a:off x="3954790" y="1478165"/>
              <a:ext cx="5019183" cy="5019184"/>
            </a:xfrm>
            <a:prstGeom prst="line">
              <a:avLst/>
            </a:prstGeom>
            <a:ln w="571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ECDD2CA-30D2-42B5-BE41-11A555666271}"/>
                </a:ext>
              </a:extLst>
            </p:cNvPr>
            <p:cNvCxnSpPr>
              <a:cxnSpLocks/>
            </p:cNvCxnSpPr>
            <p:nvPr/>
          </p:nvCxnSpPr>
          <p:spPr>
            <a:xfrm>
              <a:off x="3955878" y="1569561"/>
              <a:ext cx="5025709" cy="5025709"/>
            </a:xfrm>
            <a:prstGeom prst="line">
              <a:avLst/>
            </a:prstGeom>
            <a:ln w="5715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9D9BFB9E-BB2A-4836-A2A7-E3C7A3814CFD}"/>
              </a:ext>
            </a:extLst>
          </p:cNvPr>
          <p:cNvSpPr txBox="1"/>
          <p:nvPr/>
        </p:nvSpPr>
        <p:spPr>
          <a:xfrm>
            <a:off x="3352363" y="835148"/>
            <a:ext cx="3039970" cy="707886"/>
          </a:xfrm>
          <a:prstGeom prst="rect">
            <a:avLst/>
          </a:prstGeom>
          <a:noFill/>
          <a:ln w="38100">
            <a:noFill/>
          </a:ln>
        </p:spPr>
        <p:txBody>
          <a:bodyPr wrap="square" rtlCol="0">
            <a:spAutoFit/>
          </a:bodyPr>
          <a:lstStyle/>
          <a:p>
            <a:r>
              <a:rPr lang="en-US" sz="4000" dirty="0">
                <a:solidFill>
                  <a:srgbClr val="00B050"/>
                </a:solidFill>
              </a:rPr>
              <a:t>(asymptotes)</a:t>
            </a:r>
            <a:endParaRPr lang="en-CA" sz="4000" dirty="0">
              <a:solidFill>
                <a:srgbClr val="00B050"/>
              </a:solidFill>
            </a:endParaRPr>
          </a:p>
        </p:txBody>
      </p:sp>
    </p:spTree>
    <p:custDataLst>
      <p:tags r:id="rId1"/>
    </p:custDataLst>
    <p:extLst>
      <p:ext uri="{BB962C8B-B14F-4D97-AF65-F5344CB8AC3E}">
        <p14:creationId xmlns:p14="http://schemas.microsoft.com/office/powerpoint/2010/main" val="2113402296"/>
      </p:ext>
    </p:extLst>
  </p:cSld>
  <p:clrMapOvr>
    <a:masterClrMapping/>
  </p:clrMapOvr>
  <mc:AlternateContent xmlns:mc="http://schemas.openxmlformats.org/markup-compatibility/2006" xmlns:p14="http://schemas.microsoft.com/office/powerpoint/2010/main">
    <mc:Choice Requires="p14">
      <p:transition spd="slow" p14:dur="2000" advTm="11766"/>
    </mc:Choice>
    <mc:Fallback xmlns="">
      <p:transition spd="slow" advTm="117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circle(out)">
                                      <p:cBhvr>
                                        <p:cTn id="7" dur="1000"/>
                                        <p:tgtEl>
                                          <p:spTgt spid="109"/>
                                        </p:tgtEl>
                                      </p:cBhvr>
                                    </p:animEffect>
                                  </p:childTnLst>
                                </p:cTn>
                              </p:par>
                            </p:childTnLst>
                          </p:cTn>
                        </p:par>
                        <p:par>
                          <p:cTn id="8" fill="hold">
                            <p:stCondLst>
                              <p:cond delay="1000"/>
                            </p:stCondLst>
                            <p:childTnLst>
                              <p:par>
                                <p:cTn id="9" presetID="6" presetClass="entr" presetSubtype="32"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circle(out)">
                                      <p:cBhvr>
                                        <p:cTn id="11" dur="1000"/>
                                        <p:tgtEl>
                                          <p:spTgt spid="110"/>
                                        </p:tgtEl>
                                      </p:cBhvr>
                                    </p:animEffect>
                                  </p:childTnLst>
                                </p:cTn>
                              </p:par>
                            </p:childTnLst>
                          </p:cTn>
                        </p:par>
                        <p:par>
                          <p:cTn id="12" fill="hold">
                            <p:stCondLst>
                              <p:cond delay="2000"/>
                            </p:stCondLst>
                            <p:childTnLst>
                              <p:par>
                                <p:cTn id="13" presetID="6" presetClass="entr" presetSubtype="32" fill="hold" nodeType="after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circle(out)">
                                      <p:cBhvr>
                                        <p:cTn id="15" dur="1000"/>
                                        <p:tgtEl>
                                          <p:spTgt spid="1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6" presetClass="entr" presetSubtype="32" fill="hold" nodeType="click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circle(out)">
                                      <p:cBhvr>
                                        <p:cTn id="28" dur="2000"/>
                                        <p:tgtEl>
                                          <p:spTgt spid="9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0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9121A012-1E06-4964-B2E4-1B92A6E1AFC1}"/>
              </a:ext>
            </a:extLst>
          </p:cNvPr>
          <p:cNvPicPr>
            <a:picLocks noChangeAspect="1"/>
          </p:cNvPicPr>
          <p:nvPr/>
        </p:nvPicPr>
        <p:blipFill rotWithShape="1">
          <a:blip r:embed="rId4"/>
          <a:srcRect l="66174" r="-1" b="47935"/>
          <a:stretch/>
        </p:blipFill>
        <p:spPr>
          <a:xfrm>
            <a:off x="-766916" y="2039711"/>
            <a:ext cx="5928317" cy="4818289"/>
          </a:xfrm>
          <a:prstGeom prst="rect">
            <a:avLst/>
          </a:prstGeom>
        </p:spPr>
      </p:pic>
      <p:grpSp>
        <p:nvGrpSpPr>
          <p:cNvPr id="9" name="Group 8">
            <a:extLst>
              <a:ext uri="{FF2B5EF4-FFF2-40B4-BE49-F238E27FC236}">
                <a16:creationId xmlns:a16="http://schemas.microsoft.com/office/drawing/2014/main" id="{B74D793D-FE35-446A-BA20-3BA3C9CCDE4E}"/>
              </a:ext>
            </a:extLst>
          </p:cNvPr>
          <p:cNvGrpSpPr/>
          <p:nvPr/>
        </p:nvGrpSpPr>
        <p:grpSpPr>
          <a:xfrm>
            <a:off x="-728816" y="4714876"/>
            <a:ext cx="2640330" cy="3152774"/>
            <a:chOff x="38100" y="4714876"/>
            <a:chExt cx="2640330" cy="3152774"/>
          </a:xfrm>
        </p:grpSpPr>
        <p:sp>
          <p:nvSpPr>
            <p:cNvPr id="67" name="Partial Circle 66">
              <a:extLst>
                <a:ext uri="{FF2B5EF4-FFF2-40B4-BE49-F238E27FC236}">
                  <a16:creationId xmlns:a16="http://schemas.microsoft.com/office/drawing/2014/main" id="{A2F2ADDD-4E29-4A82-9C28-4DC13D33D57C}"/>
                </a:ext>
              </a:extLst>
            </p:cNvPr>
            <p:cNvSpPr/>
            <p:nvPr/>
          </p:nvSpPr>
          <p:spPr>
            <a:xfrm>
              <a:off x="38100" y="5227320"/>
              <a:ext cx="2640330" cy="2640330"/>
            </a:xfrm>
            <a:prstGeom prst="pie">
              <a:avLst>
                <a:gd name="adj1" fmla="val 16217426"/>
                <a:gd name="adj2" fmla="val 17522195"/>
              </a:avLst>
            </a:prstGeom>
            <a:solidFill>
              <a:srgbClr val="FF7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69" name="Partial Circle 68">
              <a:extLst>
                <a:ext uri="{FF2B5EF4-FFF2-40B4-BE49-F238E27FC236}">
                  <a16:creationId xmlns:a16="http://schemas.microsoft.com/office/drawing/2014/main" id="{2850415D-4D84-48DF-92D0-D846623418A9}"/>
                </a:ext>
              </a:extLst>
            </p:cNvPr>
            <p:cNvSpPr/>
            <p:nvPr/>
          </p:nvSpPr>
          <p:spPr>
            <a:xfrm rot="8726571">
              <a:off x="1312731" y="4714876"/>
              <a:ext cx="1265816" cy="619440"/>
            </a:xfrm>
            <a:prstGeom prst="pie">
              <a:avLst>
                <a:gd name="adj1" fmla="val 19351349"/>
                <a:gd name="adj2" fmla="val 778498"/>
              </a:avLst>
            </a:prstGeom>
            <a:solidFill>
              <a:srgbClr val="FF7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grpSp>
      <p:grpSp>
        <p:nvGrpSpPr>
          <p:cNvPr id="137" name="Group 136">
            <a:extLst>
              <a:ext uri="{FF2B5EF4-FFF2-40B4-BE49-F238E27FC236}">
                <a16:creationId xmlns:a16="http://schemas.microsoft.com/office/drawing/2014/main" id="{AB457FC4-0F78-4531-80A3-DE25EE7BC6A4}"/>
              </a:ext>
            </a:extLst>
          </p:cNvPr>
          <p:cNvGrpSpPr/>
          <p:nvPr/>
        </p:nvGrpSpPr>
        <p:grpSpPr>
          <a:xfrm rot="10800000">
            <a:off x="-3897348" y="1265569"/>
            <a:ext cx="9165785" cy="3985721"/>
            <a:chOff x="5095875" y="3784892"/>
            <a:chExt cx="4000499" cy="1739608"/>
          </a:xfrm>
        </p:grpSpPr>
        <p:sp>
          <p:nvSpPr>
            <p:cNvPr id="138" name="Freeform: Shape 137">
              <a:extLst>
                <a:ext uri="{FF2B5EF4-FFF2-40B4-BE49-F238E27FC236}">
                  <a16:creationId xmlns:a16="http://schemas.microsoft.com/office/drawing/2014/main" id="{007F1A9B-83AE-47EC-BEBA-2AFB7A45C0E1}"/>
                </a:ext>
              </a:extLst>
            </p:cNvPr>
            <p:cNvSpPr/>
            <p:nvPr/>
          </p:nvSpPr>
          <p:spPr>
            <a:xfrm>
              <a:off x="5095875" y="3784892"/>
              <a:ext cx="206692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9" name="Freeform: Shape 138">
              <a:extLst>
                <a:ext uri="{FF2B5EF4-FFF2-40B4-BE49-F238E27FC236}">
                  <a16:creationId xmlns:a16="http://schemas.microsoft.com/office/drawing/2014/main" id="{7A6BA767-E363-48DB-B363-BD7BEE352109}"/>
                </a:ext>
              </a:extLst>
            </p:cNvPr>
            <p:cNvSpPr/>
            <p:nvPr/>
          </p:nvSpPr>
          <p:spPr>
            <a:xfrm flipH="1">
              <a:off x="7117079" y="3784892"/>
              <a:ext cx="197929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0" name="Group 149">
            <a:extLst>
              <a:ext uri="{FF2B5EF4-FFF2-40B4-BE49-F238E27FC236}">
                <a16:creationId xmlns:a16="http://schemas.microsoft.com/office/drawing/2014/main" id="{9E8832C8-854B-410E-ACD1-A303A22CC0D8}"/>
              </a:ext>
            </a:extLst>
          </p:cNvPr>
          <p:cNvGrpSpPr/>
          <p:nvPr/>
        </p:nvGrpSpPr>
        <p:grpSpPr>
          <a:xfrm rot="10800000">
            <a:off x="-3642843" y="705662"/>
            <a:ext cx="8724330" cy="3179418"/>
            <a:chOff x="5194300" y="4139986"/>
            <a:chExt cx="3807822" cy="1387689"/>
          </a:xfrm>
        </p:grpSpPr>
        <p:sp>
          <p:nvSpPr>
            <p:cNvPr id="151" name="Freeform: Shape 150">
              <a:extLst>
                <a:ext uri="{FF2B5EF4-FFF2-40B4-BE49-F238E27FC236}">
                  <a16:creationId xmlns:a16="http://schemas.microsoft.com/office/drawing/2014/main" id="{6EDEB7C7-0CF0-4268-8B62-80A869D67655}"/>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2" name="Freeform: Shape 151">
              <a:extLst>
                <a:ext uri="{FF2B5EF4-FFF2-40B4-BE49-F238E27FC236}">
                  <a16:creationId xmlns:a16="http://schemas.microsoft.com/office/drawing/2014/main" id="{B4A7710E-00CD-4519-ADE5-9C8CA79386B2}"/>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7" name="Group 156">
            <a:extLst>
              <a:ext uri="{FF2B5EF4-FFF2-40B4-BE49-F238E27FC236}">
                <a16:creationId xmlns:a16="http://schemas.microsoft.com/office/drawing/2014/main" id="{1AC81A18-A696-428D-8666-281AB7884803}"/>
              </a:ext>
            </a:extLst>
          </p:cNvPr>
          <p:cNvGrpSpPr/>
          <p:nvPr/>
        </p:nvGrpSpPr>
        <p:grpSpPr>
          <a:xfrm rot="10800000">
            <a:off x="-3258649" y="146021"/>
            <a:ext cx="7990945" cy="2356917"/>
            <a:chOff x="5357813" y="4505325"/>
            <a:chExt cx="3487728" cy="1028700"/>
          </a:xfrm>
        </p:grpSpPr>
        <p:sp>
          <p:nvSpPr>
            <p:cNvPr id="158" name="Freeform: Shape 157">
              <a:extLst>
                <a:ext uri="{FF2B5EF4-FFF2-40B4-BE49-F238E27FC236}">
                  <a16:creationId xmlns:a16="http://schemas.microsoft.com/office/drawing/2014/main" id="{814D1A69-7145-4520-8C6C-9FC1429335AD}"/>
                </a:ext>
              </a:extLst>
            </p:cNvPr>
            <p:cNvSpPr/>
            <p:nvPr/>
          </p:nvSpPr>
          <p:spPr>
            <a:xfrm>
              <a:off x="5357813" y="4505325"/>
              <a:ext cx="1795462" cy="1028700"/>
            </a:xfrm>
            <a:custGeom>
              <a:avLst/>
              <a:gdLst>
                <a:gd name="connsiteX0" fmla="*/ 0 w 1795462"/>
                <a:gd name="connsiteY0" fmla="*/ 1028700 h 1028700"/>
                <a:gd name="connsiteX1" fmla="*/ 447675 w 1795462"/>
                <a:gd name="connsiteY1" fmla="*/ 647700 h 1028700"/>
                <a:gd name="connsiteX2" fmla="*/ 842962 w 1795462"/>
                <a:gd name="connsiteY2" fmla="*/ 361950 h 1028700"/>
                <a:gd name="connsiteX3" fmla="*/ 1190625 w 1795462"/>
                <a:gd name="connsiteY3" fmla="*/ 152400 h 1028700"/>
                <a:gd name="connsiteX4" fmla="*/ 1504950 w 1795462"/>
                <a:gd name="connsiteY4" fmla="*/ 42863 h 1028700"/>
                <a:gd name="connsiteX5" fmla="*/ 1624012 w 1795462"/>
                <a:gd name="connsiteY5" fmla="*/ 14288 h 1028700"/>
                <a:gd name="connsiteX6" fmla="*/ 1795462 w 1795462"/>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462" h="1028700">
                  <a:moveTo>
                    <a:pt x="0" y="1028700"/>
                  </a:moveTo>
                  <a:cubicBezTo>
                    <a:pt x="153590" y="893762"/>
                    <a:pt x="307181" y="758825"/>
                    <a:pt x="447675" y="647700"/>
                  </a:cubicBezTo>
                  <a:cubicBezTo>
                    <a:pt x="588169" y="536575"/>
                    <a:pt x="719137" y="444500"/>
                    <a:pt x="842962" y="361950"/>
                  </a:cubicBezTo>
                  <a:cubicBezTo>
                    <a:pt x="966787" y="279400"/>
                    <a:pt x="1080294" y="205581"/>
                    <a:pt x="1190625" y="152400"/>
                  </a:cubicBezTo>
                  <a:cubicBezTo>
                    <a:pt x="1300956" y="99219"/>
                    <a:pt x="1432719" y="65882"/>
                    <a:pt x="1504950" y="42863"/>
                  </a:cubicBezTo>
                  <a:cubicBezTo>
                    <a:pt x="1577181" y="19844"/>
                    <a:pt x="1575593" y="21432"/>
                    <a:pt x="1624012" y="14288"/>
                  </a:cubicBezTo>
                  <a:cubicBezTo>
                    <a:pt x="1672431" y="7144"/>
                    <a:pt x="1754187" y="2381"/>
                    <a:pt x="1795462" y="0"/>
                  </a:cubicBezTo>
                </a:path>
              </a:pathLst>
            </a:cu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9" name="Freeform: Shape 158">
              <a:extLst>
                <a:ext uri="{FF2B5EF4-FFF2-40B4-BE49-F238E27FC236}">
                  <a16:creationId xmlns:a16="http://schemas.microsoft.com/office/drawing/2014/main" id="{A74A07A7-1EC5-40C8-A0B7-BF83DA2F8005}"/>
                </a:ext>
              </a:extLst>
            </p:cNvPr>
            <p:cNvSpPr/>
            <p:nvPr/>
          </p:nvSpPr>
          <p:spPr>
            <a:xfrm flipH="1">
              <a:off x="7126200" y="4505325"/>
              <a:ext cx="1719341" cy="1028700"/>
            </a:xfrm>
            <a:custGeom>
              <a:avLst/>
              <a:gdLst>
                <a:gd name="connsiteX0" fmla="*/ 0 w 1795462"/>
                <a:gd name="connsiteY0" fmla="*/ 1028700 h 1028700"/>
                <a:gd name="connsiteX1" fmla="*/ 447675 w 1795462"/>
                <a:gd name="connsiteY1" fmla="*/ 647700 h 1028700"/>
                <a:gd name="connsiteX2" fmla="*/ 842962 w 1795462"/>
                <a:gd name="connsiteY2" fmla="*/ 361950 h 1028700"/>
                <a:gd name="connsiteX3" fmla="*/ 1190625 w 1795462"/>
                <a:gd name="connsiteY3" fmla="*/ 152400 h 1028700"/>
                <a:gd name="connsiteX4" fmla="*/ 1504950 w 1795462"/>
                <a:gd name="connsiteY4" fmla="*/ 42863 h 1028700"/>
                <a:gd name="connsiteX5" fmla="*/ 1624012 w 1795462"/>
                <a:gd name="connsiteY5" fmla="*/ 14288 h 1028700"/>
                <a:gd name="connsiteX6" fmla="*/ 1795462 w 1795462"/>
                <a:gd name="connsiteY6" fmla="*/ 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462" h="1028700">
                  <a:moveTo>
                    <a:pt x="0" y="1028700"/>
                  </a:moveTo>
                  <a:cubicBezTo>
                    <a:pt x="153590" y="893762"/>
                    <a:pt x="307181" y="758825"/>
                    <a:pt x="447675" y="647700"/>
                  </a:cubicBezTo>
                  <a:cubicBezTo>
                    <a:pt x="588169" y="536575"/>
                    <a:pt x="719137" y="444500"/>
                    <a:pt x="842962" y="361950"/>
                  </a:cubicBezTo>
                  <a:cubicBezTo>
                    <a:pt x="966787" y="279400"/>
                    <a:pt x="1080294" y="205581"/>
                    <a:pt x="1190625" y="152400"/>
                  </a:cubicBezTo>
                  <a:cubicBezTo>
                    <a:pt x="1300956" y="99219"/>
                    <a:pt x="1432719" y="65882"/>
                    <a:pt x="1504950" y="42863"/>
                  </a:cubicBezTo>
                  <a:cubicBezTo>
                    <a:pt x="1577181" y="19844"/>
                    <a:pt x="1575593" y="21432"/>
                    <a:pt x="1624012" y="14288"/>
                  </a:cubicBezTo>
                  <a:cubicBezTo>
                    <a:pt x="1672431" y="7144"/>
                    <a:pt x="1754187" y="2381"/>
                    <a:pt x="1795462" y="0"/>
                  </a:cubicBezTo>
                </a:path>
              </a:pathLst>
            </a:cu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78" name="Rectangle 177">
            <a:extLst>
              <a:ext uri="{FF2B5EF4-FFF2-40B4-BE49-F238E27FC236}">
                <a16:creationId xmlns:a16="http://schemas.microsoft.com/office/drawing/2014/main" id="{D7E6B599-78EE-4608-9C48-C452C45D973D}"/>
              </a:ext>
            </a:extLst>
          </p:cNvPr>
          <p:cNvSpPr/>
          <p:nvPr/>
        </p:nvSpPr>
        <p:spPr>
          <a:xfrm rot="16200000">
            <a:off x="1617817" y="-3256547"/>
            <a:ext cx="2328151" cy="784979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 name="Subtitle 2">
                <a:extLst>
                  <a:ext uri="{FF2B5EF4-FFF2-40B4-BE49-F238E27FC236}">
                    <a16:creationId xmlns:a16="http://schemas.microsoft.com/office/drawing/2014/main" id="{2493BFCB-9362-4ED9-BBD6-CC7CD6B611C2}"/>
                  </a:ext>
                </a:extLst>
              </p:cNvPr>
              <p:cNvSpPr txBox="1">
                <a:spLocks/>
              </p:cNvSpPr>
              <p:nvPr/>
            </p:nvSpPr>
            <p:spPr>
              <a:xfrm>
                <a:off x="133350" y="171450"/>
                <a:ext cx="12058649" cy="9658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Hyperbolic angles </a:t>
                </a:r>
                <a14:m>
                  <m:oMath xmlns:m="http://schemas.openxmlformats.org/officeDocument/2006/math">
                    <m:r>
                      <a:rPr lang="en-US" sz="4200" b="0" i="1" smtClean="0">
                        <a:solidFill>
                          <a:srgbClr val="00B050"/>
                        </a:solidFill>
                        <a:latin typeface="Cambria Math" panose="02040503050406030204" pitchFamily="18" charset="0"/>
                      </a:rPr>
                      <m:t>𝜙</m:t>
                    </m:r>
                  </m:oMath>
                </a14:m>
                <a:r>
                  <a:rPr lang="en-US" sz="4200" dirty="0"/>
                  <a:t> help us find points on hyperbola.</a:t>
                </a:r>
              </a:p>
            </p:txBody>
          </p:sp>
        </mc:Choice>
        <mc:Fallback xmlns="">
          <p:sp>
            <p:nvSpPr>
              <p:cNvPr id="4" name="Subtitle 2">
                <a:extLst>
                  <a:ext uri="{FF2B5EF4-FFF2-40B4-BE49-F238E27FC236}">
                    <a16:creationId xmlns:a16="http://schemas.microsoft.com/office/drawing/2014/main" id="{2493BFCB-9362-4ED9-BBD6-CC7CD6B611C2}"/>
                  </a:ext>
                </a:extLst>
              </p:cNvPr>
              <p:cNvSpPr txBox="1">
                <a:spLocks noRot="1" noChangeAspect="1" noMove="1" noResize="1" noEditPoints="1" noAdjustHandles="1" noChangeArrowheads="1" noChangeShapeType="1" noTextEdit="1"/>
              </p:cNvSpPr>
              <p:nvPr/>
            </p:nvSpPr>
            <p:spPr>
              <a:xfrm>
                <a:off x="133350" y="171450"/>
                <a:ext cx="12058649" cy="965850"/>
              </a:xfrm>
              <a:prstGeom prst="rect">
                <a:avLst/>
              </a:prstGeom>
              <a:blipFill>
                <a:blip r:embed="rId5"/>
                <a:stretch>
                  <a:fillRect l="-1972" t="-18239"/>
                </a:stretch>
              </a:blipFill>
            </p:spPr>
            <p:txBody>
              <a:bodyPr/>
              <a:lstStyle/>
              <a:p>
                <a:r>
                  <a:rPr lang="en-CA">
                    <a:noFill/>
                  </a:rPr>
                  <a:t> </a:t>
                </a:r>
              </a:p>
            </p:txBody>
          </p:sp>
        </mc:Fallback>
      </mc:AlternateContent>
      <p:sp>
        <p:nvSpPr>
          <p:cNvPr id="52" name="Oval 51">
            <a:extLst>
              <a:ext uri="{FF2B5EF4-FFF2-40B4-BE49-F238E27FC236}">
                <a16:creationId xmlns:a16="http://schemas.microsoft.com/office/drawing/2014/main" id="{FDFFBCCE-A8FC-44EF-A207-57ED3D677856}"/>
              </a:ext>
            </a:extLst>
          </p:cNvPr>
          <p:cNvSpPr/>
          <p:nvPr/>
        </p:nvSpPr>
        <p:spPr>
          <a:xfrm>
            <a:off x="477243" y="6518400"/>
            <a:ext cx="244350" cy="2443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0" name="Group 9">
            <a:extLst>
              <a:ext uri="{FF2B5EF4-FFF2-40B4-BE49-F238E27FC236}">
                <a16:creationId xmlns:a16="http://schemas.microsoft.com/office/drawing/2014/main" id="{D69543DD-DB3C-48F5-B3BD-91639CB5CB36}"/>
              </a:ext>
            </a:extLst>
          </p:cNvPr>
          <p:cNvGrpSpPr/>
          <p:nvPr/>
        </p:nvGrpSpPr>
        <p:grpSpPr>
          <a:xfrm>
            <a:off x="-90081" y="1063728"/>
            <a:ext cx="2733115" cy="5603772"/>
            <a:chOff x="-90081" y="1063728"/>
            <a:chExt cx="2733115" cy="5603772"/>
          </a:xfrm>
        </p:grpSpPr>
        <p:cxnSp>
          <p:nvCxnSpPr>
            <p:cNvPr id="53" name="Straight Connector 52">
              <a:extLst>
                <a:ext uri="{FF2B5EF4-FFF2-40B4-BE49-F238E27FC236}">
                  <a16:creationId xmlns:a16="http://schemas.microsoft.com/office/drawing/2014/main" id="{AEBC98C2-B56C-4DCD-9C7F-F185ECCCE0C6}"/>
                </a:ext>
              </a:extLst>
            </p:cNvPr>
            <p:cNvCxnSpPr>
              <a:cxnSpLocks/>
            </p:cNvCxnSpPr>
            <p:nvPr/>
          </p:nvCxnSpPr>
          <p:spPr>
            <a:xfrm flipV="1">
              <a:off x="585634" y="1752600"/>
              <a:ext cx="0" cy="49149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3089F58-4BE4-4C10-A1A5-009D105AB105}"/>
                </a:ext>
              </a:extLst>
            </p:cNvPr>
            <p:cNvCxnSpPr>
              <a:cxnSpLocks/>
            </p:cNvCxnSpPr>
            <p:nvPr/>
          </p:nvCxnSpPr>
          <p:spPr>
            <a:xfrm flipV="1">
              <a:off x="569471" y="1428750"/>
              <a:ext cx="2073563" cy="518284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5D71CAA-C62C-4618-8797-FAD1C26C7A5F}"/>
                    </a:ext>
                  </a:extLst>
                </p:cNvPr>
                <p:cNvSpPr txBox="1"/>
                <p:nvPr/>
              </p:nvSpPr>
              <p:spPr>
                <a:xfrm>
                  <a:off x="-90081" y="1063728"/>
                  <a:ext cx="1900841" cy="830997"/>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i="1">
                            <a:solidFill>
                              <a:srgbClr val="00B050"/>
                            </a:solidFill>
                            <a:latin typeface="Cambria Math" panose="02040503050406030204" pitchFamily="18" charset="0"/>
                          </a:rPr>
                          <m:t>𝜙</m:t>
                        </m:r>
                        <m:r>
                          <a:rPr lang="en-US" sz="4800" i="1" smtClean="0">
                            <a:solidFill>
                              <a:schemeClr val="tx1"/>
                            </a:solidFill>
                            <a:latin typeface="Cambria Math" panose="02040503050406030204" pitchFamily="18" charset="0"/>
                          </a:rPr>
                          <m:t>=0</m:t>
                        </m:r>
                      </m:oMath>
                    </m:oMathPara>
                  </a14:m>
                  <a:endParaRPr lang="en-CA" sz="4800" dirty="0">
                    <a:solidFill>
                      <a:schemeClr val="tx1"/>
                    </a:solidFill>
                  </a:endParaRPr>
                </a:p>
              </p:txBody>
            </p:sp>
          </mc:Choice>
          <mc:Fallback xmlns="">
            <p:sp>
              <p:nvSpPr>
                <p:cNvPr id="66" name="TextBox 65">
                  <a:extLst>
                    <a:ext uri="{FF2B5EF4-FFF2-40B4-BE49-F238E27FC236}">
                      <a16:creationId xmlns:a16="http://schemas.microsoft.com/office/drawing/2014/main" id="{85D71CAA-C62C-4618-8797-FAD1C26C7A5F}"/>
                    </a:ext>
                  </a:extLst>
                </p:cNvPr>
                <p:cNvSpPr txBox="1">
                  <a:spLocks noRot="1" noChangeAspect="1" noMove="1" noResize="1" noEditPoints="1" noAdjustHandles="1" noChangeArrowheads="1" noChangeShapeType="1" noTextEdit="1"/>
                </p:cNvSpPr>
                <p:nvPr/>
              </p:nvSpPr>
              <p:spPr>
                <a:xfrm>
                  <a:off x="-90081" y="1063728"/>
                  <a:ext cx="1900841" cy="830997"/>
                </a:xfrm>
                <a:prstGeom prst="rect">
                  <a:avLst/>
                </a:prstGeom>
                <a:blipFill>
                  <a:blip r:embed="rId6"/>
                  <a:stretch>
                    <a:fillRect/>
                  </a:stretch>
                </a:blipFill>
                <a:effectLst>
                  <a:softEdge rad="127000"/>
                </a:effectLst>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65DED05-F33D-400B-BA6D-DB36ED885F21}"/>
                  </a:ext>
                </a:extLst>
              </p:cNvPr>
              <p:cNvSpPr txBox="1"/>
              <p:nvPr/>
            </p:nvSpPr>
            <p:spPr>
              <a:xfrm>
                <a:off x="786978" y="5559528"/>
                <a:ext cx="2344809" cy="988412"/>
              </a:xfrm>
              <a:prstGeom prst="rect">
                <a:avLst/>
              </a:prstGeom>
              <a:solidFill>
                <a:schemeClr val="bg1"/>
              </a:solidFill>
              <a:effectLst>
                <a:softEdge rad="317500"/>
              </a:effectLst>
            </p:spPr>
            <p:txBody>
              <a:bodyPr wrap="none" rtlCol="0">
                <a:spAutoFit/>
              </a:bodyPr>
              <a:lstStyle/>
              <a:p>
                <a14:m>
                  <m:oMath xmlns:m="http://schemas.openxmlformats.org/officeDocument/2006/math">
                    <m:r>
                      <a:rPr lang="en-US" sz="4000" b="0" i="1" smtClean="0">
                        <a:solidFill>
                          <a:srgbClr val="FF7575"/>
                        </a:solidFill>
                        <a:latin typeface="Cambria Math" panose="02040503050406030204" pitchFamily="18" charset="0"/>
                      </a:rPr>
                      <m:t>𝑎𝑟𝑒𝑎</m:t>
                    </m:r>
                    <m:r>
                      <a:rPr lang="en-US" sz="4000" b="0" i="1" smtClean="0">
                        <a:solidFill>
                          <a:srgbClr val="FF7575"/>
                        </a:solidFill>
                        <a:latin typeface="Cambria Math" panose="02040503050406030204" pitchFamily="18" charset="0"/>
                      </a:rPr>
                      <m:t>=</m:t>
                    </m:r>
                    <m:f>
                      <m:fPr>
                        <m:ctrlPr>
                          <a:rPr lang="en-US" sz="4000" b="0" i="1" smtClean="0">
                            <a:solidFill>
                              <a:srgbClr val="FF7575"/>
                            </a:solidFill>
                            <a:latin typeface="Cambria Math" panose="02040503050406030204" pitchFamily="18" charset="0"/>
                          </a:rPr>
                        </m:ctrlPr>
                      </m:fPr>
                      <m:num>
                        <m:r>
                          <a:rPr lang="en-US" sz="4000" b="0" i="1" smtClean="0">
                            <a:solidFill>
                              <a:srgbClr val="FF7575"/>
                            </a:solidFill>
                            <a:latin typeface="Cambria Math" panose="02040503050406030204" pitchFamily="18" charset="0"/>
                          </a:rPr>
                          <m:t>𝜙</m:t>
                        </m:r>
                      </m:num>
                      <m:den>
                        <m:r>
                          <a:rPr lang="en-US" sz="4000" b="0" i="1" smtClean="0">
                            <a:solidFill>
                              <a:srgbClr val="FF7575"/>
                            </a:solidFill>
                            <a:latin typeface="Cambria Math" panose="02040503050406030204" pitchFamily="18" charset="0"/>
                          </a:rPr>
                          <m:t>2</m:t>
                        </m:r>
                      </m:den>
                    </m:f>
                  </m:oMath>
                </a14:m>
                <a:r>
                  <a:rPr lang="en-CA" sz="4000" dirty="0">
                    <a:solidFill>
                      <a:srgbClr val="FF7575"/>
                    </a:solidFill>
                  </a:rPr>
                  <a:t> </a:t>
                </a:r>
              </a:p>
            </p:txBody>
          </p:sp>
        </mc:Choice>
        <mc:Fallback xmlns="">
          <p:sp>
            <p:nvSpPr>
              <p:cNvPr id="68" name="TextBox 67">
                <a:extLst>
                  <a:ext uri="{FF2B5EF4-FFF2-40B4-BE49-F238E27FC236}">
                    <a16:creationId xmlns:a16="http://schemas.microsoft.com/office/drawing/2014/main" id="{365DED05-F33D-400B-BA6D-DB36ED885F21}"/>
                  </a:ext>
                </a:extLst>
              </p:cNvPr>
              <p:cNvSpPr txBox="1">
                <a:spLocks noRot="1" noChangeAspect="1" noMove="1" noResize="1" noEditPoints="1" noAdjustHandles="1" noChangeArrowheads="1" noChangeShapeType="1" noTextEdit="1"/>
              </p:cNvSpPr>
              <p:nvPr/>
            </p:nvSpPr>
            <p:spPr>
              <a:xfrm>
                <a:off x="786978" y="5559528"/>
                <a:ext cx="2344809" cy="988412"/>
              </a:xfrm>
              <a:prstGeom prst="rect">
                <a:avLst/>
              </a:prstGeom>
              <a:blipFill>
                <a:blip r:embed="rId7"/>
                <a:stretch>
                  <a:fillRect/>
                </a:stretch>
              </a:blipFill>
              <a:effectLst>
                <a:softEdge rad="3175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B94BC9B1-E6AA-4263-BCE6-23CB43CF43B1}"/>
                  </a:ext>
                </a:extLst>
              </p:cNvPr>
              <p:cNvSpPr txBox="1"/>
              <p:nvPr/>
            </p:nvSpPr>
            <p:spPr>
              <a:xfrm>
                <a:off x="5410200" y="4686300"/>
                <a:ext cx="6705600" cy="1015663"/>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ctrlPr>
                                <a:rPr lang="en-US" sz="6000" b="0" i="1" smtClean="0">
                                  <a:solidFill>
                                    <a:schemeClr val="tx1"/>
                                  </a:solidFill>
                                  <a:latin typeface="Cambria Math" panose="02040503050406030204" pitchFamily="18" charset="0"/>
                                </a:rPr>
                              </m:ctrlPr>
                            </m:dPr>
                            <m:e>
                              <m:r>
                                <a:rPr lang="en-US" sz="6000" b="0" i="1" smtClean="0">
                                  <a:solidFill>
                                    <a:schemeClr val="tx1"/>
                                  </a:solidFill>
                                  <a:latin typeface="Cambria Math" panose="02040503050406030204" pitchFamily="18" charset="0"/>
                                </a:rPr>
                                <m:t>𝑐</m:t>
                              </m:r>
                              <m:r>
                                <a:rPr lang="en-US" sz="6000" b="0" i="1" smtClean="0">
                                  <a:solidFill>
                                    <a:srgbClr val="0070C0"/>
                                  </a:solidFill>
                                  <a:latin typeface="Cambria Math" panose="02040503050406030204" pitchFamily="18" charset="0"/>
                                </a:rPr>
                                <m:t>𝑡</m:t>
                              </m:r>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  −  </m:t>
                      </m:r>
                      <m:sSup>
                        <m:sSupPr>
                          <m:ctrlPr>
                            <a:rPr lang="en-US" sz="6000" b="0" i="1" smtClean="0">
                              <a:solidFill>
                                <a:schemeClr val="tx1"/>
                              </a:solidFill>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  </m:t>
                      </m:r>
                      <m:r>
                        <a:rPr lang="en-US" sz="6000" i="1">
                          <a:latin typeface="Cambria Math" panose="02040503050406030204" pitchFamily="18" charset="0"/>
                        </a:rPr>
                        <m:t>=</m:t>
                      </m:r>
                      <m:r>
                        <a:rPr lang="en-US" sz="6000" b="0" i="1" smtClean="0">
                          <a:latin typeface="Cambria Math" panose="02040503050406030204" pitchFamily="18" charset="0"/>
                        </a:rPr>
                        <m:t>  </m:t>
                      </m:r>
                      <m:sSup>
                        <m:sSupPr>
                          <m:ctrlPr>
                            <a:rPr lang="en-US" sz="6000" i="1">
                              <a:latin typeface="Cambria Math" panose="02040503050406030204" pitchFamily="18" charset="0"/>
                            </a:rPr>
                          </m:ctrlPr>
                        </m:sSupPr>
                        <m:e>
                          <m:r>
                            <a:rPr lang="en-US" sz="6000" b="0" i="1" smtClean="0">
                              <a:solidFill>
                                <a:schemeClr val="accent2">
                                  <a:lumMod val="75000"/>
                                </a:schemeClr>
                              </a:solidFill>
                              <a:latin typeface="Cambria Math" panose="02040503050406030204" pitchFamily="18" charset="0"/>
                            </a:rPr>
                            <m:t>𝑠</m:t>
                          </m:r>
                        </m:e>
                        <m:sup>
                          <m:r>
                            <a:rPr lang="en-US" sz="6000" i="1">
                              <a:latin typeface="Cambria Math" panose="02040503050406030204" pitchFamily="18" charset="0"/>
                            </a:rPr>
                            <m:t>2</m:t>
                          </m:r>
                        </m:sup>
                      </m:sSup>
                    </m:oMath>
                  </m:oMathPara>
                </a14:m>
                <a:endParaRPr lang="en-CA" sz="6000" dirty="0">
                  <a:solidFill>
                    <a:schemeClr val="tx1"/>
                  </a:solidFill>
                </a:endParaRPr>
              </a:p>
            </p:txBody>
          </p:sp>
        </mc:Choice>
        <mc:Fallback xmlns="">
          <p:sp>
            <p:nvSpPr>
              <p:cNvPr id="71" name="TextBox 70">
                <a:extLst>
                  <a:ext uri="{FF2B5EF4-FFF2-40B4-BE49-F238E27FC236}">
                    <a16:creationId xmlns:a16="http://schemas.microsoft.com/office/drawing/2014/main" id="{B94BC9B1-E6AA-4263-BCE6-23CB43CF43B1}"/>
                  </a:ext>
                </a:extLst>
              </p:cNvPr>
              <p:cNvSpPr txBox="1">
                <a:spLocks noRot="1" noChangeAspect="1" noMove="1" noResize="1" noEditPoints="1" noAdjustHandles="1" noChangeArrowheads="1" noChangeShapeType="1" noTextEdit="1"/>
              </p:cNvSpPr>
              <p:nvPr/>
            </p:nvSpPr>
            <p:spPr>
              <a:xfrm>
                <a:off x="5410200" y="4686300"/>
                <a:ext cx="6705600" cy="1015663"/>
              </a:xfrm>
              <a:prstGeom prst="rect">
                <a:avLst/>
              </a:prstGeom>
              <a:blipFill>
                <a:blip r:embed="rId8"/>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D4E546E-D0D9-4A13-87C6-CFC388B1EB07}"/>
                  </a:ext>
                </a:extLst>
              </p:cNvPr>
              <p:cNvSpPr txBox="1"/>
              <p:nvPr/>
            </p:nvSpPr>
            <p:spPr>
              <a:xfrm>
                <a:off x="4876800" y="5753100"/>
                <a:ext cx="7200900" cy="830997"/>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800" b="0" i="1" smtClean="0">
                              <a:solidFill>
                                <a:schemeClr val="tx1"/>
                              </a:solidFill>
                              <a:latin typeface="Cambria Math" panose="02040503050406030204" pitchFamily="18" charset="0"/>
                            </a:rPr>
                          </m:ctrlPr>
                        </m:sSupPr>
                        <m:e>
                          <m:d>
                            <m:dPr>
                              <m:ctrlPr>
                                <a:rPr lang="en-US" sz="4800" b="0" i="1" smtClean="0">
                                  <a:solidFill>
                                    <a:schemeClr val="tx1"/>
                                  </a:solidFill>
                                  <a:latin typeface="Cambria Math" panose="02040503050406030204" pitchFamily="18" charset="0"/>
                                </a:rPr>
                              </m:ctrlPr>
                            </m:dPr>
                            <m:e>
                              <m:func>
                                <m:funcPr>
                                  <m:ctrlPr>
                                    <a:rPr lang="en-US" sz="4800" i="1">
                                      <a:solidFill>
                                        <a:schemeClr val="tx1"/>
                                      </a:solidFill>
                                      <a:latin typeface="Cambria Math" panose="02040503050406030204" pitchFamily="18" charset="0"/>
                                    </a:rPr>
                                  </m:ctrlPr>
                                </m:funcPr>
                                <m:fName>
                                  <m:r>
                                    <m:rPr>
                                      <m:sty m:val="p"/>
                                    </m:rPr>
                                    <a:rPr lang="en-US" sz="4800">
                                      <a:solidFill>
                                        <a:schemeClr val="tx1"/>
                                      </a:solidFill>
                                      <a:latin typeface="Cambria Math" panose="02040503050406030204" pitchFamily="18" charset="0"/>
                                    </a:rPr>
                                    <m:t>cosh</m:t>
                                  </m:r>
                                </m:fName>
                                <m:e>
                                  <m:r>
                                    <a:rPr lang="en-US" sz="4800" i="1" smtClean="0">
                                      <a:solidFill>
                                        <a:srgbClr val="00B050"/>
                                      </a:solidFill>
                                      <a:latin typeface="Cambria Math" panose="02040503050406030204" pitchFamily="18" charset="0"/>
                                    </a:rPr>
                                    <m:t>𝜙</m:t>
                                  </m:r>
                                </m:e>
                              </m:func>
                            </m:e>
                          </m:d>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m:t>
                      </m:r>
                      <m:sSup>
                        <m:sSupPr>
                          <m:ctrlPr>
                            <a:rPr lang="en-US" sz="4800" i="1">
                              <a:solidFill>
                                <a:schemeClr val="tx1"/>
                              </a:solidFill>
                              <a:latin typeface="Cambria Math" panose="02040503050406030204" pitchFamily="18" charset="0"/>
                            </a:rPr>
                          </m:ctrlPr>
                        </m:sSupPr>
                        <m:e>
                          <m:d>
                            <m:dPr>
                              <m:ctrlPr>
                                <a:rPr lang="en-US" sz="4800" i="1">
                                  <a:solidFill>
                                    <a:schemeClr val="tx1"/>
                                  </a:solidFill>
                                  <a:latin typeface="Cambria Math" panose="02040503050406030204" pitchFamily="18" charset="0"/>
                                </a:rPr>
                              </m:ctrlPr>
                            </m:dPr>
                            <m:e>
                              <m:func>
                                <m:funcPr>
                                  <m:ctrlPr>
                                    <a:rPr lang="en-US" sz="4800" i="1">
                                      <a:solidFill>
                                        <a:schemeClr val="tx1"/>
                                      </a:solidFill>
                                      <a:latin typeface="Cambria Math" panose="02040503050406030204" pitchFamily="18" charset="0"/>
                                    </a:rPr>
                                  </m:ctrlPr>
                                </m:funcPr>
                                <m:fName>
                                  <m:r>
                                    <m:rPr>
                                      <m:sty m:val="p"/>
                                    </m:rPr>
                                    <a:rPr lang="en-US" sz="4800">
                                      <a:solidFill>
                                        <a:schemeClr val="tx1"/>
                                      </a:solidFill>
                                      <a:latin typeface="Cambria Math" panose="02040503050406030204" pitchFamily="18" charset="0"/>
                                    </a:rPr>
                                    <m:t>sinh</m:t>
                                  </m:r>
                                </m:fName>
                                <m:e>
                                  <m:r>
                                    <a:rPr lang="en-US" sz="4800" i="1" smtClean="0">
                                      <a:solidFill>
                                        <a:srgbClr val="00B050"/>
                                      </a:solidFill>
                                      <a:latin typeface="Cambria Math" panose="02040503050406030204" pitchFamily="18" charset="0"/>
                                    </a:rPr>
                                    <m:t>𝜙</m:t>
                                  </m:r>
                                </m:e>
                              </m:func>
                            </m:e>
                          </m:d>
                        </m:e>
                        <m:sup>
                          <m:r>
                            <a:rPr lang="en-US" sz="4800" i="1">
                              <a:solidFill>
                                <a:schemeClr val="tx1"/>
                              </a:solidFill>
                              <a:latin typeface="Cambria Math" panose="02040503050406030204" pitchFamily="18" charset="0"/>
                            </a:rPr>
                            <m:t>2</m:t>
                          </m:r>
                        </m:sup>
                      </m:sSup>
                      <m:r>
                        <a:rPr lang="en-US" sz="4800" i="1">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1</m:t>
                      </m:r>
                    </m:oMath>
                  </m:oMathPara>
                </a14:m>
                <a:endParaRPr lang="en-CA" sz="4800" dirty="0">
                  <a:solidFill>
                    <a:schemeClr val="tx1"/>
                  </a:solidFill>
                </a:endParaRPr>
              </a:p>
            </p:txBody>
          </p:sp>
        </mc:Choice>
        <mc:Fallback xmlns="">
          <p:sp>
            <p:nvSpPr>
              <p:cNvPr id="72" name="TextBox 71">
                <a:extLst>
                  <a:ext uri="{FF2B5EF4-FFF2-40B4-BE49-F238E27FC236}">
                    <a16:creationId xmlns:a16="http://schemas.microsoft.com/office/drawing/2014/main" id="{BD4E546E-D0D9-4A13-87C6-CFC388B1EB07}"/>
                  </a:ext>
                </a:extLst>
              </p:cNvPr>
              <p:cNvSpPr txBox="1">
                <a:spLocks noRot="1" noChangeAspect="1" noMove="1" noResize="1" noEditPoints="1" noAdjustHandles="1" noChangeArrowheads="1" noChangeShapeType="1" noTextEdit="1"/>
              </p:cNvSpPr>
              <p:nvPr/>
            </p:nvSpPr>
            <p:spPr>
              <a:xfrm>
                <a:off x="4876800" y="5753100"/>
                <a:ext cx="7200900" cy="830997"/>
              </a:xfrm>
              <a:prstGeom prst="rect">
                <a:avLst/>
              </a:prstGeom>
              <a:blipFill>
                <a:blip r:embed="rId9"/>
                <a:stretch>
                  <a:fillRect/>
                </a:stretch>
              </a:blipFill>
              <a:ln w="38100">
                <a:noFill/>
              </a:ln>
            </p:spPr>
            <p:txBody>
              <a:bodyPr/>
              <a:lstStyle/>
              <a:p>
                <a:r>
                  <a:rPr lang="en-CA">
                    <a:noFill/>
                  </a:rPr>
                  <a:t> </a:t>
                </a:r>
              </a:p>
            </p:txBody>
          </p:sp>
        </mc:Fallback>
      </mc:AlternateContent>
      <p:sp>
        <p:nvSpPr>
          <p:cNvPr id="60" name="Oval 59">
            <a:extLst>
              <a:ext uri="{FF2B5EF4-FFF2-40B4-BE49-F238E27FC236}">
                <a16:creationId xmlns:a16="http://schemas.microsoft.com/office/drawing/2014/main" id="{087A5AA3-1046-4E4A-B085-9ED9834B2626}"/>
              </a:ext>
            </a:extLst>
          </p:cNvPr>
          <p:cNvSpPr/>
          <p:nvPr/>
        </p:nvSpPr>
        <p:spPr>
          <a:xfrm>
            <a:off x="1068558" y="4759625"/>
            <a:ext cx="359503" cy="35950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Oval 60">
            <a:extLst>
              <a:ext uri="{FF2B5EF4-FFF2-40B4-BE49-F238E27FC236}">
                <a16:creationId xmlns:a16="http://schemas.microsoft.com/office/drawing/2014/main" id="{4511CBE2-5073-4F0C-9991-0F105ACE162A}"/>
              </a:ext>
            </a:extLst>
          </p:cNvPr>
          <p:cNvSpPr/>
          <p:nvPr/>
        </p:nvSpPr>
        <p:spPr>
          <a:xfrm>
            <a:off x="1671563" y="3242221"/>
            <a:ext cx="359503" cy="359503"/>
          </a:xfrm>
          <a:prstGeom prst="ellipse">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Oval 61">
            <a:extLst>
              <a:ext uri="{FF2B5EF4-FFF2-40B4-BE49-F238E27FC236}">
                <a16:creationId xmlns:a16="http://schemas.microsoft.com/office/drawing/2014/main" id="{CF52EF92-DB74-4295-9040-A99B9648C0C8}"/>
              </a:ext>
            </a:extLst>
          </p:cNvPr>
          <p:cNvSpPr/>
          <p:nvPr/>
        </p:nvSpPr>
        <p:spPr>
          <a:xfrm>
            <a:off x="2265706" y="1695577"/>
            <a:ext cx="359503" cy="35950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 name="Group 10">
            <a:extLst>
              <a:ext uri="{FF2B5EF4-FFF2-40B4-BE49-F238E27FC236}">
                <a16:creationId xmlns:a16="http://schemas.microsoft.com/office/drawing/2014/main" id="{AE8FC4C3-9BC5-4008-BB35-9B1034C7CA17}"/>
              </a:ext>
            </a:extLst>
          </p:cNvPr>
          <p:cNvGrpSpPr/>
          <p:nvPr/>
        </p:nvGrpSpPr>
        <p:grpSpPr>
          <a:xfrm>
            <a:off x="1638863" y="3601066"/>
            <a:ext cx="10553137" cy="1536526"/>
            <a:chOff x="1638863" y="3601066"/>
            <a:chExt cx="10553137" cy="1536526"/>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6C2CAC4-4251-40E2-B0FD-8850EF56A3F2}"/>
                    </a:ext>
                  </a:extLst>
                </p:cNvPr>
                <p:cNvSpPr txBox="1"/>
                <p:nvPr/>
              </p:nvSpPr>
              <p:spPr>
                <a:xfrm>
                  <a:off x="4903659" y="3601066"/>
                  <a:ext cx="7288341"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m:t>
                        </m:r>
                        <m:r>
                          <a:rPr lang="en-US" sz="4400" b="0" i="1" smtClean="0">
                            <a:solidFill>
                              <a:schemeClr val="tx1"/>
                            </a:solidFill>
                            <a:latin typeface="Cambria Math" panose="02040503050406030204" pitchFamily="18" charset="0"/>
                          </a:rPr>
                          <m:t>𝑐𝑡</m:t>
                        </m:r>
                        <m:r>
                          <a:rPr lang="en-US" sz="4400" b="0" i="1" smtClean="0">
                            <a:solidFill>
                              <a:schemeClr val="tx1"/>
                            </a:solidFill>
                            <a:latin typeface="Cambria Math" panose="02040503050406030204" pitchFamily="18" charset="0"/>
                          </a:rPr>
                          <m:t>=1</m:t>
                        </m:r>
                        <m:func>
                          <m:funcPr>
                            <m:ctrlPr>
                              <a:rPr lang="en-US" sz="4400" b="0" i="1" smtClean="0">
                                <a:solidFill>
                                  <a:schemeClr val="tx1"/>
                                </a:solidFill>
                                <a:latin typeface="Cambria Math" panose="02040503050406030204" pitchFamily="18" charset="0"/>
                              </a:rPr>
                            </m:ctrlPr>
                          </m:funcPr>
                          <m:fName>
                            <m:r>
                              <m:rPr>
                                <m:sty m:val="p"/>
                              </m:rPr>
                              <a:rPr lang="en-US" sz="4400" b="0" i="0" smtClean="0">
                                <a:solidFill>
                                  <a:schemeClr val="tx1"/>
                                </a:solidFill>
                                <a:latin typeface="Cambria Math" panose="02040503050406030204" pitchFamily="18" charset="0"/>
                              </a:rPr>
                              <m:t>cosh</m:t>
                            </m:r>
                          </m:fName>
                          <m:e>
                            <m:r>
                              <a:rPr lang="en-US" sz="4400" b="0" i="1" smtClean="0">
                                <a:solidFill>
                                  <a:schemeClr val="tx1"/>
                                </a:solidFill>
                                <a:latin typeface="Cambria Math" panose="02040503050406030204" pitchFamily="18" charset="0"/>
                              </a:rPr>
                              <m:t>𝜙</m:t>
                            </m:r>
                          </m:e>
                        </m:func>
                        <m:r>
                          <a:rPr lang="en-US" sz="4400" b="0" i="1" smtClean="0">
                            <a:solidFill>
                              <a:schemeClr val="tx1"/>
                            </a:solidFill>
                            <a:latin typeface="Cambria Math" panose="02040503050406030204" pitchFamily="18" charset="0"/>
                          </a:rPr>
                          <m:t>,</m:t>
                        </m:r>
                        <m:r>
                          <a:rPr lang="en-US" sz="4400" b="0" i="1" smtClean="0">
                            <a:solidFill>
                              <a:schemeClr val="tx1"/>
                            </a:solidFill>
                            <a:latin typeface="Cambria Math" panose="02040503050406030204" pitchFamily="18" charset="0"/>
                          </a:rPr>
                          <m:t>𝑥</m:t>
                        </m:r>
                        <m:r>
                          <a:rPr lang="en-US" sz="4400" i="1">
                            <a:solidFill>
                              <a:schemeClr val="tx1"/>
                            </a:solidFill>
                            <a:latin typeface="Cambria Math" panose="02040503050406030204" pitchFamily="18" charset="0"/>
                          </a:rPr>
                          <m:t>=</m:t>
                        </m:r>
                        <m:r>
                          <a:rPr lang="en-US" sz="4400" b="0" i="1" smtClean="0">
                            <a:solidFill>
                              <a:srgbClr val="FF0000"/>
                            </a:solidFill>
                            <a:latin typeface="Cambria Math" panose="02040503050406030204" pitchFamily="18" charset="0"/>
                          </a:rPr>
                          <m:t>1</m:t>
                        </m:r>
                        <m:func>
                          <m:funcPr>
                            <m:ctrlPr>
                              <a:rPr lang="en-US" sz="4400" i="1">
                                <a:solidFill>
                                  <a:schemeClr val="tx1"/>
                                </a:solidFill>
                                <a:latin typeface="Cambria Math" panose="02040503050406030204" pitchFamily="18" charset="0"/>
                              </a:rPr>
                            </m:ctrlPr>
                          </m:funcPr>
                          <m:fName>
                            <m:r>
                              <m:rPr>
                                <m:sty m:val="p"/>
                              </m:rPr>
                              <a:rPr lang="en-US" sz="4400" b="0" i="0" smtClean="0">
                                <a:solidFill>
                                  <a:schemeClr val="tx1"/>
                                </a:solidFill>
                                <a:latin typeface="Cambria Math" panose="02040503050406030204" pitchFamily="18" charset="0"/>
                              </a:rPr>
                              <m:t>sinh</m:t>
                            </m:r>
                          </m:fName>
                          <m:e>
                            <m:r>
                              <a:rPr lang="en-US" sz="4400" b="0" i="1" smtClean="0">
                                <a:solidFill>
                                  <a:schemeClr val="tx1"/>
                                </a:solidFill>
                                <a:latin typeface="Cambria Math" panose="02040503050406030204" pitchFamily="18" charset="0"/>
                              </a:rPr>
                              <m:t>𝜙</m:t>
                            </m:r>
                          </m:e>
                        </m:func>
                        <m:r>
                          <a:rPr lang="en-US" sz="4400" b="0" i="1" smtClean="0">
                            <a:solidFill>
                              <a:schemeClr val="tx1"/>
                            </a:solidFill>
                            <a:latin typeface="Cambria Math" panose="02040503050406030204" pitchFamily="18" charset="0"/>
                          </a:rPr>
                          <m:t>)</m:t>
                        </m:r>
                      </m:oMath>
                    </m:oMathPara>
                  </a14:m>
                  <a:endParaRPr lang="en-CA" sz="4400" dirty="0">
                    <a:solidFill>
                      <a:schemeClr val="tx1"/>
                    </a:solidFill>
                  </a:endParaRPr>
                </a:p>
              </p:txBody>
            </p:sp>
          </mc:Choice>
          <mc:Fallback xmlns="">
            <p:sp>
              <p:nvSpPr>
                <p:cNvPr id="63" name="TextBox 62">
                  <a:extLst>
                    <a:ext uri="{FF2B5EF4-FFF2-40B4-BE49-F238E27FC236}">
                      <a16:creationId xmlns:a16="http://schemas.microsoft.com/office/drawing/2014/main" id="{36C2CAC4-4251-40E2-B0FD-8850EF56A3F2}"/>
                    </a:ext>
                  </a:extLst>
                </p:cNvPr>
                <p:cNvSpPr txBox="1">
                  <a:spLocks noRot="1" noChangeAspect="1" noMove="1" noResize="1" noEditPoints="1" noAdjustHandles="1" noChangeArrowheads="1" noChangeShapeType="1" noTextEdit="1"/>
                </p:cNvSpPr>
                <p:nvPr/>
              </p:nvSpPr>
              <p:spPr>
                <a:xfrm>
                  <a:off x="4903659" y="3601066"/>
                  <a:ext cx="7288341" cy="769441"/>
                </a:xfrm>
                <a:prstGeom prst="rect">
                  <a:avLst/>
                </a:prstGeom>
                <a:blipFill>
                  <a:blip r:embed="rId10"/>
                  <a:stretch>
                    <a:fillRect/>
                  </a:stretch>
                </a:blipFill>
              </p:spPr>
              <p:txBody>
                <a:bodyPr/>
                <a:lstStyle/>
                <a:p>
                  <a:r>
                    <a:rPr lang="en-CA">
                      <a:noFill/>
                    </a:rPr>
                    <a:t> </a:t>
                  </a:r>
                </a:p>
              </p:txBody>
            </p:sp>
          </mc:Fallback>
        </mc:AlternateContent>
        <p:sp>
          <p:nvSpPr>
            <p:cNvPr id="77" name="Freeform: Shape 76">
              <a:extLst>
                <a:ext uri="{FF2B5EF4-FFF2-40B4-BE49-F238E27FC236}">
                  <a16:creationId xmlns:a16="http://schemas.microsoft.com/office/drawing/2014/main" id="{41F52866-D02F-4CBC-AE53-286252300390}"/>
                </a:ext>
              </a:extLst>
            </p:cNvPr>
            <p:cNvSpPr/>
            <p:nvPr/>
          </p:nvSpPr>
          <p:spPr>
            <a:xfrm rot="11270863">
              <a:off x="1638863" y="3612581"/>
              <a:ext cx="3236569" cy="1525011"/>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2" name="Group 11">
            <a:extLst>
              <a:ext uri="{FF2B5EF4-FFF2-40B4-BE49-F238E27FC236}">
                <a16:creationId xmlns:a16="http://schemas.microsoft.com/office/drawing/2014/main" id="{4623794F-2FE3-400A-A350-155C41884997}"/>
              </a:ext>
            </a:extLst>
          </p:cNvPr>
          <p:cNvGrpSpPr/>
          <p:nvPr/>
        </p:nvGrpSpPr>
        <p:grpSpPr>
          <a:xfrm>
            <a:off x="2274923" y="2435942"/>
            <a:ext cx="9917077" cy="1245115"/>
            <a:chOff x="2274923" y="2435942"/>
            <a:chExt cx="9917077" cy="1245115"/>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2CE5078-D6A0-4340-9F24-363FB7532196}"/>
                    </a:ext>
                  </a:extLst>
                </p:cNvPr>
                <p:cNvSpPr txBox="1"/>
                <p:nvPr/>
              </p:nvSpPr>
              <p:spPr>
                <a:xfrm>
                  <a:off x="4903659" y="2435942"/>
                  <a:ext cx="7288341"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rPr>
                          <m:t>(</m:t>
                        </m:r>
                        <m:r>
                          <a:rPr lang="en-US" sz="4400" i="1" smtClean="0">
                            <a:latin typeface="Cambria Math" panose="02040503050406030204" pitchFamily="18" charset="0"/>
                          </a:rPr>
                          <m:t>𝑐𝑡</m:t>
                        </m:r>
                        <m:r>
                          <a:rPr lang="en-US" sz="4400" i="1" smtClean="0">
                            <a:latin typeface="Cambria Math" panose="02040503050406030204" pitchFamily="18" charset="0"/>
                          </a:rPr>
                          <m:t>=2</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latin typeface="Cambria Math" panose="02040503050406030204" pitchFamily="18" charset="0"/>
                              </a:rPr>
                              <m:t>𝜙</m:t>
                            </m:r>
                          </m:e>
                        </m:func>
                        <m:r>
                          <a:rPr lang="en-US" sz="4400" i="1">
                            <a:latin typeface="Cambria Math" panose="02040503050406030204" pitchFamily="18" charset="0"/>
                          </a:rPr>
                          <m:t>,</m:t>
                        </m:r>
                        <m:r>
                          <a:rPr lang="en-US" sz="4400" i="1">
                            <a:latin typeface="Cambria Math" panose="02040503050406030204" pitchFamily="18" charset="0"/>
                          </a:rPr>
                          <m:t>𝑥</m:t>
                        </m:r>
                        <m:r>
                          <a:rPr lang="en-US" sz="4400" i="1">
                            <a:latin typeface="Cambria Math" panose="02040503050406030204" pitchFamily="18" charset="0"/>
                          </a:rPr>
                          <m:t>=2</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sinh</m:t>
                            </m:r>
                          </m:fName>
                          <m:e>
                            <m:r>
                              <a:rPr lang="en-US" sz="4400" i="1">
                                <a:latin typeface="Cambria Math" panose="02040503050406030204" pitchFamily="18" charset="0"/>
                              </a:rPr>
                              <m:t>𝜙</m:t>
                            </m:r>
                          </m:e>
                        </m:func>
                        <m:r>
                          <a:rPr lang="en-US" sz="4400" i="1">
                            <a:latin typeface="Cambria Math" panose="02040503050406030204" pitchFamily="18" charset="0"/>
                          </a:rPr>
                          <m:t>)</m:t>
                        </m:r>
                      </m:oMath>
                    </m:oMathPara>
                  </a14:m>
                  <a:endParaRPr lang="en-CA" sz="4400" dirty="0"/>
                </a:p>
              </p:txBody>
            </p:sp>
          </mc:Choice>
          <mc:Fallback xmlns="">
            <p:sp>
              <p:nvSpPr>
                <p:cNvPr id="64" name="TextBox 63">
                  <a:extLst>
                    <a:ext uri="{FF2B5EF4-FFF2-40B4-BE49-F238E27FC236}">
                      <a16:creationId xmlns:a16="http://schemas.microsoft.com/office/drawing/2014/main" id="{D2CE5078-D6A0-4340-9F24-363FB7532196}"/>
                    </a:ext>
                  </a:extLst>
                </p:cNvPr>
                <p:cNvSpPr txBox="1">
                  <a:spLocks noRot="1" noChangeAspect="1" noMove="1" noResize="1" noEditPoints="1" noAdjustHandles="1" noChangeArrowheads="1" noChangeShapeType="1" noTextEdit="1"/>
                </p:cNvSpPr>
                <p:nvPr/>
              </p:nvSpPr>
              <p:spPr>
                <a:xfrm>
                  <a:off x="4903659" y="2435942"/>
                  <a:ext cx="7288341" cy="769441"/>
                </a:xfrm>
                <a:prstGeom prst="rect">
                  <a:avLst/>
                </a:prstGeom>
                <a:blipFill>
                  <a:blip r:embed="rId11"/>
                  <a:stretch>
                    <a:fillRect/>
                  </a:stretch>
                </a:blipFill>
              </p:spPr>
              <p:txBody>
                <a:bodyPr/>
                <a:lstStyle/>
                <a:p>
                  <a:r>
                    <a:rPr lang="en-CA">
                      <a:noFill/>
                    </a:rPr>
                    <a:t> </a:t>
                  </a:r>
                </a:p>
              </p:txBody>
            </p:sp>
          </mc:Fallback>
        </mc:AlternateContent>
        <p:sp>
          <p:nvSpPr>
            <p:cNvPr id="78" name="Freeform: Shape 77">
              <a:extLst>
                <a:ext uri="{FF2B5EF4-FFF2-40B4-BE49-F238E27FC236}">
                  <a16:creationId xmlns:a16="http://schemas.microsoft.com/office/drawing/2014/main" id="{045FCA4F-D2C4-49F4-ABE5-3B451FEB34FD}"/>
                </a:ext>
              </a:extLst>
            </p:cNvPr>
            <p:cNvSpPr/>
            <p:nvPr/>
          </p:nvSpPr>
          <p:spPr>
            <a:xfrm rot="11514716">
              <a:off x="2274923" y="2460949"/>
              <a:ext cx="2589466" cy="1220108"/>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3" name="Group 12">
            <a:extLst>
              <a:ext uri="{FF2B5EF4-FFF2-40B4-BE49-F238E27FC236}">
                <a16:creationId xmlns:a16="http://schemas.microsoft.com/office/drawing/2014/main" id="{A49B3A92-CFF3-4682-882C-7A1FED77ADBD}"/>
              </a:ext>
            </a:extLst>
          </p:cNvPr>
          <p:cNvGrpSpPr/>
          <p:nvPr/>
        </p:nvGrpSpPr>
        <p:grpSpPr>
          <a:xfrm>
            <a:off x="2847708" y="1239477"/>
            <a:ext cx="9344292" cy="912681"/>
            <a:chOff x="2847708" y="1239477"/>
            <a:chExt cx="9344292" cy="912681"/>
          </a:xfrm>
        </p:grpSpPr>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214460-690D-46E0-AE0A-D52CC35D587A}"/>
                    </a:ext>
                  </a:extLst>
                </p:cNvPr>
                <p:cNvSpPr txBox="1"/>
                <p:nvPr/>
              </p:nvSpPr>
              <p:spPr>
                <a:xfrm>
                  <a:off x="4903658" y="1335344"/>
                  <a:ext cx="7288342"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rPr>
                          <m:t>(</m:t>
                        </m:r>
                        <m:r>
                          <a:rPr lang="en-US" sz="4400" i="1" smtClean="0">
                            <a:latin typeface="Cambria Math" panose="02040503050406030204" pitchFamily="18" charset="0"/>
                          </a:rPr>
                          <m:t>𝑐𝑡</m:t>
                        </m:r>
                        <m:r>
                          <a:rPr lang="en-US" sz="4400" i="1" smtClean="0">
                            <a:latin typeface="Cambria Math" panose="02040503050406030204" pitchFamily="18" charset="0"/>
                          </a:rPr>
                          <m:t>=3</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latin typeface="Cambria Math" panose="02040503050406030204" pitchFamily="18" charset="0"/>
                              </a:rPr>
                              <m:t>𝜙</m:t>
                            </m:r>
                          </m:e>
                        </m:func>
                        <m:r>
                          <a:rPr lang="en-US" sz="4400" i="1">
                            <a:latin typeface="Cambria Math" panose="02040503050406030204" pitchFamily="18" charset="0"/>
                          </a:rPr>
                          <m:t>,</m:t>
                        </m:r>
                        <m:r>
                          <a:rPr lang="en-US" sz="4400" i="1">
                            <a:latin typeface="Cambria Math" panose="02040503050406030204" pitchFamily="18" charset="0"/>
                          </a:rPr>
                          <m:t>𝑥</m:t>
                        </m:r>
                        <m:r>
                          <a:rPr lang="en-US" sz="4400" i="1">
                            <a:latin typeface="Cambria Math" panose="02040503050406030204" pitchFamily="18" charset="0"/>
                          </a:rPr>
                          <m:t>=3</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sinh</m:t>
                            </m:r>
                          </m:fName>
                          <m:e>
                            <m:r>
                              <a:rPr lang="en-US" sz="4400" i="1">
                                <a:latin typeface="Cambria Math" panose="02040503050406030204" pitchFamily="18" charset="0"/>
                              </a:rPr>
                              <m:t>𝜙</m:t>
                            </m:r>
                          </m:e>
                        </m:func>
                        <m:r>
                          <a:rPr lang="en-US" sz="4400" i="1">
                            <a:latin typeface="Cambria Math" panose="02040503050406030204" pitchFamily="18" charset="0"/>
                          </a:rPr>
                          <m:t>)</m:t>
                        </m:r>
                      </m:oMath>
                    </m:oMathPara>
                  </a14:m>
                  <a:endParaRPr lang="en-CA" sz="4400" dirty="0"/>
                </a:p>
              </p:txBody>
            </p:sp>
          </mc:Choice>
          <mc:Fallback xmlns="">
            <p:sp>
              <p:nvSpPr>
                <p:cNvPr id="65" name="TextBox 64">
                  <a:extLst>
                    <a:ext uri="{FF2B5EF4-FFF2-40B4-BE49-F238E27FC236}">
                      <a16:creationId xmlns:a16="http://schemas.microsoft.com/office/drawing/2014/main" id="{10214460-690D-46E0-AE0A-D52CC35D587A}"/>
                    </a:ext>
                  </a:extLst>
                </p:cNvPr>
                <p:cNvSpPr txBox="1">
                  <a:spLocks noRot="1" noChangeAspect="1" noMove="1" noResize="1" noEditPoints="1" noAdjustHandles="1" noChangeArrowheads="1" noChangeShapeType="1" noTextEdit="1"/>
                </p:cNvSpPr>
                <p:nvPr/>
              </p:nvSpPr>
              <p:spPr>
                <a:xfrm>
                  <a:off x="4903658" y="1335344"/>
                  <a:ext cx="7288342" cy="769441"/>
                </a:xfrm>
                <a:prstGeom prst="rect">
                  <a:avLst/>
                </a:prstGeom>
                <a:blipFill>
                  <a:blip r:embed="rId12"/>
                  <a:stretch>
                    <a:fillRect/>
                  </a:stretch>
                </a:blipFill>
              </p:spPr>
              <p:txBody>
                <a:bodyPr/>
                <a:lstStyle/>
                <a:p>
                  <a:r>
                    <a:rPr lang="en-CA">
                      <a:noFill/>
                    </a:rPr>
                    <a:t> </a:t>
                  </a:r>
                </a:p>
              </p:txBody>
            </p:sp>
          </mc:Fallback>
        </mc:AlternateContent>
        <p:sp>
          <p:nvSpPr>
            <p:cNvPr id="79" name="Freeform: Shape 78">
              <a:extLst>
                <a:ext uri="{FF2B5EF4-FFF2-40B4-BE49-F238E27FC236}">
                  <a16:creationId xmlns:a16="http://schemas.microsoft.com/office/drawing/2014/main" id="{9F2699A2-76F1-42EF-A7AC-E1A669AE0A53}"/>
                </a:ext>
              </a:extLst>
            </p:cNvPr>
            <p:cNvSpPr/>
            <p:nvPr/>
          </p:nvSpPr>
          <p:spPr>
            <a:xfrm rot="11834290">
              <a:off x="2847708" y="1239477"/>
              <a:ext cx="2106638" cy="912681"/>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73" name="Rectangle 72">
            <a:extLst>
              <a:ext uri="{FF2B5EF4-FFF2-40B4-BE49-F238E27FC236}">
                <a16:creationId xmlns:a16="http://schemas.microsoft.com/office/drawing/2014/main" id="{B54DCF50-E40F-459C-8E96-57FBB3FD6C75}"/>
              </a:ext>
            </a:extLst>
          </p:cNvPr>
          <p:cNvSpPr/>
          <p:nvPr/>
        </p:nvSpPr>
        <p:spPr>
          <a:xfrm>
            <a:off x="8810932" y="1155291"/>
            <a:ext cx="2928784" cy="3276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3">
            <p14:nvContentPartPr>
              <p14:cNvPr id="14" name="Ink 13">
                <a:extLst>
                  <a:ext uri="{FF2B5EF4-FFF2-40B4-BE49-F238E27FC236}">
                    <a16:creationId xmlns:a16="http://schemas.microsoft.com/office/drawing/2014/main" id="{25C78754-CB1D-46E5-8C7D-09AA49047963}"/>
                  </a:ext>
                </a:extLst>
              </p14:cNvPr>
              <p14:cNvContentPartPr/>
              <p14:nvPr>
                <p:extLst>
                  <p:ext uri="{42D2F446-02D8-4167-A562-619A0277C38B}">
                    <p15:isNarration xmlns:p15="http://schemas.microsoft.com/office/powerpoint/2012/main" val="1"/>
                  </p:ext>
                </p:extLst>
              </p14:nvPr>
            </p14:nvContentPartPr>
            <p14:xfrm>
              <a:off x="5308560" y="842400"/>
              <a:ext cx="6414840" cy="3944880"/>
            </p14:xfrm>
          </p:contentPart>
        </mc:Choice>
        <mc:Fallback xmlns="">
          <p:pic>
            <p:nvPicPr>
              <p:cNvPr id="14" name="Ink 13">
                <a:extLst>
                  <a:ext uri="{FF2B5EF4-FFF2-40B4-BE49-F238E27FC236}">
                    <a16:creationId xmlns:a16="http://schemas.microsoft.com/office/drawing/2014/main" id="{25C78754-CB1D-46E5-8C7D-09AA49047963}"/>
                  </a:ext>
                </a:extLst>
              </p:cNvPr>
              <p:cNvPicPr>
                <a:picLocks noGrp="1" noRot="1" noChangeAspect="1" noMove="1" noResize="1" noEditPoints="1" noAdjustHandles="1" noChangeArrowheads="1" noChangeShapeType="1"/>
              </p:cNvPicPr>
              <p:nvPr/>
            </p:nvPicPr>
            <p:blipFill>
              <a:blip r:embed="rId14"/>
              <a:stretch>
                <a:fillRect/>
              </a:stretch>
            </p:blipFill>
            <p:spPr>
              <a:xfrm>
                <a:off x="5299200" y="833040"/>
                <a:ext cx="6433560" cy="3963600"/>
              </a:xfrm>
              <a:prstGeom prst="rect">
                <a:avLst/>
              </a:prstGeom>
            </p:spPr>
          </p:pic>
        </mc:Fallback>
      </mc:AlternateContent>
    </p:spTree>
    <p:custDataLst>
      <p:tags r:id="rId1"/>
    </p:custDataLst>
    <p:extLst>
      <p:ext uri="{BB962C8B-B14F-4D97-AF65-F5344CB8AC3E}">
        <p14:creationId xmlns:p14="http://schemas.microsoft.com/office/powerpoint/2010/main" val="4226873150"/>
      </p:ext>
    </p:extLst>
  </p:cSld>
  <p:clrMapOvr>
    <a:masterClrMapping/>
  </p:clrMapOvr>
  <mc:AlternateContent xmlns:mc="http://schemas.openxmlformats.org/markup-compatibility/2006" xmlns:p14="http://schemas.microsoft.com/office/powerpoint/2010/main">
    <mc:Choice Requires="p14">
      <p:transition spd="slow" p14:dur="2000" advTm="55639"/>
    </mc:Choice>
    <mc:Fallback xmlns="">
      <p:transition spd="slow" advTm="55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md type="call" cmd="playFrom(0.0)">
                                      <p:cBhvr>
                                        <p:cTn id="7" dur="1" fill="hold"/>
                                        <p:tgtEl>
                                          <p:spTgt spid="1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3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3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5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5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500"/>
                                  </p:stCondLst>
                                  <p:childTnLst>
                                    <p:set>
                                      <p:cBhvr>
                                        <p:cTn id="31" dur="1" fill="hold">
                                          <p:stCondLst>
                                            <p:cond delay="0"/>
                                          </p:stCondLst>
                                        </p:cTn>
                                        <p:tgtEl>
                                          <p:spTgt spid="61"/>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50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500"/>
                                  </p:stCondLst>
                                  <p:childTnLst>
                                    <p:set>
                                      <p:cBhvr>
                                        <p:cTn id="41" dur="1" fill="hold">
                                          <p:stCondLst>
                                            <p:cond delay="0"/>
                                          </p:stCondLst>
                                        </p:cTn>
                                        <p:tgtEl>
                                          <p:spTgt spid="12"/>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nodeType="afterEffect">
                                  <p:stCondLst>
                                    <p:cond delay="50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xit" presetSubtype="4" fill="hold" grpId="0" nodeType="clickEffect">
                                  <p:stCondLst>
                                    <p:cond delay="0"/>
                                  </p:stCondLst>
                                  <p:childTnLst>
                                    <p:animEffect transition="out" filter="wipe(down)">
                                      <p:cBhvr>
                                        <p:cTn id="48" dur="500"/>
                                        <p:tgtEl>
                                          <p:spTgt spid="73"/>
                                        </p:tgtEl>
                                      </p:cBhvr>
                                    </p:animEffect>
                                    <p:set>
                                      <p:cBhvr>
                                        <p:cTn id="49" dur="1" fill="hold">
                                          <p:stCondLst>
                                            <p:cond delay="499"/>
                                          </p:stCondLst>
                                        </p:cTn>
                                        <p:tgtEl>
                                          <p:spTgt spid="73"/>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fade">
                                      <p:cBhvr>
                                        <p:cTn id="57" dur="500"/>
                                        <p:tgtEl>
                                          <p:spTgt spid="68"/>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7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68" grpId="0" animBg="1"/>
      <p:bldP spid="71" grpId="0"/>
      <p:bldP spid="72" grpId="0"/>
      <p:bldP spid="60" grpId="0" animBg="1"/>
      <p:bldP spid="61" grpId="0" animBg="1"/>
      <p:bldP spid="62" grpId="0" animBg="1"/>
      <p:bldP spid="7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6C677AA-39B7-46B0-8E75-510B805117BE}"/>
              </a:ext>
            </a:extLst>
          </p:cNvPr>
          <p:cNvSpPr txBox="1"/>
          <p:nvPr/>
        </p:nvSpPr>
        <p:spPr>
          <a:xfrm>
            <a:off x="715694" y="182044"/>
            <a:ext cx="4770706" cy="1015663"/>
          </a:xfrm>
          <a:prstGeom prst="rect">
            <a:avLst/>
          </a:prstGeom>
          <a:solidFill>
            <a:schemeClr val="bg1"/>
          </a:solidFill>
          <a:effectLst>
            <a:softEdge rad="127000"/>
          </a:effectLst>
        </p:spPr>
        <p:txBody>
          <a:bodyPr wrap="square" rtlCol="0">
            <a:spAutoFit/>
          </a:bodyPr>
          <a:lstStyle/>
          <a:p>
            <a:r>
              <a:rPr lang="en-US" sz="6000" dirty="0">
                <a:solidFill>
                  <a:schemeClr val="tx1"/>
                </a:solidFill>
              </a:rPr>
              <a:t>circular angles</a:t>
            </a:r>
            <a:endParaRPr lang="en-CA" sz="6000" dirty="0">
              <a:solidFill>
                <a:schemeClr val="tx1"/>
              </a:solidFill>
            </a:endParaRPr>
          </a:p>
        </p:txBody>
      </p:sp>
      <p:sp>
        <p:nvSpPr>
          <p:cNvPr id="15" name="TextBox 14">
            <a:extLst>
              <a:ext uri="{FF2B5EF4-FFF2-40B4-BE49-F238E27FC236}">
                <a16:creationId xmlns:a16="http://schemas.microsoft.com/office/drawing/2014/main" id="{B29F01E5-DEDF-43BB-88EF-996502D2A328}"/>
              </a:ext>
            </a:extLst>
          </p:cNvPr>
          <p:cNvSpPr txBox="1"/>
          <p:nvPr/>
        </p:nvSpPr>
        <p:spPr>
          <a:xfrm>
            <a:off x="6459792" y="186959"/>
            <a:ext cx="5614220" cy="1015663"/>
          </a:xfrm>
          <a:prstGeom prst="rect">
            <a:avLst/>
          </a:prstGeom>
          <a:solidFill>
            <a:schemeClr val="bg1"/>
          </a:solidFill>
          <a:effectLst>
            <a:softEdge rad="127000"/>
          </a:effectLst>
        </p:spPr>
        <p:txBody>
          <a:bodyPr wrap="square" rtlCol="0">
            <a:spAutoFit/>
          </a:bodyPr>
          <a:lstStyle/>
          <a:p>
            <a:r>
              <a:rPr lang="en-US" sz="6000" dirty="0"/>
              <a:t>hyperbolic angles</a:t>
            </a:r>
            <a:endParaRPr lang="en-CA" sz="6000" dirty="0"/>
          </a:p>
        </p:txBody>
      </p:sp>
      <p:cxnSp>
        <p:nvCxnSpPr>
          <p:cNvPr id="17" name="Straight Connector 16">
            <a:extLst>
              <a:ext uri="{FF2B5EF4-FFF2-40B4-BE49-F238E27FC236}">
                <a16:creationId xmlns:a16="http://schemas.microsoft.com/office/drawing/2014/main" id="{4141F806-684E-4498-8B4A-7324AE4B05C3}"/>
              </a:ext>
            </a:extLst>
          </p:cNvPr>
          <p:cNvCxnSpPr>
            <a:cxnSpLocks/>
          </p:cNvCxnSpPr>
          <p:nvPr/>
        </p:nvCxnSpPr>
        <p:spPr>
          <a:xfrm>
            <a:off x="6105832" y="0"/>
            <a:ext cx="0" cy="6858000"/>
          </a:xfrm>
          <a:prstGeom prst="line">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ECCC14F-E63D-42BC-A7E2-2AB26E5462CA}"/>
              </a:ext>
            </a:extLst>
          </p:cNvPr>
          <p:cNvGrpSpPr/>
          <p:nvPr/>
        </p:nvGrpSpPr>
        <p:grpSpPr>
          <a:xfrm>
            <a:off x="1091380" y="1858296"/>
            <a:ext cx="3834581" cy="3834581"/>
            <a:chOff x="1091380" y="1858296"/>
            <a:chExt cx="3834581" cy="3834581"/>
          </a:xfrm>
        </p:grpSpPr>
        <p:grpSp>
          <p:nvGrpSpPr>
            <p:cNvPr id="4" name="Group 3">
              <a:extLst>
                <a:ext uri="{FF2B5EF4-FFF2-40B4-BE49-F238E27FC236}">
                  <a16:creationId xmlns:a16="http://schemas.microsoft.com/office/drawing/2014/main" id="{51D651BE-55AA-4190-801B-2F8E24235D37}"/>
                </a:ext>
              </a:extLst>
            </p:cNvPr>
            <p:cNvGrpSpPr/>
            <p:nvPr/>
          </p:nvGrpSpPr>
          <p:grpSpPr>
            <a:xfrm>
              <a:off x="1091380" y="1858296"/>
              <a:ext cx="3834581" cy="3834581"/>
              <a:chOff x="1179871" y="1858296"/>
              <a:chExt cx="3834581" cy="3834581"/>
            </a:xfrm>
          </p:grpSpPr>
          <p:sp>
            <p:nvSpPr>
              <p:cNvPr id="2" name="Partial Circle 1">
                <a:extLst>
                  <a:ext uri="{FF2B5EF4-FFF2-40B4-BE49-F238E27FC236}">
                    <a16:creationId xmlns:a16="http://schemas.microsoft.com/office/drawing/2014/main" id="{31B79CC4-0C0E-4ABF-AD13-CF8A127A4F46}"/>
                  </a:ext>
                </a:extLst>
              </p:cNvPr>
              <p:cNvSpPr/>
              <p:nvPr/>
            </p:nvSpPr>
            <p:spPr>
              <a:xfrm>
                <a:off x="1179871" y="1858296"/>
                <a:ext cx="3834581" cy="3834581"/>
              </a:xfrm>
              <a:prstGeom prst="pie">
                <a:avLst>
                  <a:gd name="adj1" fmla="val 1905548"/>
                  <a:gd name="adj2" fmla="val 21548257"/>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6" name="Partial Circle 15">
                <a:extLst>
                  <a:ext uri="{FF2B5EF4-FFF2-40B4-BE49-F238E27FC236}">
                    <a16:creationId xmlns:a16="http://schemas.microsoft.com/office/drawing/2014/main" id="{9CDBE44D-9A9F-4722-B037-C92612F3932E}"/>
                  </a:ext>
                </a:extLst>
              </p:cNvPr>
              <p:cNvSpPr/>
              <p:nvPr/>
            </p:nvSpPr>
            <p:spPr>
              <a:xfrm rot="11700000">
                <a:off x="1597329" y="2141568"/>
                <a:ext cx="3342330" cy="3342330"/>
              </a:xfrm>
              <a:prstGeom prst="pie">
                <a:avLst>
                  <a:gd name="adj1" fmla="val 1905545"/>
                  <a:gd name="adj2" fmla="val 141264"/>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 name="Isosceles Triangle 2">
                <a:extLst>
                  <a:ext uri="{FF2B5EF4-FFF2-40B4-BE49-F238E27FC236}">
                    <a16:creationId xmlns:a16="http://schemas.microsoft.com/office/drawing/2014/main" id="{7B0C4594-77D1-4F43-9926-1A7546CE97F1}"/>
                  </a:ext>
                </a:extLst>
              </p:cNvPr>
              <p:cNvSpPr/>
              <p:nvPr/>
            </p:nvSpPr>
            <p:spPr>
              <a:xfrm rot="1538876">
                <a:off x="4663440" y="4352544"/>
                <a:ext cx="310896" cy="4572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3E8D626-3ABD-488B-B514-4E2B053888F1}"/>
                    </a:ext>
                  </a:extLst>
                </p:cNvPr>
                <p:cNvSpPr txBox="1"/>
                <p:nvPr/>
              </p:nvSpPr>
              <p:spPr>
                <a:xfrm>
                  <a:off x="1694003" y="2812174"/>
                  <a:ext cx="2936990" cy="1938992"/>
                </a:xfrm>
                <a:prstGeom prst="rect">
                  <a:avLst/>
                </a:prstGeom>
                <a:noFill/>
                <a:effectLst>
                  <a:softEdge rad="127000"/>
                </a:effectLst>
              </p:spPr>
              <p:txBody>
                <a:bodyPr wrap="square" rtlCol="0">
                  <a:spAutoFit/>
                </a:bodyPr>
                <a:lstStyle/>
                <a:p>
                  <a14:m>
                    <m:oMath xmlns:m="http://schemas.openxmlformats.org/officeDocument/2006/math">
                      <m:r>
                        <a:rPr lang="en-US" sz="6000" b="0" i="1" smtClean="0">
                          <a:solidFill>
                            <a:schemeClr val="tx1"/>
                          </a:solidFill>
                          <a:latin typeface="Cambria Math" panose="02040503050406030204" pitchFamily="18" charset="0"/>
                        </a:rPr>
                        <m:t>𝜃</m:t>
                      </m:r>
                    </m:oMath>
                  </a14:m>
                  <a:r>
                    <a:rPr lang="en-CA" sz="6000" dirty="0">
                      <a:solidFill>
                        <a:schemeClr val="tx1"/>
                      </a:solidFill>
                    </a:rPr>
                    <a:t> loops after </a:t>
                  </a:r>
                  <a14:m>
                    <m:oMath xmlns:m="http://schemas.openxmlformats.org/officeDocument/2006/math">
                      <m:r>
                        <a:rPr lang="en-US" sz="6000" b="0" i="1" smtClean="0">
                          <a:solidFill>
                            <a:schemeClr val="tx1"/>
                          </a:solidFill>
                          <a:latin typeface="Cambria Math" panose="02040503050406030204" pitchFamily="18" charset="0"/>
                        </a:rPr>
                        <m:t>2</m:t>
                      </m:r>
                      <m:r>
                        <a:rPr lang="en-US" sz="6000" b="0" i="1" smtClean="0">
                          <a:solidFill>
                            <a:schemeClr val="tx1"/>
                          </a:solidFill>
                          <a:latin typeface="Cambria Math" panose="02040503050406030204" pitchFamily="18" charset="0"/>
                        </a:rPr>
                        <m:t>𝜋</m:t>
                      </m:r>
                    </m:oMath>
                  </a14:m>
                  <a:endParaRPr lang="en-CA" sz="6000" dirty="0">
                    <a:solidFill>
                      <a:schemeClr val="tx1"/>
                    </a:solidFill>
                  </a:endParaRPr>
                </a:p>
              </p:txBody>
            </p:sp>
          </mc:Choice>
          <mc:Fallback xmlns="">
            <p:sp>
              <p:nvSpPr>
                <p:cNvPr id="18" name="TextBox 17">
                  <a:extLst>
                    <a:ext uri="{FF2B5EF4-FFF2-40B4-BE49-F238E27FC236}">
                      <a16:creationId xmlns:a16="http://schemas.microsoft.com/office/drawing/2014/main" id="{B3E8D626-3ABD-488B-B514-4E2B053888F1}"/>
                    </a:ext>
                  </a:extLst>
                </p:cNvPr>
                <p:cNvSpPr txBox="1">
                  <a:spLocks noRot="1" noChangeAspect="1" noMove="1" noResize="1" noEditPoints="1" noAdjustHandles="1" noChangeArrowheads="1" noChangeShapeType="1" noTextEdit="1"/>
                </p:cNvSpPr>
                <p:nvPr/>
              </p:nvSpPr>
              <p:spPr>
                <a:xfrm>
                  <a:off x="1694003" y="2812174"/>
                  <a:ext cx="2936990" cy="1938992"/>
                </a:xfrm>
                <a:prstGeom prst="rect">
                  <a:avLst/>
                </a:prstGeom>
                <a:blipFill>
                  <a:blip r:embed="rId3"/>
                  <a:stretch>
                    <a:fillRect l="-12656" t="-9434" r="-2697" b="-20440"/>
                  </a:stretch>
                </a:blipFill>
                <a:effectLst>
                  <a:softEdge rad="127000"/>
                </a:effectLst>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32F1BC9B-3295-4FC6-93FD-D72693AA073F}"/>
              </a:ext>
            </a:extLst>
          </p:cNvPr>
          <p:cNvGrpSpPr/>
          <p:nvPr/>
        </p:nvGrpSpPr>
        <p:grpSpPr>
          <a:xfrm rot="10800000">
            <a:off x="6186140" y="2271615"/>
            <a:ext cx="5563405" cy="2419234"/>
            <a:chOff x="5095875" y="3784892"/>
            <a:chExt cx="4000499" cy="1739608"/>
          </a:xfrm>
        </p:grpSpPr>
        <p:sp>
          <p:nvSpPr>
            <p:cNvPr id="20" name="Freeform: Shape 19">
              <a:extLst>
                <a:ext uri="{FF2B5EF4-FFF2-40B4-BE49-F238E27FC236}">
                  <a16:creationId xmlns:a16="http://schemas.microsoft.com/office/drawing/2014/main" id="{77D65334-91BC-4D0C-9D8B-1A9C9BCF5197}"/>
                </a:ext>
              </a:extLst>
            </p:cNvPr>
            <p:cNvSpPr/>
            <p:nvPr/>
          </p:nvSpPr>
          <p:spPr>
            <a:xfrm>
              <a:off x="5095875" y="3784892"/>
              <a:ext cx="206692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Freeform: Shape 20">
              <a:extLst>
                <a:ext uri="{FF2B5EF4-FFF2-40B4-BE49-F238E27FC236}">
                  <a16:creationId xmlns:a16="http://schemas.microsoft.com/office/drawing/2014/main" id="{FEC04344-2C3D-43BB-A5C0-B07064D680AE}"/>
                </a:ext>
              </a:extLst>
            </p:cNvPr>
            <p:cNvSpPr/>
            <p:nvPr/>
          </p:nvSpPr>
          <p:spPr>
            <a:xfrm flipH="1">
              <a:off x="7117079" y="3784892"/>
              <a:ext cx="197929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FF57EA8-53C9-4A57-9BEE-3D900AFD483B}"/>
                  </a:ext>
                </a:extLst>
              </p:cNvPr>
              <p:cNvSpPr txBox="1"/>
              <p:nvPr/>
            </p:nvSpPr>
            <p:spPr>
              <a:xfrm>
                <a:off x="6487228" y="5530793"/>
                <a:ext cx="5704772" cy="1015663"/>
              </a:xfrm>
              <a:prstGeom prst="rect">
                <a:avLst/>
              </a:prstGeom>
              <a:noFill/>
              <a:effectLst>
                <a:softEdge rad="127000"/>
              </a:effectLst>
            </p:spPr>
            <p:txBody>
              <a:bodyPr wrap="square" rtlCol="0">
                <a:spAutoFit/>
              </a:bodyPr>
              <a:lstStyle/>
              <a:p>
                <a14:m>
                  <m:oMath xmlns:m="http://schemas.openxmlformats.org/officeDocument/2006/math">
                    <m:r>
                      <a:rPr lang="en-US" sz="6000" b="0" i="1" smtClean="0">
                        <a:solidFill>
                          <a:srgbClr val="00B050"/>
                        </a:solidFill>
                        <a:latin typeface="Cambria Math" panose="02040503050406030204" pitchFamily="18" charset="0"/>
                      </a:rPr>
                      <m:t>𝜙</m:t>
                    </m:r>
                  </m:oMath>
                </a14:m>
                <a:r>
                  <a:rPr lang="en-CA" sz="6000" dirty="0">
                    <a:solidFill>
                      <a:schemeClr val="tx1"/>
                    </a:solidFill>
                  </a:rPr>
                  <a:t> goes to infinity</a:t>
                </a:r>
              </a:p>
            </p:txBody>
          </p:sp>
        </mc:Choice>
        <mc:Fallback xmlns="">
          <p:sp>
            <p:nvSpPr>
              <p:cNvPr id="22" name="TextBox 21">
                <a:extLst>
                  <a:ext uri="{FF2B5EF4-FFF2-40B4-BE49-F238E27FC236}">
                    <a16:creationId xmlns:a16="http://schemas.microsoft.com/office/drawing/2014/main" id="{BFF57EA8-53C9-4A57-9BEE-3D900AFD483B}"/>
                  </a:ext>
                </a:extLst>
              </p:cNvPr>
              <p:cNvSpPr txBox="1">
                <a:spLocks noRot="1" noChangeAspect="1" noMove="1" noResize="1" noEditPoints="1" noAdjustHandles="1" noChangeArrowheads="1" noChangeShapeType="1" noTextEdit="1"/>
              </p:cNvSpPr>
              <p:nvPr/>
            </p:nvSpPr>
            <p:spPr>
              <a:xfrm>
                <a:off x="6487228" y="5530793"/>
                <a:ext cx="5704772" cy="1015663"/>
              </a:xfrm>
              <a:prstGeom prst="rect">
                <a:avLst/>
              </a:prstGeom>
              <a:blipFill>
                <a:blip r:embed="rId4"/>
                <a:stretch>
                  <a:fillRect t="-17964" r="-2671" b="-39521"/>
                </a:stretch>
              </a:blipFill>
              <a:effectLst>
                <a:softEdge rad="127000"/>
              </a:effectLst>
            </p:spPr>
            <p:txBody>
              <a:bodyPr/>
              <a:lstStyle/>
              <a:p>
                <a:r>
                  <a:rPr lang="en-CA">
                    <a:noFill/>
                  </a:rPr>
                  <a:t> </a:t>
                </a:r>
              </a:p>
            </p:txBody>
          </p:sp>
        </mc:Fallback>
      </mc:AlternateContent>
      <p:grpSp>
        <p:nvGrpSpPr>
          <p:cNvPr id="29" name="Group 28">
            <a:extLst>
              <a:ext uri="{FF2B5EF4-FFF2-40B4-BE49-F238E27FC236}">
                <a16:creationId xmlns:a16="http://schemas.microsoft.com/office/drawing/2014/main" id="{F3526818-CAF5-4BE7-AB66-0A5C85195054}"/>
              </a:ext>
            </a:extLst>
          </p:cNvPr>
          <p:cNvGrpSpPr/>
          <p:nvPr/>
        </p:nvGrpSpPr>
        <p:grpSpPr>
          <a:xfrm>
            <a:off x="9825280" y="2679437"/>
            <a:ext cx="2533868" cy="2279110"/>
            <a:chOff x="9825280" y="2679437"/>
            <a:chExt cx="2533868" cy="2279110"/>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6EC97D-3A9A-43D5-9EDC-7F5FEC4A615F}"/>
                    </a:ext>
                  </a:extLst>
                </p:cNvPr>
                <p:cNvSpPr txBox="1"/>
                <p:nvPr/>
              </p:nvSpPr>
              <p:spPr>
                <a:xfrm>
                  <a:off x="9825280" y="3942884"/>
                  <a:ext cx="793559" cy="1015663"/>
                </a:xfrm>
                <a:prstGeom prst="rect">
                  <a:avLst/>
                </a:prstGeom>
                <a:no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rgbClr val="00B050"/>
                            </a:solidFill>
                            <a:latin typeface="Cambria Math" panose="02040503050406030204" pitchFamily="18" charset="0"/>
                          </a:rPr>
                          <m:t>𝜙</m:t>
                        </m:r>
                      </m:oMath>
                    </m:oMathPara>
                  </a14:m>
                  <a:endParaRPr lang="en-CA" sz="6000" dirty="0">
                    <a:solidFill>
                      <a:schemeClr val="tx1"/>
                    </a:solidFill>
                  </a:endParaRPr>
                </a:p>
              </p:txBody>
            </p:sp>
          </mc:Choice>
          <mc:Fallback xmlns="">
            <p:sp>
              <p:nvSpPr>
                <p:cNvPr id="23" name="TextBox 22">
                  <a:extLst>
                    <a:ext uri="{FF2B5EF4-FFF2-40B4-BE49-F238E27FC236}">
                      <a16:creationId xmlns:a16="http://schemas.microsoft.com/office/drawing/2014/main" id="{D06EC97D-3A9A-43D5-9EDC-7F5FEC4A615F}"/>
                    </a:ext>
                  </a:extLst>
                </p:cNvPr>
                <p:cNvSpPr txBox="1">
                  <a:spLocks noRot="1" noChangeAspect="1" noMove="1" noResize="1" noEditPoints="1" noAdjustHandles="1" noChangeArrowheads="1" noChangeShapeType="1" noTextEdit="1"/>
                </p:cNvSpPr>
                <p:nvPr/>
              </p:nvSpPr>
              <p:spPr>
                <a:xfrm>
                  <a:off x="9825280" y="3942884"/>
                  <a:ext cx="793559" cy="1015663"/>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B615D84-EB97-451D-9D17-69DBFEFBD971}"/>
                    </a:ext>
                  </a:extLst>
                </p:cNvPr>
                <p:cNvSpPr txBox="1"/>
                <p:nvPr/>
              </p:nvSpPr>
              <p:spPr>
                <a:xfrm>
                  <a:off x="10774092" y="2679437"/>
                  <a:ext cx="1585056" cy="1015663"/>
                </a:xfrm>
                <a:prstGeom prst="rect">
                  <a:avLst/>
                </a:prstGeom>
                <a:no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tx1"/>
                            </a:solidFill>
                            <a:latin typeface="Cambria Math" panose="02040503050406030204" pitchFamily="18" charset="0"/>
                          </a:rPr>
                          <m:t>+∞</m:t>
                        </m:r>
                      </m:oMath>
                    </m:oMathPara>
                  </a14:m>
                  <a:endParaRPr lang="en-CA" sz="6000" dirty="0">
                    <a:solidFill>
                      <a:schemeClr val="tx1"/>
                    </a:solidFill>
                  </a:endParaRPr>
                </a:p>
              </p:txBody>
            </p:sp>
          </mc:Choice>
          <mc:Fallback xmlns="">
            <p:sp>
              <p:nvSpPr>
                <p:cNvPr id="24" name="TextBox 23">
                  <a:extLst>
                    <a:ext uri="{FF2B5EF4-FFF2-40B4-BE49-F238E27FC236}">
                      <a16:creationId xmlns:a16="http://schemas.microsoft.com/office/drawing/2014/main" id="{0B615D84-EB97-451D-9D17-69DBFEFBD971}"/>
                    </a:ext>
                  </a:extLst>
                </p:cNvPr>
                <p:cNvSpPr txBox="1">
                  <a:spLocks noRot="1" noChangeAspect="1" noMove="1" noResize="1" noEditPoints="1" noAdjustHandles="1" noChangeArrowheads="1" noChangeShapeType="1" noTextEdit="1"/>
                </p:cNvSpPr>
                <p:nvPr/>
              </p:nvSpPr>
              <p:spPr>
                <a:xfrm>
                  <a:off x="10774092" y="2679437"/>
                  <a:ext cx="1585056" cy="1015663"/>
                </a:xfrm>
                <a:prstGeom prst="rect">
                  <a:avLst/>
                </a:prstGeom>
                <a:blipFill>
                  <a:blip r:embed="rId6"/>
                  <a:stretch>
                    <a:fillRect/>
                  </a:stretch>
                </a:blipFill>
                <a:effectLst>
                  <a:softEdge rad="127000"/>
                </a:effectLst>
              </p:spPr>
              <p:txBody>
                <a:bodyPr/>
                <a:lstStyle/>
                <a:p>
                  <a:r>
                    <a:rPr lang="en-CA">
                      <a:noFill/>
                    </a:rPr>
                    <a:t> </a:t>
                  </a:r>
                </a:p>
              </p:txBody>
            </p:sp>
          </mc:Fallback>
        </mc:AlternateContent>
        <p:cxnSp>
          <p:nvCxnSpPr>
            <p:cNvPr id="26" name="Straight Arrow Connector 25">
              <a:extLst>
                <a:ext uri="{FF2B5EF4-FFF2-40B4-BE49-F238E27FC236}">
                  <a16:creationId xmlns:a16="http://schemas.microsoft.com/office/drawing/2014/main" id="{557C3FBA-3295-44BA-B094-0170B619658C}"/>
                </a:ext>
              </a:extLst>
            </p:cNvPr>
            <p:cNvCxnSpPr>
              <a:cxnSpLocks/>
            </p:cNvCxnSpPr>
            <p:nvPr/>
          </p:nvCxnSpPr>
          <p:spPr>
            <a:xfrm flipV="1">
              <a:off x="10559845" y="3510116"/>
              <a:ext cx="825911" cy="8259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035246187"/>
      </p:ext>
    </p:extLst>
  </p:cSld>
  <p:clrMapOvr>
    <a:masterClrMapping/>
  </p:clrMapOvr>
  <mc:AlternateContent xmlns:mc="http://schemas.openxmlformats.org/markup-compatibility/2006" xmlns:p14="http://schemas.microsoft.com/office/powerpoint/2010/main">
    <mc:Choice Requires="p14">
      <p:transition spd="slow" p14:dur="2000" advTm="11600"/>
    </mc:Choice>
    <mc:Fallback xmlns="">
      <p:transition spd="slow" advTm="116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par>
                                <p:cTn id="16" presetID="22" presetClass="entr" presetSubtype="8"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82730CF-526E-4DCF-8F1C-E14DEFBC456E}"/>
                  </a:ext>
                </a:extLst>
              </p:cNvPr>
              <p:cNvSpPr txBox="1"/>
              <p:nvPr/>
            </p:nvSpPr>
            <p:spPr>
              <a:xfrm>
                <a:off x="825913" y="35641"/>
                <a:ext cx="4719484" cy="1279838"/>
              </a:xfrm>
              <a:prstGeom prst="rect">
                <a:avLst/>
              </a:prstGeom>
              <a:noFill/>
              <a:ln w="38100">
                <a:noFill/>
              </a:ln>
            </p:spPr>
            <p:txBody>
              <a:bodyPr wrap="square" rtlCol="0">
                <a:spAutoFit/>
              </a:bodyPr>
              <a:lstStyle/>
              <a:p>
                <a14:m>
                  <m:oMath xmlns:m="http://schemas.openxmlformats.org/officeDocument/2006/math">
                    <m:func>
                      <m:funcPr>
                        <m:ctrlPr>
                          <a:rPr lang="en-US" sz="4800" i="1" smtClean="0">
                            <a:latin typeface="Cambria Math" panose="02040503050406030204" pitchFamily="18" charset="0"/>
                          </a:rPr>
                        </m:ctrlPr>
                      </m:funcPr>
                      <m:fName>
                        <m:r>
                          <m:rPr>
                            <m:sty m:val="p"/>
                          </m:rPr>
                          <a:rPr lang="en-US" sz="4800">
                            <a:latin typeface="Cambria Math" panose="02040503050406030204" pitchFamily="18" charset="0"/>
                          </a:rPr>
                          <m:t>cosh</m:t>
                        </m:r>
                      </m:fName>
                      <m:e>
                        <m:r>
                          <a:rPr lang="en-US" sz="4800" i="1">
                            <a:solidFill>
                              <a:srgbClr val="00B050"/>
                            </a:solidFill>
                            <a:latin typeface="Cambria Math" panose="02040503050406030204" pitchFamily="18" charset="0"/>
                          </a:rPr>
                          <m:t>𝜙</m:t>
                        </m:r>
                      </m:e>
                    </m:func>
                    <m:r>
                      <a:rPr lang="en-US" sz="4800" i="1">
                        <a:solidFill>
                          <a:schemeClr val="tx1"/>
                        </a:solidFill>
                        <a:latin typeface="Cambria Math" panose="02040503050406030204" pitchFamily="18" charset="0"/>
                      </a:rPr>
                      <m:t>=</m:t>
                    </m:r>
                    <m:f>
                      <m:fPr>
                        <m:ctrlPr>
                          <a:rPr lang="en-US" sz="4800" b="0" i="1" smtClean="0">
                            <a:solidFill>
                              <a:schemeClr val="tx1"/>
                            </a:solidFill>
                            <a:latin typeface="Cambria Math" panose="02040503050406030204" pitchFamily="18" charset="0"/>
                          </a:rPr>
                        </m:ctrlPr>
                      </m:fPr>
                      <m:num>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𝑒</m:t>
                            </m:r>
                          </m:e>
                          <m:sup>
                            <m:r>
                              <a:rPr lang="en-US" sz="4800" i="1">
                                <a:solidFill>
                                  <a:srgbClr val="00B050"/>
                                </a:solidFill>
                                <a:latin typeface="Cambria Math" panose="02040503050406030204" pitchFamily="18" charset="0"/>
                              </a:rPr>
                              <m:t>𝜙</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𝑒</m:t>
                            </m:r>
                          </m:e>
                          <m:sup>
                            <m:r>
                              <a:rPr lang="en-US" sz="4800" b="0" i="1" smtClean="0">
                                <a:solidFill>
                                  <a:schemeClr val="tx1"/>
                                </a:solidFill>
                                <a:latin typeface="Cambria Math" panose="02040503050406030204" pitchFamily="18" charset="0"/>
                              </a:rPr>
                              <m:t>−</m:t>
                            </m:r>
                            <m:r>
                              <a:rPr lang="en-US" sz="4800" i="1">
                                <a:solidFill>
                                  <a:srgbClr val="00B050"/>
                                </a:solidFill>
                                <a:latin typeface="Cambria Math" panose="02040503050406030204" pitchFamily="18" charset="0"/>
                              </a:rPr>
                              <m:t>𝜙</m:t>
                            </m:r>
                          </m:sup>
                        </m:sSup>
                      </m:num>
                      <m:den>
                        <m:r>
                          <a:rPr lang="en-US" sz="4800" b="0" i="1" smtClean="0">
                            <a:solidFill>
                              <a:schemeClr val="tx1"/>
                            </a:solidFill>
                            <a:latin typeface="Cambria Math" panose="02040503050406030204" pitchFamily="18" charset="0"/>
                          </a:rPr>
                          <m:t>2</m:t>
                        </m:r>
                      </m:den>
                    </m:f>
                  </m:oMath>
                </a14:m>
                <a:r>
                  <a:rPr lang="en-CA" sz="4800" dirty="0">
                    <a:solidFill>
                      <a:schemeClr val="tx1"/>
                    </a:solidFill>
                  </a:rPr>
                  <a:t> </a:t>
                </a:r>
              </a:p>
            </p:txBody>
          </p:sp>
        </mc:Choice>
        <mc:Fallback xmlns="">
          <p:sp>
            <p:nvSpPr>
              <p:cNvPr id="31" name="TextBox 30">
                <a:extLst>
                  <a:ext uri="{FF2B5EF4-FFF2-40B4-BE49-F238E27FC236}">
                    <a16:creationId xmlns:a16="http://schemas.microsoft.com/office/drawing/2014/main" id="{182730CF-526E-4DCF-8F1C-E14DEFBC456E}"/>
                  </a:ext>
                </a:extLst>
              </p:cNvPr>
              <p:cNvSpPr txBox="1">
                <a:spLocks noRot="1" noChangeAspect="1" noMove="1" noResize="1" noEditPoints="1" noAdjustHandles="1" noChangeArrowheads="1" noChangeShapeType="1" noTextEdit="1"/>
              </p:cNvSpPr>
              <p:nvPr/>
            </p:nvSpPr>
            <p:spPr>
              <a:xfrm>
                <a:off x="825913" y="35641"/>
                <a:ext cx="4719484" cy="1279838"/>
              </a:xfrm>
              <a:prstGeom prst="rect">
                <a:avLst/>
              </a:prstGeom>
              <a:blipFill>
                <a:blip r:embed="rId4"/>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F29F5AF-0D81-40D4-A32C-5C98BFBF0E1E}"/>
                  </a:ext>
                </a:extLst>
              </p:cNvPr>
              <p:cNvSpPr txBox="1"/>
              <p:nvPr/>
            </p:nvSpPr>
            <p:spPr>
              <a:xfrm>
                <a:off x="294968" y="1692378"/>
                <a:ext cx="10648335" cy="5096139"/>
              </a:xfrm>
              <a:prstGeom prst="rect">
                <a:avLst/>
              </a:prstGeom>
              <a:noFill/>
              <a:ln w="38100">
                <a:noFill/>
              </a:ln>
            </p:spPr>
            <p:txBody>
              <a:bodyPr wrap="square" rtlCol="0">
                <a:spAutoFit/>
              </a:bodyPr>
              <a:lstStyle/>
              <a:p>
                <a:pPr>
                  <a:spcAft>
                    <a:spcPts val="1500"/>
                  </a:spcAft>
                </a:pPr>
                <a14:m>
                  <m:oMathPara xmlns:m="http://schemas.openxmlformats.org/officeDocument/2006/math">
                    <m:oMathParaPr>
                      <m:jc m:val="left"/>
                    </m:oMathParaPr>
                    <m:oMath xmlns:m="http://schemas.openxmlformats.org/officeDocument/2006/math">
                      <m:r>
                        <a:rPr lang="en-US" sz="4800" b="0" i="1" smtClean="0">
                          <a:solidFill>
                            <a:schemeClr val="bg1"/>
                          </a:solidFill>
                          <a:latin typeface="Cambria Math" panose="02040503050406030204" pitchFamily="18" charset="0"/>
                        </a:rPr>
                        <m:t>=        </m:t>
                      </m:r>
                      <m:sSup>
                        <m:sSupPr>
                          <m:ctrlPr>
                            <a:rPr lang="en-US" sz="4800" b="0" i="1" smtClean="0">
                              <a:solidFill>
                                <a:schemeClr val="tx1"/>
                              </a:solidFill>
                              <a:latin typeface="Cambria Math" panose="02040503050406030204" pitchFamily="18" charset="0"/>
                            </a:rPr>
                          </m:ctrlPr>
                        </m:sSupPr>
                        <m:e>
                          <m:d>
                            <m:dPr>
                              <m:ctrlPr>
                                <a:rPr lang="en-US" sz="4800" b="0" i="1" smtClean="0">
                                  <a:solidFill>
                                    <a:schemeClr val="tx1"/>
                                  </a:solidFill>
                                  <a:latin typeface="Cambria Math" panose="02040503050406030204" pitchFamily="18" charset="0"/>
                                </a:rPr>
                              </m:ctrlPr>
                            </m:dPr>
                            <m:e>
                              <m:func>
                                <m:funcPr>
                                  <m:ctrlPr>
                                    <a:rPr lang="en-US" sz="4800" i="1">
                                      <a:solidFill>
                                        <a:schemeClr val="tx1"/>
                                      </a:solidFill>
                                      <a:latin typeface="Cambria Math" panose="02040503050406030204" pitchFamily="18" charset="0"/>
                                    </a:rPr>
                                  </m:ctrlPr>
                                </m:funcPr>
                                <m:fName>
                                  <m:r>
                                    <m:rPr>
                                      <m:sty m:val="p"/>
                                    </m:rPr>
                                    <a:rPr lang="en-US" sz="4800">
                                      <a:solidFill>
                                        <a:schemeClr val="tx1"/>
                                      </a:solidFill>
                                      <a:latin typeface="Cambria Math" panose="02040503050406030204" pitchFamily="18" charset="0"/>
                                    </a:rPr>
                                    <m:t>cosh</m:t>
                                  </m:r>
                                </m:fName>
                                <m:e>
                                  <m:r>
                                    <a:rPr lang="en-US" sz="4800" i="1" smtClean="0">
                                      <a:solidFill>
                                        <a:srgbClr val="00B050"/>
                                      </a:solidFill>
                                      <a:latin typeface="Cambria Math" panose="02040503050406030204" pitchFamily="18" charset="0"/>
                                    </a:rPr>
                                    <m:t>𝜙</m:t>
                                  </m:r>
                                </m:e>
                              </m:func>
                            </m:e>
                          </m:d>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     −       </m:t>
                      </m:r>
                      <m:sSup>
                        <m:sSupPr>
                          <m:ctrlPr>
                            <a:rPr lang="en-US" sz="4800" i="1">
                              <a:solidFill>
                                <a:schemeClr val="tx1"/>
                              </a:solidFill>
                              <a:latin typeface="Cambria Math" panose="02040503050406030204" pitchFamily="18" charset="0"/>
                            </a:rPr>
                          </m:ctrlPr>
                        </m:sSupPr>
                        <m:e>
                          <m:d>
                            <m:dPr>
                              <m:ctrlPr>
                                <a:rPr lang="en-US" sz="4800" i="1">
                                  <a:solidFill>
                                    <a:schemeClr val="tx1"/>
                                  </a:solidFill>
                                  <a:latin typeface="Cambria Math" panose="02040503050406030204" pitchFamily="18" charset="0"/>
                                </a:rPr>
                              </m:ctrlPr>
                            </m:dPr>
                            <m:e>
                              <m:func>
                                <m:funcPr>
                                  <m:ctrlPr>
                                    <a:rPr lang="en-US" sz="4800" i="1">
                                      <a:solidFill>
                                        <a:schemeClr val="tx1"/>
                                      </a:solidFill>
                                      <a:latin typeface="Cambria Math" panose="02040503050406030204" pitchFamily="18" charset="0"/>
                                    </a:rPr>
                                  </m:ctrlPr>
                                </m:funcPr>
                                <m:fName>
                                  <m:r>
                                    <m:rPr>
                                      <m:sty m:val="p"/>
                                    </m:rPr>
                                    <a:rPr lang="en-US" sz="4800">
                                      <a:solidFill>
                                        <a:schemeClr val="tx1"/>
                                      </a:solidFill>
                                      <a:latin typeface="Cambria Math" panose="02040503050406030204" pitchFamily="18" charset="0"/>
                                    </a:rPr>
                                    <m:t>sinh</m:t>
                                  </m:r>
                                </m:fName>
                                <m:e>
                                  <m:r>
                                    <a:rPr lang="en-US" sz="4800" i="1" smtClean="0">
                                      <a:solidFill>
                                        <a:srgbClr val="00B050"/>
                                      </a:solidFill>
                                      <a:latin typeface="Cambria Math" panose="02040503050406030204" pitchFamily="18" charset="0"/>
                                    </a:rPr>
                                    <m:t>𝜙</m:t>
                                  </m:r>
                                </m:e>
                              </m:func>
                            </m:e>
                          </m:d>
                        </m:e>
                        <m:sup>
                          <m:r>
                            <a:rPr lang="en-US" sz="4800" i="1">
                              <a:solidFill>
                                <a:schemeClr val="tx1"/>
                              </a:solidFill>
                              <a:latin typeface="Cambria Math" panose="02040503050406030204" pitchFamily="18" charset="0"/>
                            </a:rPr>
                            <m:t>2</m:t>
                          </m:r>
                        </m:sup>
                      </m:sSup>
                    </m:oMath>
                  </m:oMathPara>
                </a14:m>
                <a:endParaRPr lang="en-CA" sz="4800" dirty="0">
                  <a:solidFill>
                    <a:schemeClr val="tx1"/>
                  </a:solidFill>
                </a:endParaRPr>
              </a:p>
              <a:p>
                <a:pPr>
                  <a:spcAft>
                    <a:spcPts val="1500"/>
                  </a:spcAft>
                </a:pPr>
                <a14:m>
                  <m:oMath xmlns:m="http://schemas.openxmlformats.org/officeDocument/2006/math">
                    <m:r>
                      <a:rPr lang="en-US" sz="4800" i="1">
                        <a:latin typeface="Cambria Math" panose="02040503050406030204" pitchFamily="18" charset="0"/>
                      </a:rPr>
                      <m:t>=</m:t>
                    </m:r>
                    <m:r>
                      <a:rPr lang="en-US" sz="4800" b="0" i="1" smtClean="0">
                        <a:latin typeface="Cambria Math" panose="02040503050406030204" pitchFamily="18" charset="0"/>
                      </a:rPr>
                      <m:t>        </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f>
                              <m:fPr>
                                <m:ctrlPr>
                                  <a:rPr lang="en-US" sz="4800" i="1">
                                    <a:latin typeface="Cambria Math" panose="02040503050406030204" pitchFamily="18" charset="0"/>
                                  </a:rPr>
                                </m:ctrlPr>
                              </m:fPr>
                              <m:num>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solidFill>
                                          <a:srgbClr val="00B050"/>
                                        </a:solidFill>
                                        <a:latin typeface="Cambria Math" panose="02040503050406030204" pitchFamily="18" charset="0"/>
                                      </a:rPr>
                                      <m:t>𝜙</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latin typeface="Cambria Math" panose="02040503050406030204" pitchFamily="18" charset="0"/>
                                      </a:rPr>
                                      <m:t>−</m:t>
                                    </m:r>
                                    <m:r>
                                      <a:rPr lang="en-US" sz="4800" i="1">
                                        <a:solidFill>
                                          <a:srgbClr val="00B050"/>
                                        </a:solidFill>
                                        <a:latin typeface="Cambria Math" panose="02040503050406030204" pitchFamily="18" charset="0"/>
                                      </a:rPr>
                                      <m:t>𝜙</m:t>
                                    </m:r>
                                  </m:sup>
                                </m:sSup>
                              </m:num>
                              <m:den>
                                <m:r>
                                  <a:rPr lang="en-US" sz="4800" i="1">
                                    <a:latin typeface="Cambria Math" panose="02040503050406030204" pitchFamily="18" charset="0"/>
                                  </a:rPr>
                                  <m:t>2</m:t>
                                </m:r>
                              </m:den>
                            </m:f>
                          </m:e>
                        </m:d>
                      </m:e>
                      <m:sup>
                        <m:r>
                          <a:rPr lang="en-US" sz="4800" i="1">
                            <a:latin typeface="Cambria Math" panose="02040503050406030204" pitchFamily="18" charset="0"/>
                          </a:rPr>
                          <m:t>2</m:t>
                        </m:r>
                      </m:sup>
                    </m:sSup>
                    <m:r>
                      <a:rPr lang="en-US" sz="4800" b="0" i="1" smtClean="0">
                        <a:latin typeface="Cambria Math" panose="02040503050406030204" pitchFamily="18" charset="0"/>
                      </a:rPr>
                      <m:t>    </m:t>
                    </m:r>
                    <m:r>
                      <a:rPr lang="en-US" sz="4800" i="1">
                        <a:latin typeface="Cambria Math" panose="02040503050406030204" pitchFamily="18" charset="0"/>
                      </a:rPr>
                      <m:t>−</m:t>
                    </m:r>
                    <m:r>
                      <a:rPr lang="en-US" sz="4800" b="0" i="1" smtClean="0">
                        <a:latin typeface="Cambria Math" panose="02040503050406030204" pitchFamily="18" charset="0"/>
                      </a:rPr>
                      <m:t>      </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f>
                              <m:fPr>
                                <m:ctrlPr>
                                  <a:rPr lang="en-US" sz="4800" i="1">
                                    <a:latin typeface="Cambria Math" panose="02040503050406030204" pitchFamily="18" charset="0"/>
                                  </a:rPr>
                                </m:ctrlPr>
                              </m:fPr>
                              <m:num>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solidFill>
                                          <a:srgbClr val="00B050"/>
                                        </a:solidFill>
                                        <a:latin typeface="Cambria Math" panose="02040503050406030204" pitchFamily="18" charset="0"/>
                                      </a:rPr>
                                      <m:t>𝜙</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latin typeface="Cambria Math" panose="02040503050406030204" pitchFamily="18" charset="0"/>
                                      </a:rPr>
                                      <m:t>−</m:t>
                                    </m:r>
                                    <m:r>
                                      <a:rPr lang="en-US" sz="4800" i="1">
                                        <a:solidFill>
                                          <a:srgbClr val="00B050"/>
                                        </a:solidFill>
                                        <a:latin typeface="Cambria Math" panose="02040503050406030204" pitchFamily="18" charset="0"/>
                                      </a:rPr>
                                      <m:t>𝜙</m:t>
                                    </m:r>
                                  </m:sup>
                                </m:sSup>
                              </m:num>
                              <m:den>
                                <m:r>
                                  <a:rPr lang="en-US" sz="4800" i="1">
                                    <a:latin typeface="Cambria Math" panose="02040503050406030204" pitchFamily="18" charset="0"/>
                                  </a:rPr>
                                  <m:t>2</m:t>
                                </m:r>
                              </m:den>
                            </m:f>
                          </m:e>
                        </m:d>
                      </m:e>
                      <m:sup>
                        <m:r>
                          <a:rPr lang="en-US" sz="4800" i="1">
                            <a:latin typeface="Cambria Math" panose="02040503050406030204" pitchFamily="18" charset="0"/>
                          </a:rPr>
                          <m:t>2</m:t>
                        </m:r>
                      </m:sup>
                    </m:sSup>
                  </m:oMath>
                </a14:m>
                <a:r>
                  <a:rPr lang="en-CA" sz="4800" dirty="0"/>
                  <a:t> </a:t>
                </a:r>
              </a:p>
              <a:p>
                <a:pPr>
                  <a:spcAft>
                    <a:spcPts val="1500"/>
                  </a:spcAft>
                </a:pPr>
                <a14:m>
                  <m:oMath xmlns:m="http://schemas.openxmlformats.org/officeDocument/2006/math">
                    <m:r>
                      <a:rPr lang="en-US" sz="4800" i="1">
                        <a:latin typeface="Cambria Math" panose="02040503050406030204" pitchFamily="18" charset="0"/>
                      </a:rPr>
                      <m:t>=</m:t>
                    </m:r>
                    <m:f>
                      <m:fPr>
                        <m:ctrlPr>
                          <a:rPr lang="en-US" sz="4800" i="1">
                            <a:latin typeface="Cambria Math" panose="02040503050406030204" pitchFamily="18" charset="0"/>
                          </a:rPr>
                        </m:ctrlPr>
                      </m:fPr>
                      <m:num>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latin typeface="Cambria Math" panose="02040503050406030204" pitchFamily="18" charset="0"/>
                              </a:rPr>
                              <m:t>2</m:t>
                            </m:r>
                            <m:r>
                              <a:rPr lang="en-US" sz="4800" i="1">
                                <a:solidFill>
                                  <a:srgbClr val="00B050"/>
                                </a:solidFill>
                                <a:latin typeface="Cambria Math" panose="02040503050406030204" pitchFamily="18" charset="0"/>
                              </a:rPr>
                              <m:t>𝜙</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latin typeface="Cambria Math" panose="02040503050406030204" pitchFamily="18" charset="0"/>
                              </a:rPr>
                              <m:t>−2</m:t>
                            </m:r>
                            <m:r>
                              <a:rPr lang="en-US" sz="4800" i="1">
                                <a:solidFill>
                                  <a:srgbClr val="00B050"/>
                                </a:solidFill>
                                <a:latin typeface="Cambria Math" panose="02040503050406030204" pitchFamily="18" charset="0"/>
                              </a:rPr>
                              <m:t>𝜙</m:t>
                            </m:r>
                          </m:sup>
                        </m:sSup>
                        <m:r>
                          <a:rPr lang="en-US" sz="4800" i="1">
                            <a:latin typeface="Cambria Math" panose="02040503050406030204" pitchFamily="18" charset="0"/>
                          </a:rPr>
                          <m:t>+2</m:t>
                        </m:r>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solidFill>
                                  <a:srgbClr val="00B050"/>
                                </a:solidFill>
                                <a:latin typeface="Cambria Math" panose="02040503050406030204" pitchFamily="18" charset="0"/>
                              </a:rPr>
                              <m:t>𝜙</m:t>
                            </m:r>
                          </m:sup>
                        </m:sSup>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latin typeface="Cambria Math" panose="02040503050406030204" pitchFamily="18" charset="0"/>
                              </a:rPr>
                              <m:t>−</m:t>
                            </m:r>
                            <m:r>
                              <a:rPr lang="en-US" sz="4800" i="1">
                                <a:solidFill>
                                  <a:srgbClr val="00B050"/>
                                </a:solidFill>
                                <a:latin typeface="Cambria Math" panose="02040503050406030204" pitchFamily="18" charset="0"/>
                              </a:rPr>
                              <m:t>𝜙</m:t>
                            </m:r>
                          </m:sup>
                        </m:sSup>
                      </m:num>
                      <m:den>
                        <m:r>
                          <a:rPr lang="en-US" sz="4800" i="1">
                            <a:latin typeface="Cambria Math" panose="02040503050406030204" pitchFamily="18" charset="0"/>
                          </a:rPr>
                          <m:t>4</m:t>
                        </m:r>
                      </m:den>
                    </m:f>
                    <m:r>
                      <a:rPr lang="en-US" sz="4800" i="1">
                        <a:latin typeface="Cambria Math" panose="02040503050406030204" pitchFamily="18" charset="0"/>
                      </a:rPr>
                      <m:t>−</m:t>
                    </m:r>
                    <m:f>
                      <m:fPr>
                        <m:ctrlPr>
                          <a:rPr lang="en-US" sz="4800" i="1">
                            <a:latin typeface="Cambria Math" panose="02040503050406030204" pitchFamily="18" charset="0"/>
                          </a:rPr>
                        </m:ctrlPr>
                      </m:fPr>
                      <m:num>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latin typeface="Cambria Math" panose="02040503050406030204" pitchFamily="18" charset="0"/>
                              </a:rPr>
                              <m:t>2</m:t>
                            </m:r>
                            <m:r>
                              <a:rPr lang="en-US" sz="4800" i="1">
                                <a:solidFill>
                                  <a:srgbClr val="00B050"/>
                                </a:solidFill>
                                <a:latin typeface="Cambria Math" panose="02040503050406030204" pitchFamily="18" charset="0"/>
                              </a:rPr>
                              <m:t>𝜙</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latin typeface="Cambria Math" panose="02040503050406030204" pitchFamily="18" charset="0"/>
                              </a:rPr>
                              <m:t>−2</m:t>
                            </m:r>
                            <m:r>
                              <a:rPr lang="en-US" sz="4800" i="1">
                                <a:solidFill>
                                  <a:srgbClr val="00B050"/>
                                </a:solidFill>
                                <a:latin typeface="Cambria Math" panose="02040503050406030204" pitchFamily="18" charset="0"/>
                              </a:rPr>
                              <m:t>𝜙</m:t>
                            </m:r>
                          </m:sup>
                        </m:sSup>
                        <m:r>
                          <a:rPr lang="en-US" sz="4800" i="1">
                            <a:latin typeface="Cambria Math" panose="02040503050406030204" pitchFamily="18" charset="0"/>
                          </a:rPr>
                          <m:t>−2</m:t>
                        </m:r>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solidFill>
                                  <a:srgbClr val="00B050"/>
                                </a:solidFill>
                                <a:latin typeface="Cambria Math" panose="02040503050406030204" pitchFamily="18" charset="0"/>
                              </a:rPr>
                              <m:t>𝜙</m:t>
                            </m:r>
                          </m:sup>
                        </m:sSup>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latin typeface="Cambria Math" panose="02040503050406030204" pitchFamily="18" charset="0"/>
                              </a:rPr>
                              <m:t>−</m:t>
                            </m:r>
                            <m:r>
                              <a:rPr lang="en-US" sz="4800" i="1">
                                <a:solidFill>
                                  <a:srgbClr val="00B050"/>
                                </a:solidFill>
                                <a:latin typeface="Cambria Math" panose="02040503050406030204" pitchFamily="18" charset="0"/>
                              </a:rPr>
                              <m:t>𝜙</m:t>
                            </m:r>
                          </m:sup>
                        </m:sSup>
                      </m:num>
                      <m:den>
                        <m:r>
                          <a:rPr lang="en-US" sz="4800" i="1">
                            <a:latin typeface="Cambria Math" panose="02040503050406030204" pitchFamily="18" charset="0"/>
                          </a:rPr>
                          <m:t>4</m:t>
                        </m:r>
                      </m:den>
                    </m:f>
                  </m:oMath>
                </a14:m>
                <a:r>
                  <a:rPr lang="en-CA" sz="4800" dirty="0"/>
                  <a:t> </a:t>
                </a:r>
              </a:p>
              <a:p>
                <a:pPr>
                  <a:spcAft>
                    <a:spcPts val="1500"/>
                  </a:spcAft>
                </a:pPr>
                <a14:m>
                  <m:oMath xmlns:m="http://schemas.openxmlformats.org/officeDocument/2006/math">
                    <m:r>
                      <a:rPr lang="en-US" sz="4800" i="1">
                        <a:latin typeface="Cambria Math" panose="02040503050406030204" pitchFamily="18" charset="0"/>
                      </a:rPr>
                      <m:t>=</m:t>
                    </m:r>
                    <m:r>
                      <a:rPr lang="en-US" sz="4800" b="0" i="1" smtClean="0">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2</m:t>
                        </m:r>
                      </m:num>
                      <m:den>
                        <m:r>
                          <a:rPr lang="en-US" sz="4800" i="1">
                            <a:latin typeface="Cambria Math" panose="02040503050406030204" pitchFamily="18" charset="0"/>
                          </a:rPr>
                          <m:t>4</m:t>
                        </m:r>
                      </m:den>
                    </m:f>
                    <m:r>
                      <a:rPr lang="en-US" sz="4800" b="0" i="1" smtClean="0">
                        <a:latin typeface="Cambria Math" panose="02040503050406030204" pitchFamily="18" charset="0"/>
                      </a:rPr>
                      <m:t>      +     </m:t>
                    </m:r>
                    <m:f>
                      <m:fPr>
                        <m:ctrlPr>
                          <a:rPr lang="en-US" sz="4800" i="1">
                            <a:latin typeface="Cambria Math" panose="02040503050406030204" pitchFamily="18" charset="0"/>
                          </a:rPr>
                        </m:ctrlPr>
                      </m:fPr>
                      <m:num>
                        <m:r>
                          <a:rPr lang="en-US" sz="4800" i="1">
                            <a:latin typeface="Cambria Math" panose="02040503050406030204" pitchFamily="18" charset="0"/>
                          </a:rPr>
                          <m:t>2</m:t>
                        </m:r>
                      </m:num>
                      <m:den>
                        <m:r>
                          <a:rPr lang="en-US" sz="4800" i="1">
                            <a:latin typeface="Cambria Math" panose="02040503050406030204" pitchFamily="18" charset="0"/>
                          </a:rPr>
                          <m:t>4</m:t>
                        </m:r>
                      </m:den>
                    </m:f>
                    <m:r>
                      <a:rPr lang="en-US" sz="4800" b="0" i="1" smtClean="0">
                        <a:latin typeface="Cambria Math" panose="02040503050406030204" pitchFamily="18" charset="0"/>
                      </a:rPr>
                      <m:t>      =1</m:t>
                    </m:r>
                  </m:oMath>
                </a14:m>
                <a:r>
                  <a:rPr lang="en-CA" sz="4800" dirty="0"/>
                  <a:t> </a:t>
                </a:r>
              </a:p>
            </p:txBody>
          </p:sp>
        </mc:Choice>
        <mc:Fallback xmlns="">
          <p:sp>
            <p:nvSpPr>
              <p:cNvPr id="33" name="TextBox 32">
                <a:extLst>
                  <a:ext uri="{FF2B5EF4-FFF2-40B4-BE49-F238E27FC236}">
                    <a16:creationId xmlns:a16="http://schemas.microsoft.com/office/drawing/2014/main" id="{EF29F5AF-0D81-40D4-A32C-5C98BFBF0E1E}"/>
                  </a:ext>
                </a:extLst>
              </p:cNvPr>
              <p:cNvSpPr txBox="1">
                <a:spLocks noRot="1" noChangeAspect="1" noMove="1" noResize="1" noEditPoints="1" noAdjustHandles="1" noChangeArrowheads="1" noChangeShapeType="1" noTextEdit="1"/>
              </p:cNvSpPr>
              <p:nvPr/>
            </p:nvSpPr>
            <p:spPr>
              <a:xfrm>
                <a:off x="294968" y="1692378"/>
                <a:ext cx="10648335" cy="5096139"/>
              </a:xfrm>
              <a:prstGeom prst="rect">
                <a:avLst/>
              </a:prstGeom>
              <a:blipFill>
                <a:blip r:embed="rId5"/>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677171-5152-4E31-A20E-DF5FB67DAFB3}"/>
                  </a:ext>
                </a:extLst>
              </p:cNvPr>
              <p:cNvSpPr txBox="1"/>
              <p:nvPr/>
            </p:nvSpPr>
            <p:spPr>
              <a:xfrm>
                <a:off x="6258235" y="11060"/>
                <a:ext cx="4719484" cy="1279838"/>
              </a:xfrm>
              <a:prstGeom prst="rect">
                <a:avLst/>
              </a:prstGeom>
              <a:noFill/>
              <a:ln w="38100">
                <a:noFill/>
              </a:ln>
            </p:spPr>
            <p:txBody>
              <a:bodyPr wrap="square" rtlCol="0">
                <a:spAutoFit/>
              </a:bodyPr>
              <a:lstStyle/>
              <a:p>
                <a14:m>
                  <m:oMath xmlns:m="http://schemas.openxmlformats.org/officeDocument/2006/math">
                    <m:func>
                      <m:funcPr>
                        <m:ctrlPr>
                          <a:rPr lang="en-US" sz="4800" i="1" smtClean="0">
                            <a:latin typeface="Cambria Math" panose="02040503050406030204" pitchFamily="18" charset="0"/>
                          </a:rPr>
                        </m:ctrlPr>
                      </m:funcPr>
                      <m:fName>
                        <m:r>
                          <m:rPr>
                            <m:sty m:val="p"/>
                          </m:rPr>
                          <a:rPr lang="en-US" sz="4800">
                            <a:latin typeface="Cambria Math" panose="02040503050406030204" pitchFamily="18" charset="0"/>
                          </a:rPr>
                          <m:t>sinh</m:t>
                        </m:r>
                      </m:fName>
                      <m:e>
                        <m:r>
                          <a:rPr lang="en-US" sz="4800" i="1">
                            <a:solidFill>
                              <a:srgbClr val="00B050"/>
                            </a:solidFill>
                            <a:latin typeface="Cambria Math" panose="02040503050406030204" pitchFamily="18" charset="0"/>
                          </a:rPr>
                          <m:t>𝜙</m:t>
                        </m:r>
                      </m:e>
                    </m:func>
                    <m:r>
                      <a:rPr lang="en-US" sz="4800" i="1">
                        <a:solidFill>
                          <a:schemeClr val="tx1"/>
                        </a:solidFill>
                        <a:latin typeface="Cambria Math" panose="02040503050406030204" pitchFamily="18" charset="0"/>
                      </a:rPr>
                      <m:t>=</m:t>
                    </m:r>
                    <m:f>
                      <m:fPr>
                        <m:ctrlPr>
                          <a:rPr lang="en-US" sz="4800" b="0" i="1" smtClean="0">
                            <a:solidFill>
                              <a:schemeClr val="tx1"/>
                            </a:solidFill>
                            <a:latin typeface="Cambria Math" panose="02040503050406030204" pitchFamily="18" charset="0"/>
                          </a:rPr>
                        </m:ctrlPr>
                      </m:fPr>
                      <m:num>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𝑒</m:t>
                            </m:r>
                          </m:e>
                          <m:sup>
                            <m:r>
                              <a:rPr lang="en-US" sz="4800" i="1">
                                <a:solidFill>
                                  <a:srgbClr val="00B050"/>
                                </a:solidFill>
                                <a:latin typeface="Cambria Math" panose="02040503050406030204" pitchFamily="18" charset="0"/>
                              </a:rPr>
                              <m:t>𝜙</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𝑒</m:t>
                            </m:r>
                          </m:e>
                          <m:sup>
                            <m:r>
                              <a:rPr lang="en-US" sz="4800" b="0" i="1" smtClean="0">
                                <a:solidFill>
                                  <a:schemeClr val="tx1"/>
                                </a:solidFill>
                                <a:latin typeface="Cambria Math" panose="02040503050406030204" pitchFamily="18" charset="0"/>
                              </a:rPr>
                              <m:t>−</m:t>
                            </m:r>
                            <m:r>
                              <a:rPr lang="en-US" sz="4800" i="1">
                                <a:solidFill>
                                  <a:srgbClr val="00B050"/>
                                </a:solidFill>
                                <a:latin typeface="Cambria Math" panose="02040503050406030204" pitchFamily="18" charset="0"/>
                              </a:rPr>
                              <m:t>𝜙</m:t>
                            </m:r>
                          </m:sup>
                        </m:sSup>
                      </m:num>
                      <m:den>
                        <m:r>
                          <a:rPr lang="en-US" sz="4800" b="0" i="1" smtClean="0">
                            <a:solidFill>
                              <a:schemeClr val="tx1"/>
                            </a:solidFill>
                            <a:latin typeface="Cambria Math" panose="02040503050406030204" pitchFamily="18" charset="0"/>
                          </a:rPr>
                          <m:t>2</m:t>
                        </m:r>
                      </m:den>
                    </m:f>
                  </m:oMath>
                </a14:m>
                <a:r>
                  <a:rPr lang="en-CA" sz="4800" dirty="0">
                    <a:solidFill>
                      <a:schemeClr val="tx1"/>
                    </a:solidFill>
                  </a:rPr>
                  <a:t> </a:t>
                </a:r>
              </a:p>
            </p:txBody>
          </p:sp>
        </mc:Choice>
        <mc:Fallback xmlns="">
          <p:sp>
            <p:nvSpPr>
              <p:cNvPr id="34" name="TextBox 33">
                <a:extLst>
                  <a:ext uri="{FF2B5EF4-FFF2-40B4-BE49-F238E27FC236}">
                    <a16:creationId xmlns:a16="http://schemas.microsoft.com/office/drawing/2014/main" id="{77677171-5152-4E31-A20E-DF5FB67DAFB3}"/>
                  </a:ext>
                </a:extLst>
              </p:cNvPr>
              <p:cNvSpPr txBox="1">
                <a:spLocks noRot="1" noChangeAspect="1" noMove="1" noResize="1" noEditPoints="1" noAdjustHandles="1" noChangeArrowheads="1" noChangeShapeType="1" noTextEdit="1"/>
              </p:cNvSpPr>
              <p:nvPr/>
            </p:nvSpPr>
            <p:spPr>
              <a:xfrm>
                <a:off x="6258235" y="11060"/>
                <a:ext cx="4719484" cy="1279838"/>
              </a:xfrm>
              <a:prstGeom prst="rect">
                <a:avLst/>
              </a:prstGeom>
              <a:blipFill>
                <a:blip r:embed="rId6"/>
                <a:stretch>
                  <a:fillRect/>
                </a:stretch>
              </a:blipFill>
              <a:ln w="38100">
                <a:noFill/>
              </a:ln>
            </p:spPr>
            <p:txBody>
              <a:bodyPr/>
              <a:lstStyle/>
              <a:p>
                <a:r>
                  <a:rPr lang="en-CA">
                    <a:noFill/>
                  </a:rPr>
                  <a:t> </a:t>
                </a:r>
              </a:p>
            </p:txBody>
          </p:sp>
        </mc:Fallback>
      </mc:AlternateContent>
      <p:cxnSp>
        <p:nvCxnSpPr>
          <p:cNvPr id="3" name="Straight Connector 2">
            <a:extLst>
              <a:ext uri="{FF2B5EF4-FFF2-40B4-BE49-F238E27FC236}">
                <a16:creationId xmlns:a16="http://schemas.microsoft.com/office/drawing/2014/main" id="{B42A463E-BCCE-437B-A5D0-DA5598BC4FE4}"/>
              </a:ext>
            </a:extLst>
          </p:cNvPr>
          <p:cNvCxnSpPr>
            <a:cxnSpLocks/>
          </p:cNvCxnSpPr>
          <p:nvPr/>
        </p:nvCxnSpPr>
        <p:spPr>
          <a:xfrm>
            <a:off x="-265471" y="1415845"/>
            <a:ext cx="13096568"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85708269"/>
      </p:ext>
    </p:extLst>
  </p:cSld>
  <p:clrMapOvr>
    <a:masterClrMapping/>
  </p:clrMapOvr>
  <mc:AlternateContent xmlns:mc="http://schemas.openxmlformats.org/markup-compatibility/2006" xmlns:p14="http://schemas.microsoft.com/office/powerpoint/2010/main">
    <mc:Choice Requires="p14">
      <p:transition spd="slow" p14:dur="2000" advTm="10119"/>
    </mc:Choice>
    <mc:Fallback xmlns="">
      <p:transition spd="slow" advTm="101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build="p"/>
      <p:bldP spid="3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82730CF-526E-4DCF-8F1C-E14DEFBC456E}"/>
                  </a:ext>
                </a:extLst>
              </p:cNvPr>
              <p:cNvSpPr txBox="1"/>
              <p:nvPr/>
            </p:nvSpPr>
            <p:spPr>
              <a:xfrm>
                <a:off x="825913" y="35641"/>
                <a:ext cx="4719484" cy="1279838"/>
              </a:xfrm>
              <a:prstGeom prst="rect">
                <a:avLst/>
              </a:prstGeom>
              <a:noFill/>
              <a:ln w="38100">
                <a:noFill/>
              </a:ln>
            </p:spPr>
            <p:txBody>
              <a:bodyPr wrap="square" rtlCol="0">
                <a:spAutoFit/>
              </a:bodyPr>
              <a:lstStyle/>
              <a:p>
                <a14:m>
                  <m:oMath xmlns:m="http://schemas.openxmlformats.org/officeDocument/2006/math">
                    <m:func>
                      <m:funcPr>
                        <m:ctrlPr>
                          <a:rPr lang="en-US" sz="4800" i="1" smtClean="0">
                            <a:latin typeface="Cambria Math" panose="02040503050406030204" pitchFamily="18" charset="0"/>
                          </a:rPr>
                        </m:ctrlPr>
                      </m:funcPr>
                      <m:fName>
                        <m:r>
                          <m:rPr>
                            <m:sty m:val="p"/>
                          </m:rPr>
                          <a:rPr lang="en-US" sz="4800">
                            <a:latin typeface="Cambria Math" panose="02040503050406030204" pitchFamily="18" charset="0"/>
                          </a:rPr>
                          <m:t>cos</m:t>
                        </m:r>
                      </m:fName>
                      <m:e>
                        <m:r>
                          <a:rPr lang="en-US" sz="4800" i="1">
                            <a:solidFill>
                              <a:schemeClr val="accent4">
                                <a:lumMod val="75000"/>
                              </a:schemeClr>
                            </a:solidFill>
                            <a:latin typeface="Cambria Math" panose="02040503050406030204" pitchFamily="18" charset="0"/>
                          </a:rPr>
                          <m:t>𝜃</m:t>
                        </m:r>
                      </m:e>
                    </m:func>
                    <m:r>
                      <a:rPr lang="en-US" sz="4800" i="1">
                        <a:solidFill>
                          <a:schemeClr val="tx1"/>
                        </a:solidFill>
                        <a:latin typeface="Cambria Math" panose="02040503050406030204" pitchFamily="18" charset="0"/>
                      </a:rPr>
                      <m:t>=</m:t>
                    </m:r>
                    <m:f>
                      <m:fPr>
                        <m:ctrlPr>
                          <a:rPr lang="en-US" sz="4800" b="0" i="1" smtClean="0">
                            <a:solidFill>
                              <a:schemeClr val="tx1"/>
                            </a:solidFill>
                            <a:latin typeface="Cambria Math" panose="02040503050406030204" pitchFamily="18" charset="0"/>
                          </a:rPr>
                        </m:ctrlPr>
                      </m:fPr>
                      <m:num>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𝑒</m:t>
                            </m:r>
                          </m:e>
                          <m:sup>
                            <m:r>
                              <a:rPr lang="en-US" sz="4800" b="0" i="1" smtClean="0">
                                <a:solidFill>
                                  <a:schemeClr val="tx1"/>
                                </a:solidFill>
                                <a:latin typeface="Cambria Math" panose="02040503050406030204" pitchFamily="18" charset="0"/>
                              </a:rPr>
                              <m:t>𝑖</m:t>
                            </m:r>
                            <m:r>
                              <a:rPr lang="en-US" sz="4800" i="1">
                                <a:solidFill>
                                  <a:schemeClr val="accent4">
                                    <a:lumMod val="75000"/>
                                  </a:schemeClr>
                                </a:solidFill>
                                <a:latin typeface="Cambria Math" panose="02040503050406030204" pitchFamily="18" charset="0"/>
                              </a:rPr>
                              <m:t>𝜃</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𝑒</m:t>
                            </m:r>
                          </m:e>
                          <m:sup>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𝑖</m:t>
                            </m:r>
                            <m:r>
                              <a:rPr lang="en-US" sz="4800" i="1" smtClean="0">
                                <a:solidFill>
                                  <a:schemeClr val="accent4">
                                    <a:lumMod val="75000"/>
                                  </a:schemeClr>
                                </a:solidFill>
                                <a:latin typeface="Cambria Math" panose="02040503050406030204" pitchFamily="18" charset="0"/>
                              </a:rPr>
                              <m:t>𝜃</m:t>
                            </m:r>
                          </m:sup>
                        </m:sSup>
                      </m:num>
                      <m:den>
                        <m:r>
                          <a:rPr lang="en-US" sz="4800" b="0" i="1" smtClean="0">
                            <a:solidFill>
                              <a:schemeClr val="tx1"/>
                            </a:solidFill>
                            <a:latin typeface="Cambria Math" panose="02040503050406030204" pitchFamily="18" charset="0"/>
                          </a:rPr>
                          <m:t>2</m:t>
                        </m:r>
                      </m:den>
                    </m:f>
                  </m:oMath>
                </a14:m>
                <a:r>
                  <a:rPr lang="en-CA" sz="4800" dirty="0">
                    <a:solidFill>
                      <a:schemeClr val="tx1"/>
                    </a:solidFill>
                  </a:rPr>
                  <a:t> </a:t>
                </a:r>
              </a:p>
            </p:txBody>
          </p:sp>
        </mc:Choice>
        <mc:Fallback xmlns="">
          <p:sp>
            <p:nvSpPr>
              <p:cNvPr id="31" name="TextBox 30">
                <a:extLst>
                  <a:ext uri="{FF2B5EF4-FFF2-40B4-BE49-F238E27FC236}">
                    <a16:creationId xmlns:a16="http://schemas.microsoft.com/office/drawing/2014/main" id="{182730CF-526E-4DCF-8F1C-E14DEFBC456E}"/>
                  </a:ext>
                </a:extLst>
              </p:cNvPr>
              <p:cNvSpPr txBox="1">
                <a:spLocks noRot="1" noChangeAspect="1" noMove="1" noResize="1" noEditPoints="1" noAdjustHandles="1" noChangeArrowheads="1" noChangeShapeType="1" noTextEdit="1"/>
              </p:cNvSpPr>
              <p:nvPr/>
            </p:nvSpPr>
            <p:spPr>
              <a:xfrm>
                <a:off x="825913" y="35641"/>
                <a:ext cx="4719484" cy="1279838"/>
              </a:xfrm>
              <a:prstGeom prst="rect">
                <a:avLst/>
              </a:prstGeom>
              <a:blipFill>
                <a:blip r:embed="rId4"/>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F29F5AF-0D81-40D4-A32C-5C98BFBF0E1E}"/>
                  </a:ext>
                </a:extLst>
              </p:cNvPr>
              <p:cNvSpPr txBox="1"/>
              <p:nvPr/>
            </p:nvSpPr>
            <p:spPr>
              <a:xfrm>
                <a:off x="914400" y="2636275"/>
                <a:ext cx="10648335" cy="1569982"/>
              </a:xfrm>
              <a:prstGeom prst="rect">
                <a:avLst/>
              </a:prstGeom>
              <a:noFill/>
              <a:ln w="38100">
                <a:noFill/>
              </a:ln>
            </p:spPr>
            <p:txBody>
              <a:bodyPr wrap="square" rtlCol="0">
                <a:spAutoFit/>
              </a:bodyPr>
              <a:lstStyle/>
              <a:p>
                <a:pPr>
                  <a:spcAft>
                    <a:spcPts val="1500"/>
                  </a:spcAft>
                </a:pPr>
                <a14:m>
                  <m:oMathPara xmlns:m="http://schemas.openxmlformats.org/officeDocument/2006/math">
                    <m:oMathParaPr>
                      <m:jc m:val="left"/>
                    </m:oMathParaPr>
                    <m:oMath xmlns:m="http://schemas.openxmlformats.org/officeDocument/2006/math">
                      <m:sSup>
                        <m:sSupPr>
                          <m:ctrlPr>
                            <a:rPr lang="en-US" sz="8000" b="0" i="1" smtClean="0">
                              <a:solidFill>
                                <a:schemeClr val="tx1"/>
                              </a:solidFill>
                              <a:latin typeface="Cambria Math" panose="02040503050406030204" pitchFamily="18" charset="0"/>
                            </a:rPr>
                          </m:ctrlPr>
                        </m:sSupPr>
                        <m:e>
                          <m:r>
                            <a:rPr lang="en-US" sz="8000" b="0" i="1" smtClean="0">
                              <a:solidFill>
                                <a:schemeClr val="tx1"/>
                              </a:solidFill>
                              <a:latin typeface="Cambria Math" panose="02040503050406030204" pitchFamily="18" charset="0"/>
                            </a:rPr>
                            <m:t>𝑒</m:t>
                          </m:r>
                        </m:e>
                        <m:sup>
                          <m:r>
                            <a:rPr lang="en-US" sz="8000" b="0" i="1" smtClean="0">
                              <a:solidFill>
                                <a:schemeClr val="tx1"/>
                              </a:solidFill>
                              <a:latin typeface="Cambria Math" panose="02040503050406030204" pitchFamily="18" charset="0"/>
                            </a:rPr>
                            <m:t>𝑖</m:t>
                          </m:r>
                          <m:r>
                            <a:rPr lang="en-US" sz="8000" b="0" i="1" smtClean="0">
                              <a:solidFill>
                                <a:schemeClr val="accent4">
                                  <a:lumMod val="75000"/>
                                </a:schemeClr>
                              </a:solidFill>
                              <a:latin typeface="Cambria Math" panose="02040503050406030204" pitchFamily="18" charset="0"/>
                            </a:rPr>
                            <m:t>𝜃</m:t>
                          </m:r>
                        </m:sup>
                      </m:sSup>
                      <m:r>
                        <a:rPr lang="en-US" sz="8000" b="0" i="1" smtClean="0">
                          <a:solidFill>
                            <a:schemeClr val="tx1"/>
                          </a:solidFill>
                          <a:latin typeface="Cambria Math" panose="02040503050406030204" pitchFamily="18" charset="0"/>
                        </a:rPr>
                        <m:t>=</m:t>
                      </m:r>
                      <m:d>
                        <m:dPr>
                          <m:ctrlPr>
                            <a:rPr lang="en-US" sz="8000" b="0" i="1" smtClean="0">
                              <a:solidFill>
                                <a:schemeClr val="tx1"/>
                              </a:solidFill>
                              <a:latin typeface="Cambria Math" panose="02040503050406030204" pitchFamily="18" charset="0"/>
                            </a:rPr>
                          </m:ctrlPr>
                        </m:dPr>
                        <m:e>
                          <m:func>
                            <m:funcPr>
                              <m:ctrlPr>
                                <a:rPr lang="en-US" sz="8000" i="1">
                                  <a:latin typeface="Cambria Math" panose="02040503050406030204" pitchFamily="18" charset="0"/>
                                </a:rPr>
                              </m:ctrlPr>
                            </m:funcPr>
                            <m:fName>
                              <m:r>
                                <m:rPr>
                                  <m:sty m:val="p"/>
                                </m:rPr>
                                <a:rPr lang="en-US" sz="8000">
                                  <a:latin typeface="Cambria Math" panose="02040503050406030204" pitchFamily="18" charset="0"/>
                                </a:rPr>
                                <m:t>cos</m:t>
                              </m:r>
                            </m:fName>
                            <m:e>
                              <m:r>
                                <a:rPr lang="en-US" sz="8000" i="1">
                                  <a:solidFill>
                                    <a:schemeClr val="accent4">
                                      <a:lumMod val="75000"/>
                                    </a:schemeClr>
                                  </a:solidFill>
                                  <a:latin typeface="Cambria Math" panose="02040503050406030204" pitchFamily="18" charset="0"/>
                                </a:rPr>
                                <m:t>𝜃</m:t>
                              </m:r>
                            </m:e>
                          </m:func>
                        </m:e>
                      </m:d>
                      <m:r>
                        <a:rPr lang="en-US" sz="8000" b="0" i="1" smtClean="0">
                          <a:solidFill>
                            <a:schemeClr val="tx1"/>
                          </a:solidFill>
                          <a:latin typeface="Cambria Math" panose="02040503050406030204" pitchFamily="18" charset="0"/>
                        </a:rPr>
                        <m:t>+</m:t>
                      </m:r>
                      <m:r>
                        <a:rPr lang="en-US" sz="8000" b="0" i="1" smtClean="0">
                          <a:solidFill>
                            <a:schemeClr val="tx1"/>
                          </a:solidFill>
                          <a:latin typeface="Cambria Math" panose="02040503050406030204" pitchFamily="18" charset="0"/>
                        </a:rPr>
                        <m:t>𝑖</m:t>
                      </m:r>
                      <m:d>
                        <m:dPr>
                          <m:ctrlPr>
                            <a:rPr lang="en-US" sz="8000" b="0" i="1" smtClean="0">
                              <a:solidFill>
                                <a:schemeClr val="tx1"/>
                              </a:solidFill>
                              <a:latin typeface="Cambria Math" panose="02040503050406030204" pitchFamily="18" charset="0"/>
                            </a:rPr>
                          </m:ctrlPr>
                        </m:dPr>
                        <m:e>
                          <m:func>
                            <m:funcPr>
                              <m:ctrlPr>
                                <a:rPr lang="en-US" sz="8000" i="1">
                                  <a:latin typeface="Cambria Math" panose="02040503050406030204" pitchFamily="18" charset="0"/>
                                </a:rPr>
                              </m:ctrlPr>
                            </m:funcPr>
                            <m:fName>
                              <m:r>
                                <m:rPr>
                                  <m:sty m:val="p"/>
                                </m:rPr>
                                <a:rPr lang="en-US" sz="8000">
                                  <a:latin typeface="Cambria Math" panose="02040503050406030204" pitchFamily="18" charset="0"/>
                                </a:rPr>
                                <m:t>sin</m:t>
                              </m:r>
                            </m:fName>
                            <m:e>
                              <m:r>
                                <a:rPr lang="en-US" sz="8000" i="1">
                                  <a:solidFill>
                                    <a:schemeClr val="accent4">
                                      <a:lumMod val="75000"/>
                                    </a:schemeClr>
                                  </a:solidFill>
                                  <a:latin typeface="Cambria Math" panose="02040503050406030204" pitchFamily="18" charset="0"/>
                                </a:rPr>
                                <m:t>𝜃</m:t>
                              </m:r>
                            </m:e>
                          </m:func>
                        </m:e>
                      </m:d>
                    </m:oMath>
                  </m:oMathPara>
                </a14:m>
                <a:endParaRPr lang="en-US" sz="8000" b="0" dirty="0">
                  <a:solidFill>
                    <a:schemeClr val="tx1"/>
                  </a:solidFill>
                </a:endParaRPr>
              </a:p>
            </p:txBody>
          </p:sp>
        </mc:Choice>
        <mc:Fallback xmlns="">
          <p:sp>
            <p:nvSpPr>
              <p:cNvPr id="33" name="TextBox 32">
                <a:extLst>
                  <a:ext uri="{FF2B5EF4-FFF2-40B4-BE49-F238E27FC236}">
                    <a16:creationId xmlns:a16="http://schemas.microsoft.com/office/drawing/2014/main" id="{EF29F5AF-0D81-40D4-A32C-5C98BFBF0E1E}"/>
                  </a:ext>
                </a:extLst>
              </p:cNvPr>
              <p:cNvSpPr txBox="1">
                <a:spLocks noRot="1" noChangeAspect="1" noMove="1" noResize="1" noEditPoints="1" noAdjustHandles="1" noChangeArrowheads="1" noChangeShapeType="1" noTextEdit="1"/>
              </p:cNvSpPr>
              <p:nvPr/>
            </p:nvSpPr>
            <p:spPr>
              <a:xfrm>
                <a:off x="914400" y="2636275"/>
                <a:ext cx="10648335" cy="1569982"/>
              </a:xfrm>
              <a:prstGeom prst="rect">
                <a:avLst/>
              </a:prstGeom>
              <a:blipFill>
                <a:blip r:embed="rId5"/>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7677171-5152-4E31-A20E-DF5FB67DAFB3}"/>
                  </a:ext>
                </a:extLst>
              </p:cNvPr>
              <p:cNvSpPr txBox="1"/>
              <p:nvPr/>
            </p:nvSpPr>
            <p:spPr>
              <a:xfrm>
                <a:off x="6258235" y="11060"/>
                <a:ext cx="4921045" cy="1284904"/>
              </a:xfrm>
              <a:prstGeom prst="rect">
                <a:avLst/>
              </a:prstGeom>
              <a:noFill/>
              <a:ln w="38100">
                <a:noFill/>
              </a:ln>
            </p:spPr>
            <p:txBody>
              <a:bodyPr wrap="square" rtlCol="0">
                <a:spAutoFit/>
              </a:bodyPr>
              <a:lstStyle/>
              <a:p>
                <a14:m>
                  <m:oMath xmlns:m="http://schemas.openxmlformats.org/officeDocument/2006/math">
                    <m:func>
                      <m:funcPr>
                        <m:ctrlPr>
                          <a:rPr lang="en-US" sz="4800" i="1" smtClean="0">
                            <a:latin typeface="Cambria Math" panose="02040503050406030204" pitchFamily="18" charset="0"/>
                          </a:rPr>
                        </m:ctrlPr>
                      </m:funcPr>
                      <m:fName>
                        <m:r>
                          <m:rPr>
                            <m:sty m:val="p"/>
                          </m:rPr>
                          <a:rPr lang="en-US" sz="4800">
                            <a:latin typeface="Cambria Math" panose="02040503050406030204" pitchFamily="18" charset="0"/>
                          </a:rPr>
                          <m:t>sin</m:t>
                        </m:r>
                      </m:fName>
                      <m:e>
                        <m:r>
                          <a:rPr lang="en-US" sz="4800" i="1">
                            <a:solidFill>
                              <a:schemeClr val="accent4">
                                <a:lumMod val="75000"/>
                              </a:schemeClr>
                            </a:solidFill>
                            <a:latin typeface="Cambria Math" panose="02040503050406030204" pitchFamily="18" charset="0"/>
                          </a:rPr>
                          <m:t>𝜃</m:t>
                        </m:r>
                      </m:e>
                    </m:func>
                    <m:r>
                      <a:rPr lang="en-US" sz="4800" i="1">
                        <a:solidFill>
                          <a:schemeClr val="tx1"/>
                        </a:solidFill>
                        <a:latin typeface="Cambria Math" panose="02040503050406030204" pitchFamily="18" charset="0"/>
                      </a:rPr>
                      <m:t>=</m:t>
                    </m:r>
                    <m:f>
                      <m:fPr>
                        <m:ctrlPr>
                          <a:rPr lang="en-US" sz="4800" i="1">
                            <a:latin typeface="Cambria Math" panose="02040503050406030204" pitchFamily="18" charset="0"/>
                          </a:rPr>
                        </m:ctrlPr>
                      </m:fPr>
                      <m:num>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latin typeface="Cambria Math" panose="02040503050406030204" pitchFamily="18" charset="0"/>
                              </a:rPr>
                              <m:t>𝑖</m:t>
                            </m:r>
                            <m:r>
                              <a:rPr lang="en-US" sz="4800" i="1">
                                <a:solidFill>
                                  <a:schemeClr val="accent4">
                                    <a:lumMod val="75000"/>
                                  </a:schemeClr>
                                </a:solidFill>
                                <a:latin typeface="Cambria Math" panose="02040503050406030204" pitchFamily="18" charset="0"/>
                              </a:rPr>
                              <m:t>𝜃</m:t>
                            </m:r>
                          </m:sup>
                        </m:sSup>
                        <m:r>
                          <a:rPr lang="en-US" sz="4800" b="0" i="1" smtClean="0">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𝑒</m:t>
                            </m:r>
                          </m:e>
                          <m:sup>
                            <m:r>
                              <a:rPr lang="en-US" sz="4800" i="1">
                                <a:latin typeface="Cambria Math" panose="02040503050406030204" pitchFamily="18" charset="0"/>
                              </a:rPr>
                              <m:t>−</m:t>
                            </m:r>
                            <m:r>
                              <a:rPr lang="en-US" sz="4800" i="1">
                                <a:latin typeface="Cambria Math" panose="02040503050406030204" pitchFamily="18" charset="0"/>
                              </a:rPr>
                              <m:t>𝑖</m:t>
                            </m:r>
                            <m:r>
                              <a:rPr lang="en-US" sz="4800" i="1">
                                <a:solidFill>
                                  <a:schemeClr val="accent4">
                                    <a:lumMod val="75000"/>
                                  </a:schemeClr>
                                </a:solidFill>
                                <a:latin typeface="Cambria Math" panose="02040503050406030204" pitchFamily="18" charset="0"/>
                              </a:rPr>
                              <m:t>𝜃</m:t>
                            </m:r>
                          </m:sup>
                        </m:sSup>
                      </m:num>
                      <m:den>
                        <m:r>
                          <a:rPr lang="en-US" sz="4800" i="1">
                            <a:latin typeface="Cambria Math" panose="02040503050406030204" pitchFamily="18" charset="0"/>
                          </a:rPr>
                          <m:t>2</m:t>
                        </m:r>
                      </m:den>
                    </m:f>
                  </m:oMath>
                </a14:m>
                <a:r>
                  <a:rPr lang="en-CA" sz="4800" dirty="0">
                    <a:solidFill>
                      <a:schemeClr val="tx1"/>
                    </a:solidFill>
                  </a:rPr>
                  <a:t> </a:t>
                </a:r>
              </a:p>
            </p:txBody>
          </p:sp>
        </mc:Choice>
        <mc:Fallback xmlns="">
          <p:sp>
            <p:nvSpPr>
              <p:cNvPr id="34" name="TextBox 33">
                <a:extLst>
                  <a:ext uri="{FF2B5EF4-FFF2-40B4-BE49-F238E27FC236}">
                    <a16:creationId xmlns:a16="http://schemas.microsoft.com/office/drawing/2014/main" id="{77677171-5152-4E31-A20E-DF5FB67DAFB3}"/>
                  </a:ext>
                </a:extLst>
              </p:cNvPr>
              <p:cNvSpPr txBox="1">
                <a:spLocks noRot="1" noChangeAspect="1" noMove="1" noResize="1" noEditPoints="1" noAdjustHandles="1" noChangeArrowheads="1" noChangeShapeType="1" noTextEdit="1"/>
              </p:cNvSpPr>
              <p:nvPr/>
            </p:nvSpPr>
            <p:spPr>
              <a:xfrm>
                <a:off x="6258235" y="11060"/>
                <a:ext cx="4921045" cy="1284904"/>
              </a:xfrm>
              <a:prstGeom prst="rect">
                <a:avLst/>
              </a:prstGeom>
              <a:blipFill>
                <a:blip r:embed="rId6"/>
                <a:stretch>
                  <a:fillRect/>
                </a:stretch>
              </a:blipFill>
              <a:ln w="38100">
                <a:noFill/>
              </a:ln>
            </p:spPr>
            <p:txBody>
              <a:bodyPr/>
              <a:lstStyle/>
              <a:p>
                <a:r>
                  <a:rPr lang="en-CA">
                    <a:noFill/>
                  </a:rPr>
                  <a:t> </a:t>
                </a:r>
              </a:p>
            </p:txBody>
          </p:sp>
        </mc:Fallback>
      </mc:AlternateContent>
      <p:sp>
        <p:nvSpPr>
          <p:cNvPr id="39" name="TextBox 38">
            <a:extLst>
              <a:ext uri="{FF2B5EF4-FFF2-40B4-BE49-F238E27FC236}">
                <a16:creationId xmlns:a16="http://schemas.microsoft.com/office/drawing/2014/main" id="{AD104C09-D720-490E-9611-E05E3EB9F563}"/>
              </a:ext>
            </a:extLst>
          </p:cNvPr>
          <p:cNvSpPr txBox="1"/>
          <p:nvPr/>
        </p:nvSpPr>
        <p:spPr>
          <a:xfrm>
            <a:off x="1951704" y="4528985"/>
            <a:ext cx="8254180" cy="1323439"/>
          </a:xfrm>
          <a:prstGeom prst="rect">
            <a:avLst/>
          </a:prstGeom>
          <a:noFill/>
          <a:ln w="38100">
            <a:noFill/>
          </a:ln>
        </p:spPr>
        <p:txBody>
          <a:bodyPr wrap="square" rtlCol="0">
            <a:spAutoFit/>
          </a:bodyPr>
          <a:lstStyle/>
          <a:p>
            <a:pPr algn="ctr">
              <a:spcAft>
                <a:spcPts val="1500"/>
              </a:spcAft>
            </a:pPr>
            <a:r>
              <a:rPr lang="en-US" sz="8000" b="0" dirty="0">
                <a:solidFill>
                  <a:schemeClr val="tx1"/>
                </a:solidFill>
              </a:rPr>
              <a:t>(Euler’s Formula)</a:t>
            </a:r>
          </a:p>
        </p:txBody>
      </p:sp>
    </p:spTree>
    <p:custDataLst>
      <p:tags r:id="rId1"/>
    </p:custDataLst>
    <p:extLst>
      <p:ext uri="{BB962C8B-B14F-4D97-AF65-F5344CB8AC3E}">
        <p14:creationId xmlns:p14="http://schemas.microsoft.com/office/powerpoint/2010/main" val="977681121"/>
      </p:ext>
    </p:extLst>
  </p:cSld>
  <p:clrMapOvr>
    <a:masterClrMapping/>
  </p:clrMapOvr>
  <mc:AlternateContent xmlns:mc="http://schemas.openxmlformats.org/markup-compatibility/2006" xmlns:p14="http://schemas.microsoft.com/office/powerpoint/2010/main">
    <mc:Choice Requires="p14">
      <p:transition spd="slow" p14:dur="2000" advTm="4603"/>
    </mc:Choice>
    <mc:Fallback xmlns="">
      <p:transition spd="slow" advTm="46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0857B05-A45A-42B3-8C3B-444043B6D38F}"/>
                  </a:ext>
                </a:extLst>
              </p:cNvPr>
              <p:cNvSpPr txBox="1"/>
              <p:nvPr/>
            </p:nvSpPr>
            <p:spPr>
              <a:xfrm>
                <a:off x="0" y="5560122"/>
                <a:ext cx="5936841" cy="769441"/>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400" b="0" i="1" smtClean="0">
                              <a:solidFill>
                                <a:schemeClr val="tx1"/>
                              </a:solidFill>
                              <a:latin typeface="Cambria Math" panose="02040503050406030204" pitchFamily="18" charset="0"/>
                            </a:rPr>
                          </m:ctrlPr>
                        </m:sSupPr>
                        <m:e>
                          <m:d>
                            <m:dPr>
                              <m:ctrlPr>
                                <a:rPr lang="en-US" sz="4400" b="0" i="1" smtClean="0">
                                  <a:solidFill>
                                    <a:schemeClr val="tx1"/>
                                  </a:solidFill>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m:t>
                                  </m:r>
                                </m:fName>
                                <m:e>
                                  <m:r>
                                    <a:rPr lang="en-US" sz="4400" i="1">
                                      <a:latin typeface="Cambria Math" panose="02040503050406030204" pitchFamily="18" charset="0"/>
                                    </a:rPr>
                                    <m:t>𝜃</m:t>
                                  </m:r>
                                </m:e>
                              </m:func>
                            </m:e>
                          </m:d>
                        </m:e>
                        <m:sup>
                          <m:r>
                            <a:rPr lang="en-US" sz="4400" b="0" i="1" smtClean="0">
                              <a:solidFill>
                                <a:schemeClr val="tx1"/>
                              </a:solidFill>
                              <a:latin typeface="Cambria Math" panose="02040503050406030204" pitchFamily="18" charset="0"/>
                            </a:rPr>
                            <m:t>2</m:t>
                          </m:r>
                        </m:sup>
                      </m:sSup>
                      <m:r>
                        <a:rPr lang="en-US" sz="4400" b="0" i="1" smtClean="0">
                          <a:solidFill>
                            <a:schemeClr val="tx1"/>
                          </a:solidFill>
                          <a:latin typeface="Cambria Math" panose="02040503050406030204" pitchFamily="18" charset="0"/>
                        </a:rPr>
                        <m:t>+</m:t>
                      </m:r>
                      <m:sSup>
                        <m:sSupPr>
                          <m:ctrlPr>
                            <a:rPr lang="en-US" sz="4400" b="0" i="1" smtClean="0">
                              <a:solidFill>
                                <a:schemeClr val="tx1"/>
                              </a:solidFill>
                              <a:latin typeface="Cambria Math" panose="02040503050406030204" pitchFamily="18" charset="0"/>
                            </a:rPr>
                          </m:ctrlPr>
                        </m:sSupPr>
                        <m:e>
                          <m:d>
                            <m:dPr>
                              <m:ctrlPr>
                                <a:rPr lang="en-US" sz="4400" b="0" i="1" smtClean="0">
                                  <a:solidFill>
                                    <a:schemeClr val="tx1"/>
                                  </a:solidFill>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m:t>
                                  </m:r>
                                </m:fName>
                                <m:e>
                                  <m:r>
                                    <a:rPr lang="en-US" sz="4400" i="1">
                                      <a:latin typeface="Cambria Math" panose="02040503050406030204" pitchFamily="18" charset="0"/>
                                    </a:rPr>
                                    <m:t>𝜃</m:t>
                                  </m:r>
                                </m:e>
                              </m:func>
                            </m:e>
                          </m:d>
                        </m:e>
                        <m:sup>
                          <m:r>
                            <a:rPr lang="en-US" sz="4400" b="0" i="1" smtClean="0">
                              <a:solidFill>
                                <a:schemeClr val="tx1"/>
                              </a:solidFill>
                              <a:latin typeface="Cambria Math" panose="02040503050406030204" pitchFamily="18" charset="0"/>
                            </a:rPr>
                            <m:t>2</m:t>
                          </m:r>
                        </m:sup>
                      </m:sSup>
                      <m:r>
                        <a:rPr lang="en-US" sz="4400" b="0" i="1" smtClean="0">
                          <a:solidFill>
                            <a:schemeClr val="tx1"/>
                          </a:solidFill>
                          <a:latin typeface="Cambria Math" panose="02040503050406030204" pitchFamily="18" charset="0"/>
                        </a:rPr>
                        <m:t>=1</m:t>
                      </m:r>
                    </m:oMath>
                  </m:oMathPara>
                </a14:m>
                <a:endParaRPr lang="en-CA" sz="4400" dirty="0">
                  <a:solidFill>
                    <a:schemeClr val="tx1"/>
                  </a:solidFill>
                </a:endParaRPr>
              </a:p>
            </p:txBody>
          </p:sp>
        </mc:Choice>
        <mc:Fallback xmlns="">
          <p:sp>
            <p:nvSpPr>
              <p:cNvPr id="4" name="TextBox 3">
                <a:extLst>
                  <a:ext uri="{FF2B5EF4-FFF2-40B4-BE49-F238E27FC236}">
                    <a16:creationId xmlns:a16="http://schemas.microsoft.com/office/drawing/2014/main" id="{70857B05-A45A-42B3-8C3B-444043B6D38F}"/>
                  </a:ext>
                </a:extLst>
              </p:cNvPr>
              <p:cNvSpPr txBox="1">
                <a:spLocks noRot="1" noChangeAspect="1" noMove="1" noResize="1" noEditPoints="1" noAdjustHandles="1" noChangeArrowheads="1" noChangeShapeType="1" noTextEdit="1"/>
              </p:cNvSpPr>
              <p:nvPr/>
            </p:nvSpPr>
            <p:spPr>
              <a:xfrm>
                <a:off x="0" y="5560122"/>
                <a:ext cx="5936841" cy="769441"/>
              </a:xfrm>
              <a:prstGeom prst="rect">
                <a:avLst/>
              </a:prstGeom>
              <a:blipFill>
                <a:blip r:embed="rId4"/>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96D029-1FE2-48A5-B434-FEC2C9EFB860}"/>
                  </a:ext>
                </a:extLst>
              </p:cNvPr>
              <p:cNvSpPr txBox="1"/>
              <p:nvPr/>
            </p:nvSpPr>
            <p:spPr>
              <a:xfrm>
                <a:off x="690242" y="1903162"/>
                <a:ext cx="4476608" cy="1015663"/>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𝑦</m:t>
                          </m:r>
                        </m:e>
                        <m:sup>
                          <m:r>
                            <a:rPr lang="en-US" sz="6000" b="0" i="1" smtClean="0">
                              <a:solidFill>
                                <a:schemeClr val="tx1"/>
                              </a:solidFill>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i="1">
                              <a:solidFill>
                                <a:schemeClr val="accent2">
                                  <a:lumMod val="75000"/>
                                </a:schemeClr>
                              </a:solidFill>
                              <a:latin typeface="Cambria Math" panose="02040503050406030204" pitchFamily="18" charset="0"/>
                            </a:rPr>
                            <m:t>𝑟</m:t>
                          </m:r>
                        </m:e>
                        <m:sup>
                          <m:r>
                            <a:rPr lang="en-US" sz="6000" i="1">
                              <a:latin typeface="Cambria Math" panose="02040503050406030204" pitchFamily="18" charset="0"/>
                            </a:rPr>
                            <m:t>2</m:t>
                          </m:r>
                        </m:sup>
                      </m:sSup>
                    </m:oMath>
                  </m:oMathPara>
                </a14:m>
                <a:endParaRPr lang="en-CA" sz="6000" dirty="0">
                  <a:solidFill>
                    <a:schemeClr val="tx1"/>
                  </a:solidFill>
                </a:endParaRPr>
              </a:p>
            </p:txBody>
          </p:sp>
        </mc:Choice>
        <mc:Fallback xmlns="">
          <p:sp>
            <p:nvSpPr>
              <p:cNvPr id="6" name="TextBox 5">
                <a:extLst>
                  <a:ext uri="{FF2B5EF4-FFF2-40B4-BE49-F238E27FC236}">
                    <a16:creationId xmlns:a16="http://schemas.microsoft.com/office/drawing/2014/main" id="{B496D029-1FE2-48A5-B434-FEC2C9EFB860}"/>
                  </a:ext>
                </a:extLst>
              </p:cNvPr>
              <p:cNvSpPr txBox="1">
                <a:spLocks noRot="1" noChangeAspect="1" noMove="1" noResize="1" noEditPoints="1" noAdjustHandles="1" noChangeArrowheads="1" noChangeShapeType="1" noTextEdit="1"/>
              </p:cNvSpPr>
              <p:nvPr/>
            </p:nvSpPr>
            <p:spPr>
              <a:xfrm>
                <a:off x="690242" y="1903162"/>
                <a:ext cx="4476608" cy="1015663"/>
              </a:xfrm>
              <a:prstGeom prst="rect">
                <a:avLst/>
              </a:prstGeom>
              <a:blipFill>
                <a:blip r:embed="rId5"/>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2A6A38-7C53-4EDA-9AB7-4F73C0854B3F}"/>
                  </a:ext>
                </a:extLst>
              </p:cNvPr>
              <p:cNvSpPr txBox="1"/>
              <p:nvPr/>
            </p:nvSpPr>
            <p:spPr>
              <a:xfrm>
                <a:off x="6301247" y="1903161"/>
                <a:ext cx="5295900" cy="1015663"/>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d>
                            <m:dPr>
                              <m:ctrlPr>
                                <a:rPr lang="en-US" sz="6000" b="0" i="1" smtClean="0">
                                  <a:solidFill>
                                    <a:schemeClr val="tx1"/>
                                  </a:solidFill>
                                  <a:latin typeface="Cambria Math" panose="02040503050406030204" pitchFamily="18" charset="0"/>
                                </a:rPr>
                              </m:ctrlPr>
                            </m:dPr>
                            <m:e>
                              <m:r>
                                <a:rPr lang="en-US" sz="6000" b="0" i="1" smtClean="0">
                                  <a:solidFill>
                                    <a:schemeClr val="tx1"/>
                                  </a:solidFill>
                                  <a:latin typeface="Cambria Math" panose="02040503050406030204" pitchFamily="18" charset="0"/>
                                </a:rPr>
                                <m:t>𝑐</m:t>
                              </m:r>
                              <m:r>
                                <a:rPr lang="en-US" sz="6000" b="0" i="1" smtClean="0">
                                  <a:solidFill>
                                    <a:srgbClr val="0070C0"/>
                                  </a:solidFill>
                                  <a:latin typeface="Cambria Math" panose="02040503050406030204" pitchFamily="18" charset="0"/>
                                </a:rPr>
                                <m:t>𝑡</m:t>
                              </m:r>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b="0" i="1" smtClean="0">
                              <a:solidFill>
                                <a:schemeClr val="accent4">
                                  <a:lumMod val="75000"/>
                                </a:schemeClr>
                              </a:solidFill>
                              <a:latin typeface="Cambria Math" panose="02040503050406030204" pitchFamily="18" charset="0"/>
                            </a:rPr>
                            <m:t>𝑠</m:t>
                          </m:r>
                        </m:e>
                        <m:sup>
                          <m:r>
                            <a:rPr lang="en-US" sz="6000" i="1">
                              <a:latin typeface="Cambria Math" panose="02040503050406030204" pitchFamily="18" charset="0"/>
                            </a:rPr>
                            <m:t>2</m:t>
                          </m:r>
                        </m:sup>
                      </m:sSup>
                    </m:oMath>
                  </m:oMathPara>
                </a14:m>
                <a:endParaRPr lang="en-CA" sz="6000" dirty="0">
                  <a:solidFill>
                    <a:schemeClr val="tx1"/>
                  </a:solidFill>
                </a:endParaRPr>
              </a:p>
            </p:txBody>
          </p:sp>
        </mc:Choice>
        <mc:Fallback xmlns="">
          <p:sp>
            <p:nvSpPr>
              <p:cNvPr id="7" name="TextBox 6">
                <a:extLst>
                  <a:ext uri="{FF2B5EF4-FFF2-40B4-BE49-F238E27FC236}">
                    <a16:creationId xmlns:a16="http://schemas.microsoft.com/office/drawing/2014/main" id="{152A6A38-7C53-4EDA-9AB7-4F73C0854B3F}"/>
                  </a:ext>
                </a:extLst>
              </p:cNvPr>
              <p:cNvSpPr txBox="1">
                <a:spLocks noRot="1" noChangeAspect="1" noMove="1" noResize="1" noEditPoints="1" noAdjustHandles="1" noChangeArrowheads="1" noChangeShapeType="1" noTextEdit="1"/>
              </p:cNvSpPr>
              <p:nvPr/>
            </p:nvSpPr>
            <p:spPr>
              <a:xfrm>
                <a:off x="6301247" y="1903161"/>
                <a:ext cx="5295900" cy="1015663"/>
              </a:xfrm>
              <a:prstGeom prst="rect">
                <a:avLst/>
              </a:prstGeom>
              <a:blipFill>
                <a:blip r:embed="rId6"/>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271928-EC89-4C25-BB35-ED55A451BA67}"/>
                  </a:ext>
                </a:extLst>
              </p:cNvPr>
              <p:cNvSpPr txBox="1"/>
              <p:nvPr/>
            </p:nvSpPr>
            <p:spPr>
              <a:xfrm>
                <a:off x="940823" y="3293790"/>
                <a:ext cx="4044131" cy="1754326"/>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5400" i="1" smtClean="0">
                          <a:solidFill>
                            <a:srgbClr val="0070C0"/>
                          </a:solidFill>
                          <a:latin typeface="Cambria Math" panose="02040503050406030204" pitchFamily="18" charset="0"/>
                        </a:rPr>
                        <m:t>𝑥</m:t>
                      </m:r>
                      <m:r>
                        <a:rPr lang="en-US" sz="5400" i="1">
                          <a:latin typeface="Cambria Math" panose="02040503050406030204" pitchFamily="18" charset="0"/>
                        </a:rPr>
                        <m:t>=</m:t>
                      </m:r>
                      <m:r>
                        <a:rPr lang="en-US" sz="5400" i="1">
                          <a:solidFill>
                            <a:schemeClr val="accent2">
                              <a:lumMod val="75000"/>
                            </a:schemeClr>
                          </a:solidFill>
                          <a:latin typeface="Cambria Math" panose="02040503050406030204" pitchFamily="18" charset="0"/>
                        </a:rPr>
                        <m:t>𝑟</m:t>
                      </m:r>
                      <m:d>
                        <m:dPr>
                          <m:ctrlPr>
                            <a:rPr lang="en-US" sz="5400" i="1">
                              <a:latin typeface="Cambria Math" panose="02040503050406030204" pitchFamily="18" charset="0"/>
                            </a:rPr>
                          </m:ctrlPr>
                        </m:dPr>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cos</m:t>
                              </m:r>
                            </m:fName>
                            <m:e>
                              <m:r>
                                <a:rPr lang="en-US" sz="5400" i="1">
                                  <a:latin typeface="Cambria Math" panose="02040503050406030204" pitchFamily="18" charset="0"/>
                                </a:rPr>
                                <m:t>𝜃</m:t>
                              </m:r>
                            </m:e>
                          </m:func>
                        </m:e>
                      </m:d>
                    </m:oMath>
                  </m:oMathPara>
                </a14:m>
                <a:endParaRPr lang="en-CA" sz="5400" dirty="0">
                  <a:solidFill>
                    <a:schemeClr val="tx1"/>
                  </a:solidFill>
                </a:endParaRPr>
              </a:p>
              <a:p>
                <a:pPr/>
                <a14:m>
                  <m:oMathPara xmlns:m="http://schemas.openxmlformats.org/officeDocument/2006/math">
                    <m:oMathParaPr>
                      <m:jc m:val="left"/>
                    </m:oMathParaPr>
                    <m:oMath xmlns:m="http://schemas.openxmlformats.org/officeDocument/2006/math">
                      <m:r>
                        <a:rPr lang="en-US" sz="5400" b="0" i="1" smtClean="0">
                          <a:solidFill>
                            <a:srgbClr val="0070C0"/>
                          </a:solidFill>
                          <a:latin typeface="Cambria Math" panose="02040503050406030204" pitchFamily="18" charset="0"/>
                        </a:rPr>
                        <m:t>𝑦</m:t>
                      </m:r>
                      <m:r>
                        <a:rPr lang="en-US" sz="5400" i="1">
                          <a:latin typeface="Cambria Math" panose="02040503050406030204" pitchFamily="18" charset="0"/>
                        </a:rPr>
                        <m:t>=</m:t>
                      </m:r>
                      <m:r>
                        <a:rPr lang="en-US" sz="5400" i="1">
                          <a:solidFill>
                            <a:schemeClr val="accent2">
                              <a:lumMod val="75000"/>
                            </a:schemeClr>
                          </a:solidFill>
                          <a:latin typeface="Cambria Math" panose="02040503050406030204" pitchFamily="18" charset="0"/>
                        </a:rPr>
                        <m:t>𝑟</m:t>
                      </m:r>
                      <m:d>
                        <m:dPr>
                          <m:ctrlPr>
                            <a:rPr lang="en-US" sz="5400" i="1">
                              <a:latin typeface="Cambria Math" panose="02040503050406030204" pitchFamily="18" charset="0"/>
                            </a:rPr>
                          </m:ctrlPr>
                        </m:dPr>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sin</m:t>
                              </m:r>
                            </m:fName>
                            <m:e>
                              <m:r>
                                <a:rPr lang="en-US" sz="5400" i="1">
                                  <a:latin typeface="Cambria Math" panose="02040503050406030204" pitchFamily="18" charset="0"/>
                                </a:rPr>
                                <m:t>𝜃</m:t>
                              </m:r>
                            </m:e>
                          </m:func>
                        </m:e>
                      </m:d>
                    </m:oMath>
                  </m:oMathPara>
                </a14:m>
                <a:endParaRPr lang="en-CA" sz="5400" dirty="0"/>
              </a:p>
            </p:txBody>
          </p:sp>
        </mc:Choice>
        <mc:Fallback xmlns="">
          <p:sp>
            <p:nvSpPr>
              <p:cNvPr id="8" name="TextBox 7">
                <a:extLst>
                  <a:ext uri="{FF2B5EF4-FFF2-40B4-BE49-F238E27FC236}">
                    <a16:creationId xmlns:a16="http://schemas.microsoft.com/office/drawing/2014/main" id="{7D271928-EC89-4C25-BB35-ED55A451BA67}"/>
                  </a:ext>
                </a:extLst>
              </p:cNvPr>
              <p:cNvSpPr txBox="1">
                <a:spLocks noRot="1" noChangeAspect="1" noMove="1" noResize="1" noEditPoints="1" noAdjustHandles="1" noChangeArrowheads="1" noChangeShapeType="1" noTextEdit="1"/>
              </p:cNvSpPr>
              <p:nvPr/>
            </p:nvSpPr>
            <p:spPr>
              <a:xfrm>
                <a:off x="940823" y="3293790"/>
                <a:ext cx="4044131" cy="1754326"/>
              </a:xfrm>
              <a:prstGeom prst="rect">
                <a:avLst/>
              </a:prstGeom>
              <a:blipFill>
                <a:blip r:embed="rId7"/>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AC90E1-4216-43D8-93D2-C24ADB0BE9BC}"/>
                  </a:ext>
                </a:extLst>
              </p:cNvPr>
              <p:cNvSpPr txBox="1"/>
              <p:nvPr/>
            </p:nvSpPr>
            <p:spPr>
              <a:xfrm>
                <a:off x="6666272" y="3298706"/>
                <a:ext cx="5112773" cy="1754326"/>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5400" i="1" smtClean="0">
                          <a:latin typeface="Cambria Math" panose="02040503050406030204" pitchFamily="18" charset="0"/>
                        </a:rPr>
                        <m:t>𝑐</m:t>
                      </m:r>
                      <m:r>
                        <a:rPr lang="en-US" sz="5400" i="1">
                          <a:solidFill>
                            <a:srgbClr val="0070C0"/>
                          </a:solidFill>
                          <a:latin typeface="Cambria Math" panose="02040503050406030204" pitchFamily="18" charset="0"/>
                        </a:rPr>
                        <m:t>𝑡</m:t>
                      </m:r>
                      <m:r>
                        <a:rPr lang="en-US" sz="5400" i="1">
                          <a:latin typeface="Cambria Math" panose="02040503050406030204" pitchFamily="18" charset="0"/>
                        </a:rPr>
                        <m:t>=</m:t>
                      </m:r>
                      <m:r>
                        <a:rPr lang="en-US" sz="5400" i="1">
                          <a:solidFill>
                            <a:schemeClr val="accent4">
                              <a:lumMod val="75000"/>
                            </a:schemeClr>
                          </a:solidFill>
                          <a:latin typeface="Cambria Math" panose="02040503050406030204" pitchFamily="18" charset="0"/>
                        </a:rPr>
                        <m:t>𝑠</m:t>
                      </m:r>
                      <m:d>
                        <m:dPr>
                          <m:ctrlPr>
                            <a:rPr lang="en-US" sz="5400" i="1">
                              <a:latin typeface="Cambria Math" panose="02040503050406030204" pitchFamily="18" charset="0"/>
                            </a:rPr>
                          </m:ctrlPr>
                        </m:dPr>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cosh</m:t>
                              </m:r>
                            </m:fName>
                            <m:e>
                              <m:r>
                                <a:rPr lang="en-US" sz="5400" i="1">
                                  <a:solidFill>
                                    <a:srgbClr val="00B050"/>
                                  </a:solidFill>
                                  <a:latin typeface="Cambria Math" panose="02040503050406030204" pitchFamily="18" charset="0"/>
                                </a:rPr>
                                <m:t>𝜙</m:t>
                              </m:r>
                            </m:e>
                          </m:func>
                        </m:e>
                      </m:d>
                    </m:oMath>
                  </m:oMathPara>
                </a14:m>
                <a:endParaRPr lang="en-CA" sz="5400" dirty="0">
                  <a:solidFill>
                    <a:schemeClr val="tx1"/>
                  </a:solidFill>
                </a:endParaRPr>
              </a:p>
              <a:p>
                <a:pPr/>
                <a14:m>
                  <m:oMathPara xmlns:m="http://schemas.openxmlformats.org/officeDocument/2006/math">
                    <m:oMathParaPr>
                      <m:jc m:val="left"/>
                    </m:oMathParaPr>
                    <m:oMath xmlns:m="http://schemas.openxmlformats.org/officeDocument/2006/math">
                      <m:r>
                        <a:rPr lang="en-US" sz="5400" b="0" i="1" smtClean="0">
                          <a:solidFill>
                            <a:srgbClr val="0070C0"/>
                          </a:solidFill>
                          <a:latin typeface="Cambria Math" panose="02040503050406030204" pitchFamily="18" charset="0"/>
                        </a:rPr>
                        <m:t> </m:t>
                      </m:r>
                      <m:r>
                        <a:rPr lang="en-US" sz="5400" i="1">
                          <a:solidFill>
                            <a:srgbClr val="0070C0"/>
                          </a:solidFill>
                          <a:latin typeface="Cambria Math" panose="02040503050406030204" pitchFamily="18" charset="0"/>
                        </a:rPr>
                        <m:t>𝑥</m:t>
                      </m:r>
                      <m:r>
                        <a:rPr lang="en-US" sz="5400" b="0" i="1" smtClean="0">
                          <a:solidFill>
                            <a:srgbClr val="0070C0"/>
                          </a:solidFill>
                          <a:latin typeface="Cambria Math" panose="02040503050406030204" pitchFamily="18" charset="0"/>
                        </a:rPr>
                        <m:t> </m:t>
                      </m:r>
                      <m:r>
                        <a:rPr lang="en-US" sz="5400" i="1">
                          <a:latin typeface="Cambria Math" panose="02040503050406030204" pitchFamily="18" charset="0"/>
                        </a:rPr>
                        <m:t>=</m:t>
                      </m:r>
                      <m:r>
                        <a:rPr lang="en-US" sz="5400" i="1">
                          <a:solidFill>
                            <a:schemeClr val="accent4">
                              <a:lumMod val="75000"/>
                            </a:schemeClr>
                          </a:solidFill>
                          <a:latin typeface="Cambria Math" panose="02040503050406030204" pitchFamily="18" charset="0"/>
                        </a:rPr>
                        <m:t>𝑠</m:t>
                      </m:r>
                      <m:d>
                        <m:dPr>
                          <m:ctrlPr>
                            <a:rPr lang="en-US" sz="5400" i="1">
                              <a:latin typeface="Cambria Math" panose="02040503050406030204" pitchFamily="18" charset="0"/>
                            </a:rPr>
                          </m:ctrlPr>
                        </m:dPr>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sinh</m:t>
                              </m:r>
                            </m:fName>
                            <m:e>
                              <m:r>
                                <a:rPr lang="en-US" sz="5400" i="1">
                                  <a:solidFill>
                                    <a:srgbClr val="00B050"/>
                                  </a:solidFill>
                                  <a:latin typeface="Cambria Math" panose="02040503050406030204" pitchFamily="18" charset="0"/>
                                </a:rPr>
                                <m:t>𝜙</m:t>
                              </m:r>
                            </m:e>
                          </m:func>
                        </m:e>
                      </m:d>
                    </m:oMath>
                  </m:oMathPara>
                </a14:m>
                <a:endParaRPr lang="en-CA" sz="5400" dirty="0"/>
              </a:p>
            </p:txBody>
          </p:sp>
        </mc:Choice>
        <mc:Fallback xmlns="">
          <p:sp>
            <p:nvSpPr>
              <p:cNvPr id="9" name="TextBox 8">
                <a:extLst>
                  <a:ext uri="{FF2B5EF4-FFF2-40B4-BE49-F238E27FC236}">
                    <a16:creationId xmlns:a16="http://schemas.microsoft.com/office/drawing/2014/main" id="{03AC90E1-4216-43D8-93D2-C24ADB0BE9BC}"/>
                  </a:ext>
                </a:extLst>
              </p:cNvPr>
              <p:cNvSpPr txBox="1">
                <a:spLocks noRot="1" noChangeAspect="1" noMove="1" noResize="1" noEditPoints="1" noAdjustHandles="1" noChangeArrowheads="1" noChangeShapeType="1" noTextEdit="1"/>
              </p:cNvSpPr>
              <p:nvPr/>
            </p:nvSpPr>
            <p:spPr>
              <a:xfrm>
                <a:off x="6666272" y="3298706"/>
                <a:ext cx="5112773" cy="1754326"/>
              </a:xfrm>
              <a:prstGeom prst="rect">
                <a:avLst/>
              </a:prstGeom>
              <a:blipFill>
                <a:blip r:embed="rId8"/>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9649881-F57F-4BAF-B1D0-85215B30F308}"/>
                  </a:ext>
                </a:extLst>
              </p:cNvPr>
              <p:cNvSpPr txBox="1"/>
              <p:nvPr/>
            </p:nvSpPr>
            <p:spPr>
              <a:xfrm>
                <a:off x="5771535" y="5546622"/>
                <a:ext cx="6420465" cy="769441"/>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400" b="0" i="1" smtClean="0">
                              <a:solidFill>
                                <a:schemeClr val="tx1"/>
                              </a:solidFill>
                              <a:latin typeface="Cambria Math" panose="02040503050406030204" pitchFamily="18" charset="0"/>
                            </a:rPr>
                          </m:ctrlPr>
                        </m:sSupPr>
                        <m:e>
                          <m:d>
                            <m:dPr>
                              <m:ctrlPr>
                                <a:rPr lang="en-US" sz="4400" b="0" i="1" smtClean="0">
                                  <a:solidFill>
                                    <a:schemeClr val="tx1"/>
                                  </a:solidFill>
                                  <a:latin typeface="Cambria Math" panose="02040503050406030204" pitchFamily="18" charset="0"/>
                                </a:rPr>
                              </m:ctrlPr>
                            </m:dPr>
                            <m:e>
                              <m:func>
                                <m:funcPr>
                                  <m:ctrlPr>
                                    <a:rPr lang="en-US" sz="4400" i="1">
                                      <a:solidFill>
                                        <a:schemeClr val="tx1"/>
                                      </a:solidFill>
                                      <a:latin typeface="Cambria Math" panose="02040503050406030204" pitchFamily="18" charset="0"/>
                                    </a:rPr>
                                  </m:ctrlPr>
                                </m:funcPr>
                                <m:fName>
                                  <m:r>
                                    <m:rPr>
                                      <m:sty m:val="p"/>
                                    </m:rPr>
                                    <a:rPr lang="en-US" sz="4400">
                                      <a:solidFill>
                                        <a:schemeClr val="tx1"/>
                                      </a:solidFill>
                                      <a:latin typeface="Cambria Math" panose="02040503050406030204" pitchFamily="18" charset="0"/>
                                    </a:rPr>
                                    <m:t>cosh</m:t>
                                  </m:r>
                                </m:fName>
                                <m:e>
                                  <m:r>
                                    <a:rPr lang="en-US" sz="4400" i="1" smtClean="0">
                                      <a:solidFill>
                                        <a:srgbClr val="00B050"/>
                                      </a:solidFill>
                                      <a:latin typeface="Cambria Math" panose="02040503050406030204" pitchFamily="18" charset="0"/>
                                    </a:rPr>
                                    <m:t>𝜙</m:t>
                                  </m:r>
                                </m:e>
                              </m:func>
                            </m:e>
                          </m:d>
                        </m:e>
                        <m:sup>
                          <m:r>
                            <a:rPr lang="en-US" sz="4400" b="0" i="1" smtClean="0">
                              <a:solidFill>
                                <a:schemeClr val="tx1"/>
                              </a:solidFill>
                              <a:latin typeface="Cambria Math" panose="02040503050406030204" pitchFamily="18" charset="0"/>
                            </a:rPr>
                            <m:t>2</m:t>
                          </m:r>
                        </m:sup>
                      </m:sSup>
                      <m:r>
                        <a:rPr lang="en-US" sz="4400" b="0" i="1" smtClean="0">
                          <a:solidFill>
                            <a:schemeClr val="tx1"/>
                          </a:solidFill>
                          <a:latin typeface="Cambria Math" panose="02040503050406030204" pitchFamily="18" charset="0"/>
                        </a:rPr>
                        <m:t>−</m:t>
                      </m:r>
                      <m:sSup>
                        <m:sSupPr>
                          <m:ctrlPr>
                            <a:rPr lang="en-US" sz="4400" i="1">
                              <a:solidFill>
                                <a:schemeClr val="tx1"/>
                              </a:solidFill>
                              <a:latin typeface="Cambria Math" panose="02040503050406030204" pitchFamily="18" charset="0"/>
                            </a:rPr>
                          </m:ctrlPr>
                        </m:sSupPr>
                        <m:e>
                          <m:d>
                            <m:dPr>
                              <m:ctrlPr>
                                <a:rPr lang="en-US" sz="4400" i="1">
                                  <a:solidFill>
                                    <a:schemeClr val="tx1"/>
                                  </a:solidFill>
                                  <a:latin typeface="Cambria Math" panose="02040503050406030204" pitchFamily="18" charset="0"/>
                                </a:rPr>
                              </m:ctrlPr>
                            </m:dPr>
                            <m:e>
                              <m:func>
                                <m:funcPr>
                                  <m:ctrlPr>
                                    <a:rPr lang="en-US" sz="4400" i="1">
                                      <a:solidFill>
                                        <a:schemeClr val="tx1"/>
                                      </a:solidFill>
                                      <a:latin typeface="Cambria Math" panose="02040503050406030204" pitchFamily="18" charset="0"/>
                                    </a:rPr>
                                  </m:ctrlPr>
                                </m:funcPr>
                                <m:fName>
                                  <m:r>
                                    <m:rPr>
                                      <m:sty m:val="p"/>
                                    </m:rPr>
                                    <a:rPr lang="en-US" sz="4400">
                                      <a:solidFill>
                                        <a:schemeClr val="tx1"/>
                                      </a:solidFill>
                                      <a:latin typeface="Cambria Math" panose="02040503050406030204" pitchFamily="18" charset="0"/>
                                    </a:rPr>
                                    <m:t>sinh</m:t>
                                  </m:r>
                                </m:fName>
                                <m:e>
                                  <m:r>
                                    <a:rPr lang="en-US" sz="4400" i="1" smtClean="0">
                                      <a:solidFill>
                                        <a:srgbClr val="00B050"/>
                                      </a:solidFill>
                                      <a:latin typeface="Cambria Math" panose="02040503050406030204" pitchFamily="18" charset="0"/>
                                    </a:rPr>
                                    <m:t>𝜙</m:t>
                                  </m:r>
                                </m:e>
                              </m:func>
                            </m:e>
                          </m:d>
                        </m:e>
                        <m:sup>
                          <m:r>
                            <a:rPr lang="en-US" sz="4400" i="1">
                              <a:solidFill>
                                <a:schemeClr val="tx1"/>
                              </a:solidFill>
                              <a:latin typeface="Cambria Math" panose="02040503050406030204" pitchFamily="18" charset="0"/>
                            </a:rPr>
                            <m:t>2</m:t>
                          </m:r>
                        </m:sup>
                      </m:sSup>
                      <m:r>
                        <a:rPr lang="en-US" sz="4400" i="1">
                          <a:solidFill>
                            <a:schemeClr val="tx1"/>
                          </a:solidFill>
                          <a:latin typeface="Cambria Math" panose="02040503050406030204" pitchFamily="18" charset="0"/>
                        </a:rPr>
                        <m:t>=</m:t>
                      </m:r>
                      <m:r>
                        <a:rPr lang="en-US" sz="4400" b="0" i="1" smtClean="0">
                          <a:solidFill>
                            <a:schemeClr val="tx1"/>
                          </a:solidFill>
                          <a:latin typeface="Cambria Math" panose="02040503050406030204" pitchFamily="18" charset="0"/>
                        </a:rPr>
                        <m:t>1</m:t>
                      </m:r>
                    </m:oMath>
                  </m:oMathPara>
                </a14:m>
                <a:endParaRPr lang="en-CA" sz="4400" dirty="0">
                  <a:solidFill>
                    <a:schemeClr val="tx1"/>
                  </a:solidFill>
                </a:endParaRPr>
              </a:p>
            </p:txBody>
          </p:sp>
        </mc:Choice>
        <mc:Fallback xmlns="">
          <p:sp>
            <p:nvSpPr>
              <p:cNvPr id="10" name="TextBox 9">
                <a:extLst>
                  <a:ext uri="{FF2B5EF4-FFF2-40B4-BE49-F238E27FC236}">
                    <a16:creationId xmlns:a16="http://schemas.microsoft.com/office/drawing/2014/main" id="{A9649881-F57F-4BAF-B1D0-85215B30F308}"/>
                  </a:ext>
                </a:extLst>
              </p:cNvPr>
              <p:cNvSpPr txBox="1">
                <a:spLocks noRot="1" noChangeAspect="1" noMove="1" noResize="1" noEditPoints="1" noAdjustHandles="1" noChangeArrowheads="1" noChangeShapeType="1" noTextEdit="1"/>
              </p:cNvSpPr>
              <p:nvPr/>
            </p:nvSpPr>
            <p:spPr>
              <a:xfrm>
                <a:off x="5771535" y="5546622"/>
                <a:ext cx="6420465" cy="769441"/>
              </a:xfrm>
              <a:prstGeom prst="rect">
                <a:avLst/>
              </a:prstGeom>
              <a:blipFill>
                <a:blip r:embed="rId9"/>
                <a:stretch>
                  <a:fillRect/>
                </a:stretch>
              </a:blipFill>
              <a:ln w="38100">
                <a:noFill/>
              </a:ln>
            </p:spPr>
            <p:txBody>
              <a:bodyPr/>
              <a:lstStyle/>
              <a:p>
                <a:r>
                  <a:rPr lang="en-CA">
                    <a:noFill/>
                  </a:rPr>
                  <a:t> </a:t>
                </a:r>
              </a:p>
            </p:txBody>
          </p:sp>
        </mc:Fallback>
      </mc:AlternateContent>
      <p:cxnSp>
        <p:nvCxnSpPr>
          <p:cNvPr id="11" name="Straight Connector 10">
            <a:extLst>
              <a:ext uri="{FF2B5EF4-FFF2-40B4-BE49-F238E27FC236}">
                <a16:creationId xmlns:a16="http://schemas.microsoft.com/office/drawing/2014/main" id="{2F5DA87A-3922-4655-8084-C50B0E8FF7A9}"/>
              </a:ext>
            </a:extLst>
          </p:cNvPr>
          <p:cNvCxnSpPr>
            <a:cxnSpLocks/>
          </p:cNvCxnSpPr>
          <p:nvPr/>
        </p:nvCxnSpPr>
        <p:spPr>
          <a:xfrm flipV="1">
            <a:off x="5722374"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D22DF60-C591-476D-9238-111F3686E15B}"/>
              </a:ext>
            </a:extLst>
          </p:cNvPr>
          <p:cNvSpPr txBox="1"/>
          <p:nvPr/>
        </p:nvSpPr>
        <p:spPr>
          <a:xfrm>
            <a:off x="577169" y="344749"/>
            <a:ext cx="4761745" cy="1200329"/>
          </a:xfrm>
          <a:prstGeom prst="rect">
            <a:avLst/>
          </a:prstGeom>
          <a:noFill/>
          <a:ln w="38100">
            <a:noFill/>
          </a:ln>
        </p:spPr>
        <p:txBody>
          <a:bodyPr wrap="square" rtlCol="0">
            <a:spAutoFit/>
          </a:bodyPr>
          <a:lstStyle/>
          <a:p>
            <a:r>
              <a:rPr lang="en-US" sz="7200" u="sng" dirty="0">
                <a:solidFill>
                  <a:schemeClr val="tx1"/>
                </a:solidFill>
              </a:rPr>
              <a:t>Circular Trig</a:t>
            </a:r>
            <a:endParaRPr lang="en-CA" sz="7200" u="sng" dirty="0">
              <a:solidFill>
                <a:schemeClr val="tx1"/>
              </a:solidFill>
            </a:endParaRPr>
          </a:p>
        </p:txBody>
      </p:sp>
      <p:sp>
        <p:nvSpPr>
          <p:cNvPr id="14" name="TextBox 13">
            <a:extLst>
              <a:ext uri="{FF2B5EF4-FFF2-40B4-BE49-F238E27FC236}">
                <a16:creationId xmlns:a16="http://schemas.microsoft.com/office/drawing/2014/main" id="{D7CBAC9A-4F41-4F4C-A901-5D07D18E377B}"/>
              </a:ext>
            </a:extLst>
          </p:cNvPr>
          <p:cNvSpPr txBox="1"/>
          <p:nvPr/>
        </p:nvSpPr>
        <p:spPr>
          <a:xfrm>
            <a:off x="6017342" y="349665"/>
            <a:ext cx="5987845" cy="1200329"/>
          </a:xfrm>
          <a:prstGeom prst="rect">
            <a:avLst/>
          </a:prstGeom>
          <a:noFill/>
          <a:ln w="38100">
            <a:noFill/>
          </a:ln>
        </p:spPr>
        <p:txBody>
          <a:bodyPr wrap="square" rtlCol="0">
            <a:spAutoFit/>
          </a:bodyPr>
          <a:lstStyle/>
          <a:p>
            <a:r>
              <a:rPr lang="en-US" sz="7200" u="sng" dirty="0">
                <a:solidFill>
                  <a:schemeClr val="tx1"/>
                </a:solidFill>
              </a:rPr>
              <a:t>Hyperbolic Trig</a:t>
            </a:r>
            <a:endParaRPr lang="en-CA" sz="7200" u="sng" dirty="0">
              <a:solidFill>
                <a:schemeClr val="tx1"/>
              </a:solidFill>
            </a:endParaRPr>
          </a:p>
        </p:txBody>
      </p:sp>
    </p:spTree>
    <p:custDataLst>
      <p:tags r:id="rId1"/>
    </p:custDataLst>
    <p:extLst>
      <p:ext uri="{BB962C8B-B14F-4D97-AF65-F5344CB8AC3E}">
        <p14:creationId xmlns:p14="http://schemas.microsoft.com/office/powerpoint/2010/main" val="1097079876"/>
      </p:ext>
    </p:extLst>
  </p:cSld>
  <p:clrMapOvr>
    <a:masterClrMapping/>
  </p:clrMapOvr>
  <mc:AlternateContent xmlns:mc="http://schemas.openxmlformats.org/markup-compatibility/2006" xmlns:p14="http://schemas.microsoft.com/office/powerpoint/2010/main">
    <mc:Choice Requires="p14">
      <p:transition spd="slow" p14:dur="2000" advTm="17270"/>
    </mc:Choice>
    <mc:Fallback xmlns="">
      <p:transition spd="slow" advTm="172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extLst>
                  <p:ext uri="{D42A27DB-BD31-4B8C-83A1-F6EECF244321}">
                    <p14:modId xmlns:p14="http://schemas.microsoft.com/office/powerpoint/2010/main" val="42826345"/>
                  </p:ext>
                </p:extLst>
              </p:nvPr>
            </p:nvGraphicFramePr>
            <p:xfrm>
              <a:off x="400050" y="1014847"/>
              <a:ext cx="11430000" cy="3352800"/>
            </p:xfrm>
            <a:graphic>
              <a:graphicData uri="http://schemas.openxmlformats.org/drawingml/2006/table">
                <a:tbl>
                  <a:tblPr firstRow="1" bandRow="1">
                    <a:tableStyleId>{5940675A-B579-460E-94D1-54222C63F5DA}</a:tableStyleId>
                  </a:tblPr>
                  <a:tblGrid>
                    <a:gridCol w="5314950">
                      <a:extLst>
                        <a:ext uri="{9D8B030D-6E8A-4147-A177-3AD203B41FA5}">
                          <a16:colId xmlns:a16="http://schemas.microsoft.com/office/drawing/2014/main" val="2936866724"/>
                        </a:ext>
                      </a:extLst>
                    </a:gridCol>
                    <a:gridCol w="6115050">
                      <a:extLst>
                        <a:ext uri="{9D8B030D-6E8A-4147-A177-3AD203B41FA5}">
                          <a16:colId xmlns:a16="http://schemas.microsoft.com/office/drawing/2014/main" val="4226159283"/>
                        </a:ext>
                      </a:extLst>
                    </a:gridCol>
                  </a:tblGrid>
                  <a:tr h="742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0070C0"/>
                              </a:solidFill>
                            </a:rPr>
                            <a:t>Euclidean Geometry</a:t>
                          </a:r>
                          <a:endParaRPr lang="en-CA" sz="48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err="1">
                              <a:solidFill>
                                <a:srgbClr val="7030A0"/>
                              </a:solidFill>
                            </a:rPr>
                            <a:t>Minkowski</a:t>
                          </a:r>
                          <a:r>
                            <a:rPr lang="en-US" sz="4800" dirty="0">
                              <a:solidFill>
                                <a:srgbClr val="7030A0"/>
                              </a:solidFill>
                            </a:rPr>
                            <a:t> Geometry</a:t>
                          </a:r>
                          <a:endParaRPr lang="en-CA" sz="4800" dirty="0">
                            <a:solidFill>
                              <a:srgbClr val="7030A0"/>
                            </a:solidFill>
                          </a:endParaRPr>
                        </a:p>
                      </a:txBody>
                      <a:tcPr/>
                    </a:tc>
                    <a:extLst>
                      <a:ext uri="{0D108BD9-81ED-4DB2-BD59-A6C34878D82A}">
                        <a16:rowId xmlns:a16="http://schemas.microsoft.com/office/drawing/2014/main" val="595545894"/>
                      </a:ext>
                    </a:extLst>
                  </a:tr>
                  <a:tr h="1306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Distance/Length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3200" dirty="0"/>
                        </a:p>
                        <a:p>
                          <a:pPr/>
                          <a14:m>
                            <m:oMathPara xmlns:m="http://schemas.openxmlformats.org/officeDocument/2006/math">
                              <m:oMathParaPr>
                                <m:jc m:val="centerGroup"/>
                              </m:oMathParaPr>
                              <m:oMath xmlns:m="http://schemas.openxmlformats.org/officeDocument/2006/math">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𝐿</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𝑦</m:t>
                                    </m:r>
                                  </m:e>
                                  <m:sup>
                                    <m:r>
                                      <a:rPr lang="en-US" sz="4800" b="0" i="1" smtClean="0">
                                        <a:latin typeface="Cambria Math" panose="02040503050406030204" pitchFamily="18" charset="0"/>
                                      </a:rPr>
                                      <m:t>2</m:t>
                                    </m:r>
                                  </m:sup>
                                </m:sSup>
                              </m:oMath>
                            </m:oMathPara>
                          </a14:m>
                          <a:endParaRPr lang="en-CA" sz="3200" dirty="0"/>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Spacetime Invariant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3200" dirty="0"/>
                        </a:p>
                        <a:p>
                          <a:pPr/>
                          <a14:m>
                            <m:oMathPara xmlns:m="http://schemas.openxmlformats.org/officeDocument/2006/math">
                              <m:oMathParaPr>
                                <m:jc m:val="centerGroup"/>
                              </m:oMathParaPr>
                              <m:oMath xmlns:m="http://schemas.openxmlformats.org/officeDocument/2006/math">
                                <m:sSup>
                                  <m:sSupPr>
                                    <m:ctrlPr>
                                      <a:rPr lang="en-US" sz="4800" b="0" i="1" smtClean="0">
                                        <a:latin typeface="Cambria Math" panose="02040503050406030204" pitchFamily="18" charset="0"/>
                                      </a:rPr>
                                    </m:ctrlPr>
                                  </m:sSupPr>
                                  <m:e>
                                    <m:r>
                                      <a:rPr lang="en-US" sz="4800" b="0" i="1" smtClean="0">
                                        <a:solidFill>
                                          <a:srgbClr val="D09E00"/>
                                        </a:solidFill>
                                        <a:latin typeface="Cambria Math" panose="02040503050406030204" pitchFamily="18" charset="0"/>
                                      </a:rPr>
                                      <m:t>𝑠</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𝑐</m:t>
                                        </m:r>
                                        <m:r>
                                          <a:rPr lang="en-US" sz="4800" b="0" i="1" smtClean="0">
                                            <a:solidFill>
                                              <a:srgbClr val="0070C0"/>
                                            </a:solidFill>
                                            <a:latin typeface="Cambria Math" panose="02040503050406030204" pitchFamily="18" charset="0"/>
                                          </a:rPr>
                                          <m:t>𝑡</m:t>
                                        </m:r>
                                      </m:e>
                                    </m:d>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2</m:t>
                                    </m:r>
                                  </m:sup>
                                </m:sSup>
                              </m:oMath>
                            </m:oMathPara>
                          </a14:m>
                          <a:endParaRPr lang="en-CA" sz="4800" dirty="0"/>
                        </a:p>
                        <a:p>
                          <a:endParaRPr lang="en-CA" sz="4800" dirty="0"/>
                        </a:p>
                      </a:txBody>
                      <a:tcPr/>
                    </a:tc>
                    <a:extLst>
                      <a:ext uri="{0D108BD9-81ED-4DB2-BD59-A6C34878D82A}">
                        <a16:rowId xmlns:a16="http://schemas.microsoft.com/office/drawing/2014/main" val="1331947988"/>
                      </a:ext>
                    </a:extLst>
                  </a:tr>
                </a:tbl>
              </a:graphicData>
            </a:graphic>
          </p:graphicFrame>
        </mc:Choice>
        <mc:Fallback xmlns="">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extLst>
                  <p:ext uri="{D42A27DB-BD31-4B8C-83A1-F6EECF244321}">
                    <p14:modId xmlns:p14="http://schemas.microsoft.com/office/powerpoint/2010/main" val="42826345"/>
                  </p:ext>
                </p:extLst>
              </p:nvPr>
            </p:nvGraphicFramePr>
            <p:xfrm>
              <a:off x="400050" y="1014847"/>
              <a:ext cx="11430000" cy="3352800"/>
            </p:xfrm>
            <a:graphic>
              <a:graphicData uri="http://schemas.openxmlformats.org/drawingml/2006/table">
                <a:tbl>
                  <a:tblPr firstRow="1" bandRow="1">
                    <a:tableStyleId>{5940675A-B579-460E-94D1-54222C63F5DA}</a:tableStyleId>
                  </a:tblPr>
                  <a:tblGrid>
                    <a:gridCol w="5314950">
                      <a:extLst>
                        <a:ext uri="{9D8B030D-6E8A-4147-A177-3AD203B41FA5}">
                          <a16:colId xmlns:a16="http://schemas.microsoft.com/office/drawing/2014/main" val="2936866724"/>
                        </a:ext>
                      </a:extLst>
                    </a:gridCol>
                    <a:gridCol w="6115050">
                      <a:extLst>
                        <a:ext uri="{9D8B030D-6E8A-4147-A177-3AD203B41FA5}">
                          <a16:colId xmlns:a16="http://schemas.microsoft.com/office/drawing/2014/main" val="4226159283"/>
                        </a:ext>
                      </a:extLst>
                    </a:gridCol>
                  </a:tblGrid>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0070C0"/>
                              </a:solidFill>
                            </a:rPr>
                            <a:t>Euclidean Geometry</a:t>
                          </a:r>
                          <a:endParaRPr lang="en-CA" sz="48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err="1">
                              <a:solidFill>
                                <a:srgbClr val="7030A0"/>
                              </a:solidFill>
                            </a:rPr>
                            <a:t>Minkowski</a:t>
                          </a:r>
                          <a:r>
                            <a:rPr lang="en-US" sz="4800" dirty="0">
                              <a:solidFill>
                                <a:srgbClr val="7030A0"/>
                              </a:solidFill>
                            </a:rPr>
                            <a:t> Geometry</a:t>
                          </a:r>
                          <a:endParaRPr lang="en-CA" sz="4800" dirty="0">
                            <a:solidFill>
                              <a:srgbClr val="7030A0"/>
                            </a:solidFill>
                          </a:endParaRPr>
                        </a:p>
                      </a:txBody>
                      <a:tcPr/>
                    </a:tc>
                    <a:extLst>
                      <a:ext uri="{0D108BD9-81ED-4DB2-BD59-A6C34878D82A}">
                        <a16:rowId xmlns:a16="http://schemas.microsoft.com/office/drawing/2014/main" val="595545894"/>
                      </a:ext>
                    </a:extLst>
                  </a:tr>
                  <a:tr h="2529840">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115" t="-37740" r="-115367" b="-481"/>
                          </a:stretch>
                        </a:blipFill>
                      </a:tcPr>
                    </a:tc>
                    <a:tc>
                      <a:txBody>
                        <a:bodyPr/>
                        <a:lstStyle/>
                        <a:p>
                          <a:endParaRPr lang="en-US"/>
                        </a:p>
                      </a:txBody>
                      <a:tcPr>
                        <a:blipFill>
                          <a:blip r:embed="rId3"/>
                          <a:stretch>
                            <a:fillRect l="-86952" t="-37740" r="-199" b="-481"/>
                          </a:stretch>
                        </a:blipFill>
                      </a:tcPr>
                    </a:tc>
                    <a:extLst>
                      <a:ext uri="{0D108BD9-81ED-4DB2-BD59-A6C34878D82A}">
                        <a16:rowId xmlns:a16="http://schemas.microsoft.com/office/drawing/2014/main" val="1331947988"/>
                      </a:ext>
                    </a:extLst>
                  </a:tr>
                </a:tbl>
              </a:graphicData>
            </a:graphic>
          </p:graphicFrame>
        </mc:Fallback>
      </mc:AlternateContent>
    </p:spTree>
    <p:extLst>
      <p:ext uri="{BB962C8B-B14F-4D97-AF65-F5344CB8AC3E}">
        <p14:creationId xmlns:p14="http://schemas.microsoft.com/office/powerpoint/2010/main" val="7258538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96EC5B1-A140-4025-A82C-151FAF6B29BA}"/>
                  </a:ext>
                </a:extLst>
              </p:cNvPr>
              <p:cNvSpPr/>
              <p:nvPr/>
            </p:nvSpPr>
            <p:spPr>
              <a:xfrm>
                <a:off x="58994" y="289500"/>
                <a:ext cx="9120574" cy="1227195"/>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endChr m:val="]"/>
                          <m:ctrlPr>
                            <a:rPr lang="en-US" sz="4400" i="1" smtClean="0">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e>
                              <m:e>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𝑦</m:t>
                                            </m:r>
                                          </m:sub>
                                        </m:sSub>
                                      </m:e>
                                    </m:acc>
                                  </m:e>
                                </m:acc>
                              </m:e>
                            </m:mr>
                          </m:m>
                        </m:e>
                      </m:d>
                      <m:r>
                        <a:rPr lang="en-US" sz="4400" i="1">
                          <a:latin typeface="Cambria Math" panose="02040503050406030204" pitchFamily="18" charset="0"/>
                        </a:rPr>
                        <m:t>=</m:t>
                      </m:r>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𝑦</m:t>
                                        </m:r>
                                      </m:sub>
                                    </m:sSub>
                                  </m:e>
                                </m:acc>
                              </m:e>
                            </m:mr>
                          </m:m>
                        </m:e>
                      </m:d>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m:t>
                                    </m:r>
                                  </m:fName>
                                  <m:e>
                                    <m:r>
                                      <a:rPr lang="en-US" sz="4400" i="1">
                                        <a:latin typeface="Cambria Math" panose="02040503050406030204" pitchFamily="18" charset="0"/>
                                      </a:rPr>
                                      <m:t>𝜃</m:t>
                                    </m:r>
                                  </m:e>
                                </m:func>
                              </m:e>
                              <m:e>
                                <m:r>
                                  <a:rPr lang="en-US" sz="4400" b="0" i="1" smtClean="0">
                                    <a:latin typeface="Cambria Math" panose="02040503050406030204" pitchFamily="18" charset="0"/>
                                  </a:rPr>
                                  <m:t>−</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m:t>
                                    </m:r>
                                  </m:fName>
                                  <m:e>
                                    <m:r>
                                      <a:rPr lang="en-US" sz="4400" i="1">
                                        <a:latin typeface="Cambria Math" panose="02040503050406030204" pitchFamily="18" charset="0"/>
                                      </a:rPr>
                                      <m:t>𝜃</m:t>
                                    </m:r>
                                  </m:e>
                                </m:func>
                              </m:e>
                            </m:mr>
                            <m:m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m:t>
                                    </m:r>
                                  </m:fName>
                                  <m:e>
                                    <m:r>
                                      <a:rPr lang="en-US" sz="4400" i="1">
                                        <a:latin typeface="Cambria Math" panose="02040503050406030204" pitchFamily="18" charset="0"/>
                                      </a:rPr>
                                      <m:t>𝜃</m:t>
                                    </m:r>
                                  </m:e>
                                </m:func>
                              </m:e>
                              <m:e>
                                <m:r>
                                  <a:rPr lang="en-US" sz="4400" b="0" i="1" smtClean="0">
                                    <a:latin typeface="Cambria Math" panose="02040503050406030204" pitchFamily="18" charset="0"/>
                                  </a:rPr>
                                  <m:t>  </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m:t>
                                    </m:r>
                                  </m:fName>
                                  <m:e>
                                    <m:r>
                                      <a:rPr lang="en-US" sz="4400" i="1">
                                        <a:latin typeface="Cambria Math" panose="02040503050406030204" pitchFamily="18" charset="0"/>
                                      </a:rPr>
                                      <m:t>𝜃</m:t>
                                    </m:r>
                                  </m:e>
                                </m:func>
                              </m:e>
                            </m:mr>
                          </m:m>
                        </m:e>
                      </m:d>
                    </m:oMath>
                  </m:oMathPara>
                </a14:m>
                <a:endParaRPr lang="en-CA" sz="4400" dirty="0"/>
              </a:p>
            </p:txBody>
          </p:sp>
        </mc:Choice>
        <mc:Fallback xmlns="">
          <p:sp>
            <p:nvSpPr>
              <p:cNvPr id="5" name="Rectangle 4">
                <a:extLst>
                  <a:ext uri="{FF2B5EF4-FFF2-40B4-BE49-F238E27FC236}">
                    <a16:creationId xmlns:a16="http://schemas.microsoft.com/office/drawing/2014/main" id="{896EC5B1-A140-4025-A82C-151FAF6B29BA}"/>
                  </a:ext>
                </a:extLst>
              </p:cNvPr>
              <p:cNvSpPr>
                <a:spLocks noRot="1" noChangeAspect="1" noMove="1" noResize="1" noEditPoints="1" noAdjustHandles="1" noChangeArrowheads="1" noChangeShapeType="1" noTextEdit="1"/>
              </p:cNvSpPr>
              <p:nvPr/>
            </p:nvSpPr>
            <p:spPr>
              <a:xfrm>
                <a:off x="58994" y="289500"/>
                <a:ext cx="9120574" cy="1227195"/>
              </a:xfrm>
              <a:prstGeom prst="rect">
                <a:avLst/>
              </a:prstGeom>
              <a:blipFill>
                <a:blip r:embed="rId3"/>
                <a:stretch>
                  <a:fillRect/>
                </a:stretch>
              </a:blipFill>
            </p:spPr>
            <p:txBody>
              <a:bodyPr/>
              <a:lstStyle/>
              <a:p>
                <a:r>
                  <a:rPr lang="en-CA">
                    <a:noFill/>
                  </a:rPr>
                  <a:t> </a:t>
                </a:r>
              </a:p>
            </p:txBody>
          </p:sp>
        </mc:Fallback>
      </mc:AlternateContent>
      <p:sp>
        <p:nvSpPr>
          <p:cNvPr id="6" name="Subtitle 2">
            <a:extLst>
              <a:ext uri="{FF2B5EF4-FFF2-40B4-BE49-F238E27FC236}">
                <a16:creationId xmlns:a16="http://schemas.microsoft.com/office/drawing/2014/main" id="{3EB27EF2-B0C0-4787-8FE3-DCE273557C14}"/>
              </a:ext>
            </a:extLst>
          </p:cNvPr>
          <p:cNvSpPr txBox="1">
            <a:spLocks/>
          </p:cNvSpPr>
          <p:nvPr/>
        </p:nvSpPr>
        <p:spPr>
          <a:xfrm>
            <a:off x="9085006" y="235973"/>
            <a:ext cx="2802193" cy="15633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a:t>Circular</a:t>
            </a:r>
          </a:p>
          <a:p>
            <a:pPr marL="0" indent="0" algn="ctr">
              <a:buNone/>
            </a:pPr>
            <a:r>
              <a:rPr lang="en-US" sz="4800" dirty="0"/>
              <a:t>Rotations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562B42-A405-440A-8CEA-AAAAEEA2A5CD}"/>
                  </a:ext>
                </a:extLst>
              </p:cNvPr>
              <p:cNvSpPr txBox="1"/>
              <p:nvPr/>
            </p:nvSpPr>
            <p:spPr>
              <a:xfrm>
                <a:off x="88491" y="2629497"/>
                <a:ext cx="6419850" cy="1610056"/>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r>
                        <a:rPr lang="en-US" sz="4000" b="0" i="1" smtClean="0">
                          <a:latin typeface="Cambria Math" panose="02040503050406030204" pitchFamily="18" charset="0"/>
                        </a:rPr>
                        <m:t>=   </m:t>
                      </m:r>
                      <m:d>
                        <m:dPr>
                          <m:ctrlPr>
                            <a:rPr lang="en-US" sz="4000" b="0" i="1" smtClean="0">
                              <a:latin typeface="Cambria Math" panose="02040503050406030204" pitchFamily="18" charset="0"/>
                            </a:rPr>
                          </m:ctrlPr>
                        </m:dPr>
                        <m:e>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m:t>
                              </m:r>
                            </m:fName>
                            <m:e>
                              <m:r>
                                <a:rPr lang="en-US" sz="4000" i="1">
                                  <a:latin typeface="Cambria Math" panose="02040503050406030204" pitchFamily="18" charset="0"/>
                                </a:rPr>
                                <m:t>𝜃</m:t>
                              </m:r>
                            </m:e>
                          </m:func>
                        </m:e>
                      </m:d>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m:t>
                      </m:r>
                      <m:d>
                        <m:dPr>
                          <m:ctrlPr>
                            <a:rPr lang="en-US" sz="4000" b="0" i="1" smtClean="0">
                              <a:latin typeface="Cambria Math" panose="02040503050406030204" pitchFamily="18" charset="0"/>
                            </a:rPr>
                          </m:ctrlPr>
                        </m:dPr>
                        <m:e>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m:t>
                              </m:r>
                            </m:fName>
                            <m:e>
                              <m:r>
                                <a:rPr lang="en-US" sz="4000" i="1">
                                  <a:latin typeface="Cambria Math" panose="02040503050406030204" pitchFamily="18" charset="0"/>
                                </a:rPr>
                                <m:t>𝜃</m:t>
                              </m:r>
                            </m:e>
                          </m:func>
                        </m:e>
                      </m:d>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oMath>
                  </m:oMathPara>
                </a14:m>
                <a:endParaRPr lang="en-US" sz="4000" b="0" dirty="0"/>
              </a:p>
              <a:p>
                <a:pPr/>
                <a14:m>
                  <m:oMathPara xmlns:m="http://schemas.openxmlformats.org/officeDocument/2006/math">
                    <m:oMathParaPr>
                      <m:jc m:val="left"/>
                    </m:oMathParaPr>
                    <m:oMath xmlns:m="http://schemas.openxmlformats.org/officeDocument/2006/math">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𝑦</m:t>
                                  </m:r>
                                </m:sub>
                              </m:sSub>
                            </m:e>
                          </m:acc>
                        </m:e>
                      </m:acc>
                      <m:r>
                        <a:rPr lang="en-US" sz="4000" b="0" i="1" smtClean="0">
                          <a:latin typeface="Cambria Math" panose="02040503050406030204" pitchFamily="18" charset="0"/>
                        </a:rPr>
                        <m:t>=−</m:t>
                      </m:r>
                      <m:d>
                        <m:dPr>
                          <m:ctrlPr>
                            <a:rPr lang="en-US" sz="4000" i="1">
                              <a:latin typeface="Cambria Math" panose="02040503050406030204" pitchFamily="18" charset="0"/>
                            </a:rPr>
                          </m:ctrlPr>
                        </m:dPr>
                        <m:e>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m:t>
                              </m:r>
                            </m:fName>
                            <m:e>
                              <m:r>
                                <a:rPr lang="en-US" sz="4000" i="1">
                                  <a:latin typeface="Cambria Math" panose="02040503050406030204" pitchFamily="18" charset="0"/>
                                </a:rPr>
                                <m:t>𝜃</m:t>
                              </m:r>
                            </m:e>
                          </m:func>
                        </m:e>
                      </m:d>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d>
                        <m:dPr>
                          <m:ctrlPr>
                            <a:rPr lang="en-US" sz="4000" i="1">
                              <a:latin typeface="Cambria Math" panose="02040503050406030204" pitchFamily="18" charset="0"/>
                            </a:rPr>
                          </m:ctrlPr>
                        </m:dPr>
                        <m:e>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m:t>
                              </m:r>
                            </m:fName>
                            <m:e>
                              <m:r>
                                <a:rPr lang="en-US" sz="4000" i="1">
                                  <a:latin typeface="Cambria Math" panose="02040503050406030204" pitchFamily="18" charset="0"/>
                                </a:rPr>
                                <m:t>𝜃</m:t>
                              </m:r>
                            </m:e>
                          </m:func>
                        </m:e>
                      </m:d>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oMath>
                  </m:oMathPara>
                </a14:m>
                <a:endParaRPr lang="en-CA" sz="4000" dirty="0"/>
              </a:p>
            </p:txBody>
          </p:sp>
        </mc:Choice>
        <mc:Fallback xmlns="">
          <p:sp>
            <p:nvSpPr>
              <p:cNvPr id="7" name="TextBox 6">
                <a:extLst>
                  <a:ext uri="{FF2B5EF4-FFF2-40B4-BE49-F238E27FC236}">
                    <a16:creationId xmlns:a16="http://schemas.microsoft.com/office/drawing/2014/main" id="{D4562B42-A405-440A-8CEA-AAAAEEA2A5CD}"/>
                  </a:ext>
                </a:extLst>
              </p:cNvPr>
              <p:cNvSpPr txBox="1">
                <a:spLocks noRot="1" noChangeAspect="1" noMove="1" noResize="1" noEditPoints="1" noAdjustHandles="1" noChangeArrowheads="1" noChangeShapeType="1" noTextEdit="1"/>
              </p:cNvSpPr>
              <p:nvPr/>
            </p:nvSpPr>
            <p:spPr>
              <a:xfrm>
                <a:off x="88491" y="2629497"/>
                <a:ext cx="6419850" cy="1610056"/>
              </a:xfrm>
              <a:prstGeom prst="rect">
                <a:avLst/>
              </a:prstGeom>
              <a:blipFill>
                <a:blip r:embed="rId4"/>
                <a:stretch>
                  <a:fillRect/>
                </a:stretch>
              </a:blipFill>
              <a:ln w="38100">
                <a:noFill/>
              </a:ln>
            </p:spPr>
            <p:txBody>
              <a:bodyPr/>
              <a:lstStyle/>
              <a:p>
                <a:r>
                  <a:rPr lang="en-CA">
                    <a:noFill/>
                  </a:rPr>
                  <a:t> </a:t>
                </a:r>
              </a:p>
            </p:txBody>
          </p:sp>
        </mc:Fallback>
      </mc:AlternateContent>
      <p:grpSp>
        <p:nvGrpSpPr>
          <p:cNvPr id="55" name="Group 54">
            <a:extLst>
              <a:ext uri="{FF2B5EF4-FFF2-40B4-BE49-F238E27FC236}">
                <a16:creationId xmlns:a16="http://schemas.microsoft.com/office/drawing/2014/main" id="{1E2E7FC1-ECB3-4166-88AB-DE71CFADEC77}"/>
              </a:ext>
            </a:extLst>
          </p:cNvPr>
          <p:cNvGrpSpPr/>
          <p:nvPr/>
        </p:nvGrpSpPr>
        <p:grpSpPr>
          <a:xfrm>
            <a:off x="6549847" y="2164561"/>
            <a:ext cx="5605577" cy="3810542"/>
            <a:chOff x="6476695" y="2341543"/>
            <a:chExt cx="5605577" cy="3810542"/>
          </a:xfrm>
        </p:grpSpPr>
        <p:grpSp>
          <p:nvGrpSpPr>
            <p:cNvPr id="29" name="Group 28">
              <a:extLst>
                <a:ext uri="{FF2B5EF4-FFF2-40B4-BE49-F238E27FC236}">
                  <a16:creationId xmlns:a16="http://schemas.microsoft.com/office/drawing/2014/main" id="{CFDA004F-22C9-4991-B1AF-E7AB07BD871A}"/>
                </a:ext>
              </a:extLst>
            </p:cNvPr>
            <p:cNvGrpSpPr/>
            <p:nvPr/>
          </p:nvGrpSpPr>
          <p:grpSpPr>
            <a:xfrm>
              <a:off x="6476695" y="2341543"/>
              <a:ext cx="5605577" cy="3810542"/>
              <a:chOff x="689476" y="-224677"/>
              <a:chExt cx="5605577" cy="3810542"/>
            </a:xfrm>
          </p:grpSpPr>
          <p:grpSp>
            <p:nvGrpSpPr>
              <p:cNvPr id="30" name="Group 29">
                <a:extLst>
                  <a:ext uri="{FF2B5EF4-FFF2-40B4-BE49-F238E27FC236}">
                    <a16:creationId xmlns:a16="http://schemas.microsoft.com/office/drawing/2014/main" id="{9EA2FB7D-CEBB-4DF8-A20E-9FC88E15693A}"/>
                  </a:ext>
                </a:extLst>
              </p:cNvPr>
              <p:cNvGrpSpPr/>
              <p:nvPr/>
            </p:nvGrpSpPr>
            <p:grpSpPr>
              <a:xfrm>
                <a:off x="3127674" y="252674"/>
                <a:ext cx="2410906" cy="2393779"/>
                <a:chOff x="6481717" y="2044700"/>
                <a:chExt cx="868408" cy="862239"/>
              </a:xfrm>
            </p:grpSpPr>
            <p:cxnSp>
              <p:nvCxnSpPr>
                <p:cNvPr id="51" name="Straight Arrow Connector 50">
                  <a:extLst>
                    <a:ext uri="{FF2B5EF4-FFF2-40B4-BE49-F238E27FC236}">
                      <a16:creationId xmlns:a16="http://schemas.microsoft.com/office/drawing/2014/main" id="{5F50252C-77BF-410E-AEC6-629645136993}"/>
                    </a:ext>
                  </a:extLst>
                </p:cNvPr>
                <p:cNvCxnSpPr>
                  <a:cxnSpLocks/>
                </p:cNvCxnSpPr>
                <p:nvPr/>
              </p:nvCxnSpPr>
              <p:spPr>
                <a:xfrm flipV="1">
                  <a:off x="6487432" y="2044700"/>
                  <a:ext cx="0" cy="862239"/>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AF64B27-6594-408E-9C0C-6B9D3C9DBB45}"/>
                    </a:ext>
                  </a:extLst>
                </p:cNvPr>
                <p:cNvCxnSpPr>
                  <a:cxnSpLocks/>
                </p:cNvCxnSpPr>
                <p:nvPr/>
              </p:nvCxnSpPr>
              <p:spPr>
                <a:xfrm>
                  <a:off x="6481717" y="2897414"/>
                  <a:ext cx="868408"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E1E31F9B-8102-42B6-BFC2-DB57AA313443}"/>
                  </a:ext>
                </a:extLst>
              </p:cNvPr>
              <p:cNvGrpSpPr/>
              <p:nvPr/>
            </p:nvGrpSpPr>
            <p:grpSpPr>
              <a:xfrm rot="19483677">
                <a:off x="2213413" y="-224677"/>
                <a:ext cx="2410906" cy="2393779"/>
                <a:chOff x="6481717" y="2044700"/>
                <a:chExt cx="868408" cy="862239"/>
              </a:xfrm>
            </p:grpSpPr>
            <p:cxnSp>
              <p:nvCxnSpPr>
                <p:cNvPr id="49" name="Straight Arrow Connector 48">
                  <a:extLst>
                    <a:ext uri="{FF2B5EF4-FFF2-40B4-BE49-F238E27FC236}">
                      <a16:creationId xmlns:a16="http://schemas.microsoft.com/office/drawing/2014/main" id="{77349173-6926-4913-AF6B-DE1590E7B323}"/>
                    </a:ext>
                  </a:extLst>
                </p:cNvPr>
                <p:cNvCxnSpPr>
                  <a:cxnSpLocks/>
                </p:cNvCxnSpPr>
                <p:nvPr/>
              </p:nvCxnSpPr>
              <p:spPr>
                <a:xfrm flipV="1">
                  <a:off x="6487432" y="2044700"/>
                  <a:ext cx="0" cy="86223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903F85A-4D0D-47BC-A40B-2EF214AC41C5}"/>
                    </a:ext>
                  </a:extLst>
                </p:cNvPr>
                <p:cNvCxnSpPr>
                  <a:cxnSpLocks/>
                </p:cNvCxnSpPr>
                <p:nvPr/>
              </p:nvCxnSpPr>
              <p:spPr>
                <a:xfrm>
                  <a:off x="6481717" y="2897414"/>
                  <a:ext cx="868408"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3BD92016-BA92-4FE2-A482-DE0421CBD3E7}"/>
                      </a:ext>
                    </a:extLst>
                  </p:cNvPr>
                  <p:cNvSpPr/>
                  <p:nvPr/>
                </p:nvSpPr>
                <p:spPr>
                  <a:xfrm>
                    <a:off x="5502528" y="2291834"/>
                    <a:ext cx="79252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CA" sz="4000" dirty="0"/>
                  </a:p>
                </p:txBody>
              </p:sp>
            </mc:Choice>
            <mc:Fallback xmlns="">
              <p:sp>
                <p:nvSpPr>
                  <p:cNvPr id="32" name="Rectangle 31">
                    <a:extLst>
                      <a:ext uri="{FF2B5EF4-FFF2-40B4-BE49-F238E27FC236}">
                        <a16:creationId xmlns:a16="http://schemas.microsoft.com/office/drawing/2014/main" id="{3BD92016-BA92-4FE2-A482-DE0421CBD3E7}"/>
                      </a:ext>
                    </a:extLst>
                  </p:cNvPr>
                  <p:cNvSpPr>
                    <a:spLocks noRot="1" noChangeAspect="1" noMove="1" noResize="1" noEditPoints="1" noAdjustHandles="1" noChangeArrowheads="1" noChangeShapeType="1" noTextEdit="1"/>
                  </p:cNvSpPr>
                  <p:nvPr/>
                </p:nvSpPr>
                <p:spPr>
                  <a:xfrm>
                    <a:off x="5502528" y="2291834"/>
                    <a:ext cx="792525" cy="70788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30DB6FA6-117D-4527-8E4B-93DE3EE2C21B}"/>
                      </a:ext>
                    </a:extLst>
                  </p:cNvPr>
                  <p:cNvSpPr/>
                  <p:nvPr/>
                </p:nvSpPr>
                <p:spPr>
                  <a:xfrm>
                    <a:off x="3254628" y="101084"/>
                    <a:ext cx="807657" cy="756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oMath>
                      </m:oMathPara>
                    </a14:m>
                    <a:endParaRPr lang="en-CA" sz="4000" dirty="0"/>
                  </a:p>
                </p:txBody>
              </p:sp>
            </mc:Choice>
            <mc:Fallback xmlns="">
              <p:sp>
                <p:nvSpPr>
                  <p:cNvPr id="33" name="Rectangle 32">
                    <a:extLst>
                      <a:ext uri="{FF2B5EF4-FFF2-40B4-BE49-F238E27FC236}">
                        <a16:creationId xmlns:a16="http://schemas.microsoft.com/office/drawing/2014/main" id="{30DB6FA6-117D-4527-8E4B-93DE3EE2C21B}"/>
                      </a:ext>
                    </a:extLst>
                  </p:cNvPr>
                  <p:cNvSpPr>
                    <a:spLocks noRot="1" noChangeAspect="1" noMove="1" noResize="1" noEditPoints="1" noAdjustHandles="1" noChangeArrowheads="1" noChangeShapeType="1" noTextEdit="1"/>
                  </p:cNvSpPr>
                  <p:nvPr/>
                </p:nvSpPr>
                <p:spPr>
                  <a:xfrm>
                    <a:off x="3254628" y="101084"/>
                    <a:ext cx="807657" cy="756554"/>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6DE85C3-B0E1-4B03-B4A4-9EB859DBD15F}"/>
                      </a:ext>
                    </a:extLst>
                  </p:cNvPr>
                  <p:cNvSpPr/>
                  <p:nvPr/>
                </p:nvSpPr>
                <p:spPr>
                  <a:xfrm>
                    <a:off x="4664328" y="444920"/>
                    <a:ext cx="792525" cy="7883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p>
                </p:txBody>
              </p:sp>
            </mc:Choice>
            <mc:Fallback xmlns="">
              <p:sp>
                <p:nvSpPr>
                  <p:cNvPr id="34" name="Rectangle 33">
                    <a:extLst>
                      <a:ext uri="{FF2B5EF4-FFF2-40B4-BE49-F238E27FC236}">
                        <a16:creationId xmlns:a16="http://schemas.microsoft.com/office/drawing/2014/main" id="{86DE85C3-B0E1-4B03-B4A4-9EB859DBD15F}"/>
                      </a:ext>
                    </a:extLst>
                  </p:cNvPr>
                  <p:cNvSpPr>
                    <a:spLocks noRot="1" noChangeAspect="1" noMove="1" noResize="1" noEditPoints="1" noAdjustHandles="1" noChangeArrowheads="1" noChangeShapeType="1" noTextEdit="1"/>
                  </p:cNvSpPr>
                  <p:nvPr/>
                </p:nvSpPr>
                <p:spPr>
                  <a:xfrm>
                    <a:off x="4664328" y="444920"/>
                    <a:ext cx="792525" cy="788357"/>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07579A9-AC05-4A7C-8A2B-EDDB535CF7C4}"/>
                      </a:ext>
                    </a:extLst>
                  </p:cNvPr>
                  <p:cNvSpPr/>
                  <p:nvPr/>
                </p:nvSpPr>
                <p:spPr>
                  <a:xfrm>
                    <a:off x="1673478" y="44870"/>
                    <a:ext cx="807657" cy="8511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𝑦</m:t>
                                      </m:r>
                                    </m:sub>
                                  </m:sSub>
                                </m:e>
                              </m:acc>
                            </m:e>
                          </m:acc>
                        </m:oMath>
                      </m:oMathPara>
                    </a14:m>
                    <a:endParaRPr lang="en-CA" sz="4000" dirty="0"/>
                  </a:p>
                </p:txBody>
              </p:sp>
            </mc:Choice>
            <mc:Fallback xmlns="">
              <p:sp>
                <p:nvSpPr>
                  <p:cNvPr id="35" name="Rectangle 34">
                    <a:extLst>
                      <a:ext uri="{FF2B5EF4-FFF2-40B4-BE49-F238E27FC236}">
                        <a16:creationId xmlns:a16="http://schemas.microsoft.com/office/drawing/2014/main" id="{607579A9-AC05-4A7C-8A2B-EDDB535CF7C4}"/>
                      </a:ext>
                    </a:extLst>
                  </p:cNvPr>
                  <p:cNvSpPr>
                    <a:spLocks noRot="1" noChangeAspect="1" noMove="1" noResize="1" noEditPoints="1" noAdjustHandles="1" noChangeArrowheads="1" noChangeShapeType="1" noTextEdit="1"/>
                  </p:cNvSpPr>
                  <p:nvPr/>
                </p:nvSpPr>
                <p:spPr>
                  <a:xfrm>
                    <a:off x="1673478" y="44870"/>
                    <a:ext cx="807657" cy="851195"/>
                  </a:xfrm>
                  <a:prstGeom prst="rect">
                    <a:avLst/>
                  </a:prstGeom>
                  <a:blipFill>
                    <a:blip r:embed="rId8"/>
                    <a:stretch>
                      <a:fillRect/>
                    </a:stretch>
                  </a:blipFill>
                </p:spPr>
                <p:txBody>
                  <a:bodyPr/>
                  <a:lstStyle/>
                  <a:p>
                    <a:r>
                      <a:rPr lang="en-CA">
                        <a:noFill/>
                      </a:rPr>
                      <a:t> </a:t>
                    </a:r>
                  </a:p>
                </p:txBody>
              </p:sp>
            </mc:Fallback>
          </mc:AlternateContent>
          <p:sp>
            <p:nvSpPr>
              <p:cNvPr id="36" name="Right Brace 35">
                <a:extLst>
                  <a:ext uri="{FF2B5EF4-FFF2-40B4-BE49-F238E27FC236}">
                    <a16:creationId xmlns:a16="http://schemas.microsoft.com/office/drawing/2014/main" id="{5627BCAB-740E-4FB2-A3B5-C5B5A82EAEE1}"/>
                  </a:ext>
                </a:extLst>
              </p:cNvPr>
              <p:cNvSpPr/>
              <p:nvPr/>
            </p:nvSpPr>
            <p:spPr>
              <a:xfrm>
                <a:off x="5121965" y="1260982"/>
                <a:ext cx="222250" cy="130735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7" name="Right Brace 36">
                <a:extLst>
                  <a:ext uri="{FF2B5EF4-FFF2-40B4-BE49-F238E27FC236}">
                    <a16:creationId xmlns:a16="http://schemas.microsoft.com/office/drawing/2014/main" id="{C09243B7-B9F3-4F4F-988B-0446BA722784}"/>
                  </a:ext>
                </a:extLst>
              </p:cNvPr>
              <p:cNvSpPr/>
              <p:nvPr/>
            </p:nvSpPr>
            <p:spPr>
              <a:xfrm rot="5400000">
                <a:off x="3973936" y="1959068"/>
                <a:ext cx="222250" cy="187060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38" name="Group 37">
                <a:extLst>
                  <a:ext uri="{FF2B5EF4-FFF2-40B4-BE49-F238E27FC236}">
                    <a16:creationId xmlns:a16="http://schemas.microsoft.com/office/drawing/2014/main" id="{F8D10B54-EC37-42E1-A80C-0FA6C5F8FE7C}"/>
                  </a:ext>
                </a:extLst>
              </p:cNvPr>
              <p:cNvGrpSpPr/>
              <p:nvPr/>
            </p:nvGrpSpPr>
            <p:grpSpPr>
              <a:xfrm rot="5400000">
                <a:off x="1175184" y="1022443"/>
                <a:ext cx="2101692" cy="1691506"/>
                <a:chOff x="2216308" y="1946782"/>
                <a:chExt cx="2101692" cy="1691506"/>
              </a:xfrm>
            </p:grpSpPr>
            <p:sp>
              <p:nvSpPr>
                <p:cNvPr id="47" name="Right Brace 46">
                  <a:extLst>
                    <a:ext uri="{FF2B5EF4-FFF2-40B4-BE49-F238E27FC236}">
                      <a16:creationId xmlns:a16="http://schemas.microsoft.com/office/drawing/2014/main" id="{657915F7-63C2-4484-8766-AB058322E94E}"/>
                    </a:ext>
                  </a:extLst>
                </p:cNvPr>
                <p:cNvSpPr/>
                <p:nvPr/>
              </p:nvSpPr>
              <p:spPr>
                <a:xfrm>
                  <a:off x="4095750" y="1946782"/>
                  <a:ext cx="222250" cy="130735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8" name="Right Brace 47">
                  <a:extLst>
                    <a:ext uri="{FF2B5EF4-FFF2-40B4-BE49-F238E27FC236}">
                      <a16:creationId xmlns:a16="http://schemas.microsoft.com/office/drawing/2014/main" id="{A01AD47F-74DB-43F9-9DE2-DE9EB97B6AAA}"/>
                    </a:ext>
                  </a:extLst>
                </p:cNvPr>
                <p:cNvSpPr/>
                <p:nvPr/>
              </p:nvSpPr>
              <p:spPr>
                <a:xfrm rot="5400000">
                  <a:off x="3040487" y="2591859"/>
                  <a:ext cx="222250" cy="187060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F1527ABF-4841-4511-9087-5BDA7D264ED6}"/>
                      </a:ext>
                    </a:extLst>
                  </p:cNvPr>
                  <p:cNvSpPr/>
                  <p:nvPr/>
                </p:nvSpPr>
                <p:spPr>
                  <a:xfrm>
                    <a:off x="3423182" y="2939534"/>
                    <a:ext cx="128663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3600" i="1">
                                  <a:latin typeface="Cambria Math" panose="02040503050406030204" pitchFamily="18" charset="0"/>
                                </a:rPr>
                              </m:ctrlPr>
                            </m:funcPr>
                            <m:fName>
                              <m:r>
                                <m:rPr>
                                  <m:sty m:val="p"/>
                                </m:rPr>
                                <a:rPr lang="en-US" sz="3600">
                                  <a:latin typeface="Cambria Math" panose="02040503050406030204" pitchFamily="18" charset="0"/>
                                </a:rPr>
                                <m:t>cos</m:t>
                              </m:r>
                            </m:fName>
                            <m:e>
                              <m:r>
                                <a:rPr lang="en-US" sz="3600" i="1">
                                  <a:latin typeface="Cambria Math" panose="02040503050406030204" pitchFamily="18" charset="0"/>
                                </a:rPr>
                                <m:t>𝜃</m:t>
                              </m:r>
                            </m:e>
                          </m:func>
                        </m:oMath>
                      </m:oMathPara>
                    </a14:m>
                    <a:endParaRPr lang="en-CA" sz="3600" dirty="0"/>
                  </a:p>
                </p:txBody>
              </p:sp>
            </mc:Choice>
            <mc:Fallback xmlns="">
              <p:sp>
                <p:nvSpPr>
                  <p:cNvPr id="39" name="Rectangle 38">
                    <a:extLst>
                      <a:ext uri="{FF2B5EF4-FFF2-40B4-BE49-F238E27FC236}">
                        <a16:creationId xmlns:a16="http://schemas.microsoft.com/office/drawing/2014/main" id="{F1527ABF-4841-4511-9087-5BDA7D264ED6}"/>
                      </a:ext>
                    </a:extLst>
                  </p:cNvPr>
                  <p:cNvSpPr>
                    <a:spLocks noRot="1" noChangeAspect="1" noMove="1" noResize="1" noEditPoints="1" noAdjustHandles="1" noChangeArrowheads="1" noChangeShapeType="1" noTextEdit="1"/>
                  </p:cNvSpPr>
                  <p:nvPr/>
                </p:nvSpPr>
                <p:spPr>
                  <a:xfrm>
                    <a:off x="3423182" y="2939534"/>
                    <a:ext cx="1286634" cy="646331"/>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0E756A54-643A-410E-AEF9-86EC1A3F2603}"/>
                      </a:ext>
                    </a:extLst>
                  </p:cNvPr>
                  <p:cNvSpPr/>
                  <p:nvPr/>
                </p:nvSpPr>
                <p:spPr>
                  <a:xfrm rot="16200000">
                    <a:off x="369325" y="1347936"/>
                    <a:ext cx="128663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3600" i="1">
                                  <a:latin typeface="Cambria Math" panose="02040503050406030204" pitchFamily="18" charset="0"/>
                                </a:rPr>
                              </m:ctrlPr>
                            </m:funcPr>
                            <m:fName>
                              <m:r>
                                <m:rPr>
                                  <m:sty m:val="p"/>
                                </m:rPr>
                                <a:rPr lang="en-US" sz="3600">
                                  <a:latin typeface="Cambria Math" panose="02040503050406030204" pitchFamily="18" charset="0"/>
                                </a:rPr>
                                <m:t>cos</m:t>
                              </m:r>
                            </m:fName>
                            <m:e>
                              <m:r>
                                <a:rPr lang="en-US" sz="3600" i="1">
                                  <a:latin typeface="Cambria Math" panose="02040503050406030204" pitchFamily="18" charset="0"/>
                                </a:rPr>
                                <m:t>𝜃</m:t>
                              </m:r>
                            </m:e>
                          </m:func>
                        </m:oMath>
                      </m:oMathPara>
                    </a14:m>
                    <a:endParaRPr lang="en-CA" sz="3600" dirty="0"/>
                  </a:p>
                </p:txBody>
              </p:sp>
            </mc:Choice>
            <mc:Fallback xmlns="">
              <p:sp>
                <p:nvSpPr>
                  <p:cNvPr id="40" name="Rectangle 39">
                    <a:extLst>
                      <a:ext uri="{FF2B5EF4-FFF2-40B4-BE49-F238E27FC236}">
                        <a16:creationId xmlns:a16="http://schemas.microsoft.com/office/drawing/2014/main" id="{0E756A54-643A-410E-AEF9-86EC1A3F2603}"/>
                      </a:ext>
                    </a:extLst>
                  </p:cNvPr>
                  <p:cNvSpPr>
                    <a:spLocks noRot="1" noChangeAspect="1" noMove="1" noResize="1" noEditPoints="1" noAdjustHandles="1" noChangeArrowheads="1" noChangeShapeType="1" noTextEdit="1"/>
                  </p:cNvSpPr>
                  <p:nvPr/>
                </p:nvSpPr>
                <p:spPr>
                  <a:xfrm rot="16200000">
                    <a:off x="369325" y="1347936"/>
                    <a:ext cx="1286634" cy="646331"/>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19DAC877-F807-4A77-BF5B-BC74BEECF187}"/>
                      </a:ext>
                    </a:extLst>
                  </p:cNvPr>
                  <p:cNvSpPr/>
                  <p:nvPr/>
                </p:nvSpPr>
                <p:spPr>
                  <a:xfrm rot="16200000">
                    <a:off x="5172095" y="1505869"/>
                    <a:ext cx="122411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3600" i="1">
                                  <a:latin typeface="Cambria Math" panose="02040503050406030204" pitchFamily="18" charset="0"/>
                                </a:rPr>
                              </m:ctrlPr>
                            </m:funcPr>
                            <m:fName>
                              <m:r>
                                <m:rPr>
                                  <m:sty m:val="p"/>
                                </m:rPr>
                                <a:rPr lang="en-US" sz="3600">
                                  <a:latin typeface="Cambria Math" panose="02040503050406030204" pitchFamily="18" charset="0"/>
                                </a:rPr>
                                <m:t>sin</m:t>
                              </m:r>
                            </m:fName>
                            <m:e>
                              <m:r>
                                <a:rPr lang="en-US" sz="3600" i="1">
                                  <a:latin typeface="Cambria Math" panose="02040503050406030204" pitchFamily="18" charset="0"/>
                                </a:rPr>
                                <m:t>𝜃</m:t>
                              </m:r>
                            </m:e>
                          </m:func>
                        </m:oMath>
                      </m:oMathPara>
                    </a14:m>
                    <a:endParaRPr lang="en-CA" sz="3600" dirty="0"/>
                  </a:p>
                </p:txBody>
              </p:sp>
            </mc:Choice>
            <mc:Fallback xmlns="">
              <p:sp>
                <p:nvSpPr>
                  <p:cNvPr id="41" name="Rectangle 40">
                    <a:extLst>
                      <a:ext uri="{FF2B5EF4-FFF2-40B4-BE49-F238E27FC236}">
                        <a16:creationId xmlns:a16="http://schemas.microsoft.com/office/drawing/2014/main" id="{19DAC877-F807-4A77-BF5B-BC74BEECF187}"/>
                      </a:ext>
                    </a:extLst>
                  </p:cNvPr>
                  <p:cNvSpPr>
                    <a:spLocks noRot="1" noChangeAspect="1" noMove="1" noResize="1" noEditPoints="1" noAdjustHandles="1" noChangeArrowheads="1" noChangeShapeType="1" noTextEdit="1"/>
                  </p:cNvSpPr>
                  <p:nvPr/>
                </p:nvSpPr>
                <p:spPr>
                  <a:xfrm rot="16200000">
                    <a:off x="5172095" y="1505869"/>
                    <a:ext cx="1224118" cy="646331"/>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9C2387F5-EF3A-4F78-AC13-8A063B0BFC3A}"/>
                      </a:ext>
                    </a:extLst>
                  </p:cNvPr>
                  <p:cNvSpPr/>
                  <p:nvPr/>
                </p:nvSpPr>
                <p:spPr>
                  <a:xfrm>
                    <a:off x="1765832" y="2901434"/>
                    <a:ext cx="122411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3600" i="1">
                                  <a:latin typeface="Cambria Math" panose="02040503050406030204" pitchFamily="18" charset="0"/>
                                </a:rPr>
                              </m:ctrlPr>
                            </m:funcPr>
                            <m:fName>
                              <m:r>
                                <m:rPr>
                                  <m:sty m:val="p"/>
                                </m:rPr>
                                <a:rPr lang="en-US" sz="3600">
                                  <a:latin typeface="Cambria Math" panose="02040503050406030204" pitchFamily="18" charset="0"/>
                                </a:rPr>
                                <m:t>sin</m:t>
                              </m:r>
                            </m:fName>
                            <m:e>
                              <m:r>
                                <a:rPr lang="en-US" sz="3600" i="1">
                                  <a:latin typeface="Cambria Math" panose="02040503050406030204" pitchFamily="18" charset="0"/>
                                </a:rPr>
                                <m:t>𝜃</m:t>
                              </m:r>
                            </m:e>
                          </m:func>
                        </m:oMath>
                      </m:oMathPara>
                    </a14:m>
                    <a:endParaRPr lang="en-CA" sz="3600" dirty="0"/>
                  </a:p>
                </p:txBody>
              </p:sp>
            </mc:Choice>
            <mc:Fallback xmlns="">
              <p:sp>
                <p:nvSpPr>
                  <p:cNvPr id="42" name="Rectangle 41">
                    <a:extLst>
                      <a:ext uri="{FF2B5EF4-FFF2-40B4-BE49-F238E27FC236}">
                        <a16:creationId xmlns:a16="http://schemas.microsoft.com/office/drawing/2014/main" id="{9C2387F5-EF3A-4F78-AC13-8A063B0BFC3A}"/>
                      </a:ext>
                    </a:extLst>
                  </p:cNvPr>
                  <p:cNvSpPr>
                    <a:spLocks noRot="1" noChangeAspect="1" noMove="1" noResize="1" noEditPoints="1" noAdjustHandles="1" noChangeArrowheads="1" noChangeShapeType="1" noTextEdit="1"/>
                  </p:cNvSpPr>
                  <p:nvPr/>
                </p:nvSpPr>
                <p:spPr>
                  <a:xfrm>
                    <a:off x="1765832" y="2901434"/>
                    <a:ext cx="1224118" cy="646331"/>
                  </a:xfrm>
                  <a:prstGeom prst="rect">
                    <a:avLst/>
                  </a:prstGeom>
                  <a:blipFill>
                    <a:blip r:embed="rId12"/>
                    <a:stretch>
                      <a:fillRect/>
                    </a:stretch>
                  </a:blipFill>
                </p:spPr>
                <p:txBody>
                  <a:bodyPr/>
                  <a:lstStyle/>
                  <a:p>
                    <a:r>
                      <a:rPr lang="en-CA">
                        <a:noFill/>
                      </a:rPr>
                      <a:t> </a:t>
                    </a:r>
                  </a:p>
                </p:txBody>
              </p:sp>
            </mc:Fallback>
          </mc:AlternateContent>
          <p:grpSp>
            <p:nvGrpSpPr>
              <p:cNvPr id="43" name="Group 42">
                <a:extLst>
                  <a:ext uri="{FF2B5EF4-FFF2-40B4-BE49-F238E27FC236}">
                    <a16:creationId xmlns:a16="http://schemas.microsoft.com/office/drawing/2014/main" id="{3924BEDA-C82D-46E5-A813-018F801F4232}"/>
                  </a:ext>
                </a:extLst>
              </p:cNvPr>
              <p:cNvGrpSpPr/>
              <p:nvPr/>
            </p:nvGrpSpPr>
            <p:grpSpPr>
              <a:xfrm>
                <a:off x="2497869" y="1677727"/>
                <a:ext cx="1827805" cy="1827805"/>
                <a:chOff x="2538455" y="2211127"/>
                <a:chExt cx="1827805" cy="1827805"/>
              </a:xfrm>
            </p:grpSpPr>
            <p:sp>
              <p:nvSpPr>
                <p:cNvPr id="45" name="Arc 44">
                  <a:extLst>
                    <a:ext uri="{FF2B5EF4-FFF2-40B4-BE49-F238E27FC236}">
                      <a16:creationId xmlns:a16="http://schemas.microsoft.com/office/drawing/2014/main" id="{5EC0671E-F4E3-48AA-966E-73297C1298BC}"/>
                    </a:ext>
                  </a:extLst>
                </p:cNvPr>
                <p:cNvSpPr/>
                <p:nvPr/>
              </p:nvSpPr>
              <p:spPr>
                <a:xfrm>
                  <a:off x="2538455" y="2211127"/>
                  <a:ext cx="1827805" cy="1827805"/>
                </a:xfrm>
                <a:prstGeom prst="arc">
                  <a:avLst>
                    <a:gd name="adj1" fmla="val 19274902"/>
                    <a:gd name="adj2" fmla="val 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6" name="Isosceles Triangle 45">
                  <a:extLst>
                    <a:ext uri="{FF2B5EF4-FFF2-40B4-BE49-F238E27FC236}">
                      <a16:creationId xmlns:a16="http://schemas.microsoft.com/office/drawing/2014/main" id="{2B34BE65-6B66-4983-887C-1B842F1E4806}"/>
                    </a:ext>
                  </a:extLst>
                </p:cNvPr>
                <p:cNvSpPr/>
                <p:nvPr/>
              </p:nvSpPr>
              <p:spPr>
                <a:xfrm rot="19418978">
                  <a:off x="4101465" y="2452900"/>
                  <a:ext cx="159966" cy="23766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74A856F2-2DB5-4531-8A3C-8483989B3047}"/>
                      </a:ext>
                    </a:extLst>
                  </p:cNvPr>
                  <p:cNvSpPr/>
                  <p:nvPr/>
                </p:nvSpPr>
                <p:spPr>
                  <a:xfrm>
                    <a:off x="4266352" y="1867764"/>
                    <a:ext cx="56207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𝜃</m:t>
                          </m:r>
                        </m:oMath>
                      </m:oMathPara>
                    </a14:m>
                    <a:endParaRPr lang="en-CA" sz="3600" dirty="0"/>
                  </a:p>
                </p:txBody>
              </p:sp>
            </mc:Choice>
            <mc:Fallback xmlns="">
              <p:sp>
                <p:nvSpPr>
                  <p:cNvPr id="44" name="Rectangle 43">
                    <a:extLst>
                      <a:ext uri="{FF2B5EF4-FFF2-40B4-BE49-F238E27FC236}">
                        <a16:creationId xmlns:a16="http://schemas.microsoft.com/office/drawing/2014/main" id="{74A856F2-2DB5-4531-8A3C-8483989B3047}"/>
                      </a:ext>
                    </a:extLst>
                  </p:cNvPr>
                  <p:cNvSpPr>
                    <a:spLocks noRot="1" noChangeAspect="1" noMove="1" noResize="1" noEditPoints="1" noAdjustHandles="1" noChangeArrowheads="1" noChangeShapeType="1" noTextEdit="1"/>
                  </p:cNvSpPr>
                  <p:nvPr/>
                </p:nvSpPr>
                <p:spPr>
                  <a:xfrm>
                    <a:off x="4266352" y="1867764"/>
                    <a:ext cx="562077" cy="646331"/>
                  </a:xfrm>
                  <a:prstGeom prst="rect">
                    <a:avLst/>
                  </a:prstGeom>
                  <a:blipFill>
                    <a:blip r:embed="rId13"/>
                    <a:stretch>
                      <a:fillRect/>
                    </a:stretch>
                  </a:blipFill>
                </p:spPr>
                <p:txBody>
                  <a:bodyPr/>
                  <a:lstStyle/>
                  <a:p>
                    <a:r>
                      <a:rPr lang="en-CA">
                        <a:noFill/>
                      </a:rPr>
                      <a:t> </a:t>
                    </a:r>
                  </a:p>
                </p:txBody>
              </p:sp>
            </mc:Fallback>
          </mc:AlternateContent>
        </p:grpSp>
        <p:sp>
          <p:nvSpPr>
            <p:cNvPr id="54" name="Rectangle 53">
              <a:extLst>
                <a:ext uri="{FF2B5EF4-FFF2-40B4-BE49-F238E27FC236}">
                  <a16:creationId xmlns:a16="http://schemas.microsoft.com/office/drawing/2014/main" id="{36287848-D955-4CF1-AC32-3677B4535F8C}"/>
                </a:ext>
              </a:extLst>
            </p:cNvPr>
            <p:cNvSpPr/>
            <p:nvPr/>
          </p:nvSpPr>
          <p:spPr>
            <a:xfrm>
              <a:off x="6480048" y="2487168"/>
              <a:ext cx="5571744" cy="363931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56" name="Subtitle 2">
                <a:extLst>
                  <a:ext uri="{FF2B5EF4-FFF2-40B4-BE49-F238E27FC236}">
                    <a16:creationId xmlns:a16="http://schemas.microsoft.com/office/drawing/2014/main" id="{CABEA52F-37CD-43F5-B85B-18728223E814}"/>
                  </a:ext>
                </a:extLst>
              </p:cNvPr>
              <p:cNvSpPr txBox="1">
                <a:spLocks/>
              </p:cNvSpPr>
              <p:nvPr/>
            </p:nvSpPr>
            <p:spPr>
              <a:xfrm rot="5400000">
                <a:off x="3077496" y="1745227"/>
                <a:ext cx="1199538" cy="820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m:t>
                      </m:r>
                    </m:oMath>
                  </m:oMathPara>
                </a14:m>
                <a:endParaRPr lang="en-US" sz="8000" dirty="0"/>
              </a:p>
            </p:txBody>
          </p:sp>
        </mc:Choice>
        <mc:Fallback xmlns="">
          <p:sp>
            <p:nvSpPr>
              <p:cNvPr id="56" name="Subtitle 2">
                <a:extLst>
                  <a:ext uri="{FF2B5EF4-FFF2-40B4-BE49-F238E27FC236}">
                    <a16:creationId xmlns:a16="http://schemas.microsoft.com/office/drawing/2014/main" id="{CABEA52F-37CD-43F5-B85B-18728223E814}"/>
                  </a:ext>
                </a:extLst>
              </p:cNvPr>
              <p:cNvSpPr txBox="1">
                <a:spLocks noRot="1" noChangeAspect="1" noMove="1" noResize="1" noEditPoints="1" noAdjustHandles="1" noChangeArrowheads="1" noChangeShapeType="1" noTextEdit="1"/>
              </p:cNvSpPr>
              <p:nvPr/>
            </p:nvSpPr>
            <p:spPr>
              <a:xfrm rot="5400000">
                <a:off x="3077496" y="1745227"/>
                <a:ext cx="1199538" cy="820995"/>
              </a:xfrm>
              <a:prstGeom prst="rect">
                <a:avLst/>
              </a:prstGeom>
              <a:blipFill>
                <a:blip r:embed="rId14"/>
                <a:stretch>
                  <a:fillRect l="-3704"/>
                </a:stretch>
              </a:blipFill>
            </p:spPr>
            <p:txBody>
              <a:bodyPr/>
              <a:lstStyle/>
              <a:p>
                <a:r>
                  <a:rPr lang="en-CA">
                    <a:noFill/>
                  </a:rPr>
                  <a:t> </a:t>
                </a:r>
              </a:p>
            </p:txBody>
          </p:sp>
        </mc:Fallback>
      </mc:AlternateContent>
      <p:sp>
        <p:nvSpPr>
          <p:cNvPr id="57" name="Rectangle 56">
            <a:extLst>
              <a:ext uri="{FF2B5EF4-FFF2-40B4-BE49-F238E27FC236}">
                <a16:creationId xmlns:a16="http://schemas.microsoft.com/office/drawing/2014/main" id="{F3C2402C-C99C-4806-9E43-65F541A7532F}"/>
              </a:ext>
            </a:extLst>
          </p:cNvPr>
          <p:cNvSpPr/>
          <p:nvPr/>
        </p:nvSpPr>
        <p:spPr>
          <a:xfrm>
            <a:off x="206477" y="206476"/>
            <a:ext cx="4807975" cy="1225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3654459340"/>
      </p:ext>
    </p:extLst>
  </p:cSld>
  <p:clrMapOvr>
    <a:masterClrMapping/>
  </p:clrMapOvr>
  <mc:AlternateContent xmlns:mc="http://schemas.openxmlformats.org/markup-compatibility/2006" xmlns:p14="http://schemas.microsoft.com/office/powerpoint/2010/main">
    <mc:Choice Requires="p14">
      <p:transition spd="slow" p14:dur="2000" advTm="10699"/>
    </mc:Choice>
    <mc:Fallback xmlns="">
      <p:transition spd="slow" advTm="10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56" grpId="0"/>
      <p:bldP spid="5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20F90ADA-77AE-4EAA-AAF8-44E7E2E9EF83}"/>
              </a:ext>
            </a:extLst>
          </p:cNvPr>
          <p:cNvPicPr>
            <a:picLocks noChangeAspect="1"/>
          </p:cNvPicPr>
          <p:nvPr/>
        </p:nvPicPr>
        <p:blipFill rotWithShape="1">
          <a:blip r:embed="rId3"/>
          <a:srcRect l="47629"/>
          <a:stretch/>
        </p:blipFill>
        <p:spPr>
          <a:xfrm>
            <a:off x="5625808" y="167017"/>
            <a:ext cx="6566192" cy="6620645"/>
          </a:xfrm>
          <a:prstGeom prst="rect">
            <a:avLst/>
          </a:prstGeom>
        </p:spPr>
      </p:pic>
      <p:sp>
        <p:nvSpPr>
          <p:cNvPr id="86" name="Oval 85">
            <a:extLst>
              <a:ext uri="{FF2B5EF4-FFF2-40B4-BE49-F238E27FC236}">
                <a16:creationId xmlns:a16="http://schemas.microsoft.com/office/drawing/2014/main" id="{1343A728-053E-4EA5-8368-03C44BAE0C8C}"/>
              </a:ext>
            </a:extLst>
          </p:cNvPr>
          <p:cNvSpPr/>
          <p:nvPr/>
        </p:nvSpPr>
        <p:spPr>
          <a:xfrm>
            <a:off x="5982667" y="521362"/>
            <a:ext cx="5852476" cy="58524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Isosceles Triangle 97">
            <a:extLst>
              <a:ext uri="{FF2B5EF4-FFF2-40B4-BE49-F238E27FC236}">
                <a16:creationId xmlns:a16="http://schemas.microsoft.com/office/drawing/2014/main" id="{C91F06C6-5050-4E80-AB59-932C35ED0699}"/>
              </a:ext>
            </a:extLst>
          </p:cNvPr>
          <p:cNvSpPr/>
          <p:nvPr/>
        </p:nvSpPr>
        <p:spPr>
          <a:xfrm rot="18900000">
            <a:off x="10909427" y="1245533"/>
            <a:ext cx="309959" cy="460513"/>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Isosceles Triangle 104">
            <a:extLst>
              <a:ext uri="{FF2B5EF4-FFF2-40B4-BE49-F238E27FC236}">
                <a16:creationId xmlns:a16="http://schemas.microsoft.com/office/drawing/2014/main" id="{64BFF766-809E-4CCF-B3A6-11CE96E31F9B}"/>
              </a:ext>
            </a:extLst>
          </p:cNvPr>
          <p:cNvSpPr/>
          <p:nvPr/>
        </p:nvSpPr>
        <p:spPr>
          <a:xfrm rot="8100000">
            <a:off x="6548363" y="5151970"/>
            <a:ext cx="309959" cy="460513"/>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4F4C1ABE-4FE4-4DFD-8FCE-1A751FB46D4C}"/>
              </a:ext>
            </a:extLst>
          </p:cNvPr>
          <p:cNvSpPr/>
          <p:nvPr/>
        </p:nvSpPr>
        <p:spPr>
          <a:xfrm rot="2700000">
            <a:off x="6860982" y="1385699"/>
            <a:ext cx="4111350" cy="4136582"/>
          </a:xfrm>
          <a:prstGeom prst="rect">
            <a:avLst/>
          </a:prstGeom>
          <a:solidFill>
            <a:schemeClr val="accent6">
              <a:lumMod val="20000"/>
              <a:lumOff val="8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Subtitle 2">
            <a:extLst>
              <a:ext uri="{FF2B5EF4-FFF2-40B4-BE49-F238E27FC236}">
                <a16:creationId xmlns:a16="http://schemas.microsoft.com/office/drawing/2014/main" id="{F6F0144E-87B6-4A74-A00F-C477AE4B8545}"/>
              </a:ext>
            </a:extLst>
          </p:cNvPr>
          <p:cNvSpPr txBox="1">
            <a:spLocks/>
          </p:cNvSpPr>
          <p:nvPr/>
        </p:nvSpPr>
        <p:spPr>
          <a:xfrm>
            <a:off x="0" y="914400"/>
            <a:ext cx="5928852" cy="973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dirty="0"/>
              <a:t>Circular Rotation</a:t>
            </a: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1518777E-95CC-422B-9C35-A371EF20F47B}"/>
                  </a:ext>
                </a:extLst>
              </p:cNvPr>
              <p:cNvSpPr/>
              <p:nvPr/>
            </p:nvSpPr>
            <p:spPr>
              <a:xfrm>
                <a:off x="442452" y="2236286"/>
                <a:ext cx="5070427" cy="148515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endChr m:val="]"/>
                          <m:ctrlPr>
                            <a:rPr lang="en-US" sz="5400" i="1">
                              <a:latin typeface="Cambria Math" panose="02040503050406030204" pitchFamily="18" charset="0"/>
                            </a:rPr>
                          </m:ctrlPr>
                        </m:dPr>
                        <m:e>
                          <m:m>
                            <m:mPr>
                              <m:mcs>
                                <m:mc>
                                  <m:mcPr>
                                    <m:count m:val="2"/>
                                    <m:mcJc m:val="center"/>
                                  </m:mcPr>
                                </m:mc>
                              </m:mcs>
                              <m:ctrlPr>
                                <a:rPr lang="en-US" sz="5400" i="1">
                                  <a:latin typeface="Cambria Math" panose="02040503050406030204" pitchFamily="18" charset="0"/>
                                </a:rPr>
                              </m:ctrlPr>
                            </m:mPr>
                            <m:mr>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cos</m:t>
                                    </m:r>
                                  </m:fName>
                                  <m:e>
                                    <m:r>
                                      <a:rPr lang="en-US" sz="5400" i="1">
                                        <a:latin typeface="Cambria Math" panose="02040503050406030204" pitchFamily="18" charset="0"/>
                                      </a:rPr>
                                      <m:t>𝜃</m:t>
                                    </m:r>
                                  </m:e>
                                </m:func>
                              </m:e>
                              <m:e>
                                <m:r>
                                  <a:rPr lang="en-US" sz="5400" i="1">
                                    <a:latin typeface="Cambria Math" panose="02040503050406030204" pitchFamily="18" charset="0"/>
                                  </a:rPr>
                                  <m:t>−</m:t>
                                </m:r>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sin</m:t>
                                    </m:r>
                                  </m:fName>
                                  <m:e>
                                    <m:r>
                                      <a:rPr lang="en-US" sz="5400" i="1">
                                        <a:latin typeface="Cambria Math" panose="02040503050406030204" pitchFamily="18" charset="0"/>
                                      </a:rPr>
                                      <m:t>𝜃</m:t>
                                    </m:r>
                                  </m:e>
                                </m:func>
                              </m:e>
                            </m:mr>
                            <m:mr>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sin</m:t>
                                    </m:r>
                                  </m:fName>
                                  <m:e>
                                    <m:r>
                                      <a:rPr lang="en-US" sz="5400" i="1">
                                        <a:latin typeface="Cambria Math" panose="02040503050406030204" pitchFamily="18" charset="0"/>
                                      </a:rPr>
                                      <m:t>𝜃</m:t>
                                    </m:r>
                                  </m:e>
                                </m:func>
                              </m:e>
                              <m:e>
                                <m:r>
                                  <a:rPr lang="en-US" sz="5400" i="1">
                                    <a:latin typeface="Cambria Math" panose="02040503050406030204" pitchFamily="18" charset="0"/>
                                  </a:rPr>
                                  <m:t>  </m:t>
                                </m:r>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cos</m:t>
                                    </m:r>
                                  </m:fName>
                                  <m:e>
                                    <m:r>
                                      <a:rPr lang="en-US" sz="5400" i="1">
                                        <a:latin typeface="Cambria Math" panose="02040503050406030204" pitchFamily="18" charset="0"/>
                                      </a:rPr>
                                      <m:t>𝜃</m:t>
                                    </m:r>
                                  </m:e>
                                </m:func>
                              </m:e>
                            </m:mr>
                          </m:m>
                        </m:e>
                      </m:d>
                    </m:oMath>
                  </m:oMathPara>
                </a14:m>
                <a:endParaRPr lang="en-CA" sz="5400" dirty="0"/>
              </a:p>
            </p:txBody>
          </p:sp>
        </mc:Choice>
        <mc:Fallback xmlns="">
          <p:sp>
            <p:nvSpPr>
              <p:cNvPr id="32" name="Rectangle 31">
                <a:extLst>
                  <a:ext uri="{FF2B5EF4-FFF2-40B4-BE49-F238E27FC236}">
                    <a16:creationId xmlns:a16="http://schemas.microsoft.com/office/drawing/2014/main" id="{1518777E-95CC-422B-9C35-A371EF20F47B}"/>
                  </a:ext>
                </a:extLst>
              </p:cNvPr>
              <p:cNvSpPr>
                <a:spLocks noRot="1" noChangeAspect="1" noMove="1" noResize="1" noEditPoints="1" noAdjustHandles="1" noChangeArrowheads="1" noChangeShapeType="1" noTextEdit="1"/>
              </p:cNvSpPr>
              <p:nvPr/>
            </p:nvSpPr>
            <p:spPr>
              <a:xfrm>
                <a:off x="442452" y="2236286"/>
                <a:ext cx="5070427" cy="148515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Subtitle 2">
                <a:extLst>
                  <a:ext uri="{FF2B5EF4-FFF2-40B4-BE49-F238E27FC236}">
                    <a16:creationId xmlns:a16="http://schemas.microsoft.com/office/drawing/2014/main" id="{D644B5DD-CFB2-4AD9-A422-854BDDF99F41}"/>
                  </a:ext>
                </a:extLst>
              </p:cNvPr>
              <p:cNvSpPr txBox="1">
                <a:spLocks/>
              </p:cNvSpPr>
              <p:nvPr/>
            </p:nvSpPr>
            <p:spPr>
              <a:xfrm>
                <a:off x="383458" y="4724400"/>
                <a:ext cx="5043948" cy="9094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a:t>(keeps </a:t>
                </a:r>
                <a14:m>
                  <m:oMath xmlns:m="http://schemas.openxmlformats.org/officeDocument/2006/math">
                    <m:r>
                      <a:rPr lang="en-US" sz="4800" b="0" i="1" smtClean="0">
                        <a:solidFill>
                          <a:schemeClr val="accent2">
                            <a:lumMod val="50000"/>
                          </a:schemeClr>
                        </a:solidFill>
                        <a:latin typeface="Cambria Math" panose="02040503050406030204" pitchFamily="18" charset="0"/>
                      </a:rPr>
                      <m:t>𝑟</m:t>
                    </m:r>
                  </m:oMath>
                </a14:m>
                <a:r>
                  <a:rPr lang="en-US" sz="4800" dirty="0"/>
                  <a:t> constant)</a:t>
                </a:r>
              </a:p>
            </p:txBody>
          </p:sp>
        </mc:Choice>
        <mc:Fallback xmlns="">
          <p:sp>
            <p:nvSpPr>
              <p:cNvPr id="33" name="Subtitle 2">
                <a:extLst>
                  <a:ext uri="{FF2B5EF4-FFF2-40B4-BE49-F238E27FC236}">
                    <a16:creationId xmlns:a16="http://schemas.microsoft.com/office/drawing/2014/main" id="{D644B5DD-CFB2-4AD9-A422-854BDDF99F41}"/>
                  </a:ext>
                </a:extLst>
              </p:cNvPr>
              <p:cNvSpPr txBox="1">
                <a:spLocks noRot="1" noChangeAspect="1" noMove="1" noResize="1" noEditPoints="1" noAdjustHandles="1" noChangeArrowheads="1" noChangeShapeType="1" noTextEdit="1"/>
              </p:cNvSpPr>
              <p:nvPr/>
            </p:nvSpPr>
            <p:spPr>
              <a:xfrm>
                <a:off x="383458" y="4724400"/>
                <a:ext cx="5043948" cy="909484"/>
              </a:xfrm>
              <a:prstGeom prst="rect">
                <a:avLst/>
              </a:prstGeom>
              <a:blipFill>
                <a:blip r:embed="rId5"/>
                <a:stretch>
                  <a:fillRect l="-2177" t="-22819" r="-2056" b="-18792"/>
                </a:stretch>
              </a:blipFill>
            </p:spPr>
            <p:txBody>
              <a:bodyPr/>
              <a:lstStyle/>
              <a:p>
                <a:r>
                  <a:rPr lang="en-CA">
                    <a:noFill/>
                  </a:rPr>
                  <a:t> </a:t>
                </a:r>
              </a:p>
            </p:txBody>
          </p:sp>
        </mc:Fallback>
      </mc:AlternateContent>
    </p:spTree>
    <p:extLst>
      <p:ext uri="{BB962C8B-B14F-4D97-AF65-F5344CB8AC3E}">
        <p14:creationId xmlns:p14="http://schemas.microsoft.com/office/powerpoint/2010/main" val="303442824"/>
      </p:ext>
    </p:extLst>
  </p:cSld>
  <p:clrMapOvr>
    <a:masterClrMapping/>
  </p:clrMapOvr>
  <mc:AlternateContent xmlns:mc="http://schemas.openxmlformats.org/markup-compatibility/2006" xmlns:p14="http://schemas.microsoft.com/office/powerpoint/2010/main">
    <mc:Choice Requires="p14">
      <p:transition spd="slow" p14:dur="2000" advTm="4261"/>
    </mc:Choice>
    <mc:Fallback xmlns="">
      <p:transition spd="slow" advTm="426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20F90ADA-77AE-4EAA-AAF8-44E7E2E9EF83}"/>
              </a:ext>
            </a:extLst>
          </p:cNvPr>
          <p:cNvPicPr>
            <a:picLocks noChangeAspect="1"/>
          </p:cNvPicPr>
          <p:nvPr/>
        </p:nvPicPr>
        <p:blipFill rotWithShape="1">
          <a:blip r:embed="rId3"/>
          <a:srcRect l="47629"/>
          <a:stretch/>
        </p:blipFill>
        <p:spPr>
          <a:xfrm>
            <a:off x="5625808" y="167017"/>
            <a:ext cx="6566192" cy="6620645"/>
          </a:xfrm>
          <a:prstGeom prst="rect">
            <a:avLst/>
          </a:prstGeom>
        </p:spPr>
      </p:pic>
      <p:sp>
        <p:nvSpPr>
          <p:cNvPr id="86" name="Oval 85">
            <a:extLst>
              <a:ext uri="{FF2B5EF4-FFF2-40B4-BE49-F238E27FC236}">
                <a16:creationId xmlns:a16="http://schemas.microsoft.com/office/drawing/2014/main" id="{1343A728-053E-4EA5-8368-03C44BAE0C8C}"/>
              </a:ext>
            </a:extLst>
          </p:cNvPr>
          <p:cNvSpPr/>
          <p:nvPr/>
        </p:nvSpPr>
        <p:spPr>
          <a:xfrm>
            <a:off x="5982667" y="521362"/>
            <a:ext cx="5852476" cy="58524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Isosceles Triangle 97">
            <a:extLst>
              <a:ext uri="{FF2B5EF4-FFF2-40B4-BE49-F238E27FC236}">
                <a16:creationId xmlns:a16="http://schemas.microsoft.com/office/drawing/2014/main" id="{C91F06C6-5050-4E80-AB59-932C35ED0699}"/>
              </a:ext>
            </a:extLst>
          </p:cNvPr>
          <p:cNvSpPr/>
          <p:nvPr/>
        </p:nvSpPr>
        <p:spPr>
          <a:xfrm rot="18900000">
            <a:off x="10909427" y="1245533"/>
            <a:ext cx="309959" cy="460513"/>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Isosceles Triangle 104">
            <a:extLst>
              <a:ext uri="{FF2B5EF4-FFF2-40B4-BE49-F238E27FC236}">
                <a16:creationId xmlns:a16="http://schemas.microsoft.com/office/drawing/2014/main" id="{64BFF766-809E-4CCF-B3A6-11CE96E31F9B}"/>
              </a:ext>
            </a:extLst>
          </p:cNvPr>
          <p:cNvSpPr/>
          <p:nvPr/>
        </p:nvSpPr>
        <p:spPr>
          <a:xfrm rot="8100000">
            <a:off x="6548363" y="5151970"/>
            <a:ext cx="309959" cy="460513"/>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4F4C1ABE-4FE4-4DFD-8FCE-1A751FB46D4C}"/>
              </a:ext>
            </a:extLst>
          </p:cNvPr>
          <p:cNvSpPr/>
          <p:nvPr/>
        </p:nvSpPr>
        <p:spPr>
          <a:xfrm rot="19800000">
            <a:off x="6911647" y="1401746"/>
            <a:ext cx="4111350" cy="4136582"/>
          </a:xfrm>
          <a:prstGeom prst="rect">
            <a:avLst/>
          </a:prstGeom>
          <a:solidFill>
            <a:schemeClr val="accent6">
              <a:lumMod val="20000"/>
              <a:lumOff val="8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Subtitle 2">
            <a:extLst>
              <a:ext uri="{FF2B5EF4-FFF2-40B4-BE49-F238E27FC236}">
                <a16:creationId xmlns:a16="http://schemas.microsoft.com/office/drawing/2014/main" id="{775F7E01-87E3-41F8-BB9C-858E45879C81}"/>
              </a:ext>
            </a:extLst>
          </p:cNvPr>
          <p:cNvSpPr txBox="1">
            <a:spLocks/>
          </p:cNvSpPr>
          <p:nvPr/>
        </p:nvSpPr>
        <p:spPr>
          <a:xfrm>
            <a:off x="0" y="914400"/>
            <a:ext cx="5928852" cy="973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dirty="0"/>
              <a:t>Circular Rotation</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263348C-A92B-4CE0-BD87-E5151F6E6644}"/>
                  </a:ext>
                </a:extLst>
              </p:cNvPr>
              <p:cNvSpPr/>
              <p:nvPr/>
            </p:nvSpPr>
            <p:spPr>
              <a:xfrm>
                <a:off x="442452" y="2236286"/>
                <a:ext cx="5070427" cy="148515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endChr m:val="]"/>
                          <m:ctrlPr>
                            <a:rPr lang="en-US" sz="5400" i="1">
                              <a:latin typeface="Cambria Math" panose="02040503050406030204" pitchFamily="18" charset="0"/>
                            </a:rPr>
                          </m:ctrlPr>
                        </m:dPr>
                        <m:e>
                          <m:m>
                            <m:mPr>
                              <m:mcs>
                                <m:mc>
                                  <m:mcPr>
                                    <m:count m:val="2"/>
                                    <m:mcJc m:val="center"/>
                                  </m:mcPr>
                                </m:mc>
                              </m:mcs>
                              <m:ctrlPr>
                                <a:rPr lang="en-US" sz="5400" i="1">
                                  <a:latin typeface="Cambria Math" panose="02040503050406030204" pitchFamily="18" charset="0"/>
                                </a:rPr>
                              </m:ctrlPr>
                            </m:mPr>
                            <m:mr>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cos</m:t>
                                    </m:r>
                                  </m:fName>
                                  <m:e>
                                    <m:r>
                                      <a:rPr lang="en-US" sz="5400" i="1">
                                        <a:latin typeface="Cambria Math" panose="02040503050406030204" pitchFamily="18" charset="0"/>
                                      </a:rPr>
                                      <m:t>𝜃</m:t>
                                    </m:r>
                                  </m:e>
                                </m:func>
                              </m:e>
                              <m:e>
                                <m:r>
                                  <a:rPr lang="en-US" sz="5400" i="1">
                                    <a:latin typeface="Cambria Math" panose="02040503050406030204" pitchFamily="18" charset="0"/>
                                  </a:rPr>
                                  <m:t>−</m:t>
                                </m:r>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sin</m:t>
                                    </m:r>
                                  </m:fName>
                                  <m:e>
                                    <m:r>
                                      <a:rPr lang="en-US" sz="5400" i="1">
                                        <a:latin typeface="Cambria Math" panose="02040503050406030204" pitchFamily="18" charset="0"/>
                                      </a:rPr>
                                      <m:t>𝜃</m:t>
                                    </m:r>
                                  </m:e>
                                </m:func>
                              </m:e>
                            </m:mr>
                            <m:mr>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sin</m:t>
                                    </m:r>
                                  </m:fName>
                                  <m:e>
                                    <m:r>
                                      <a:rPr lang="en-US" sz="5400" i="1">
                                        <a:latin typeface="Cambria Math" panose="02040503050406030204" pitchFamily="18" charset="0"/>
                                      </a:rPr>
                                      <m:t>𝜃</m:t>
                                    </m:r>
                                  </m:e>
                                </m:func>
                              </m:e>
                              <m:e>
                                <m:r>
                                  <a:rPr lang="en-US" sz="5400" i="1">
                                    <a:latin typeface="Cambria Math" panose="02040503050406030204" pitchFamily="18" charset="0"/>
                                  </a:rPr>
                                  <m:t>  </m:t>
                                </m:r>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cos</m:t>
                                    </m:r>
                                  </m:fName>
                                  <m:e>
                                    <m:r>
                                      <a:rPr lang="en-US" sz="5400" i="1">
                                        <a:latin typeface="Cambria Math" panose="02040503050406030204" pitchFamily="18" charset="0"/>
                                      </a:rPr>
                                      <m:t>𝜃</m:t>
                                    </m:r>
                                  </m:e>
                                </m:func>
                              </m:e>
                            </m:mr>
                          </m:m>
                        </m:e>
                      </m:d>
                    </m:oMath>
                  </m:oMathPara>
                </a14:m>
                <a:endParaRPr lang="en-CA" sz="5400" dirty="0"/>
              </a:p>
            </p:txBody>
          </p:sp>
        </mc:Choice>
        <mc:Fallback xmlns="">
          <p:sp>
            <p:nvSpPr>
              <p:cNvPr id="15" name="Rectangle 14">
                <a:extLst>
                  <a:ext uri="{FF2B5EF4-FFF2-40B4-BE49-F238E27FC236}">
                    <a16:creationId xmlns:a16="http://schemas.microsoft.com/office/drawing/2014/main" id="{F263348C-A92B-4CE0-BD87-E5151F6E6644}"/>
                  </a:ext>
                </a:extLst>
              </p:cNvPr>
              <p:cNvSpPr>
                <a:spLocks noRot="1" noChangeAspect="1" noMove="1" noResize="1" noEditPoints="1" noAdjustHandles="1" noChangeArrowheads="1" noChangeShapeType="1" noTextEdit="1"/>
              </p:cNvSpPr>
              <p:nvPr/>
            </p:nvSpPr>
            <p:spPr>
              <a:xfrm>
                <a:off x="442452" y="2236286"/>
                <a:ext cx="5070427" cy="148515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Subtitle 2">
                <a:extLst>
                  <a:ext uri="{FF2B5EF4-FFF2-40B4-BE49-F238E27FC236}">
                    <a16:creationId xmlns:a16="http://schemas.microsoft.com/office/drawing/2014/main" id="{6B4F5722-E37B-4E1A-83B6-40B82F82FE0C}"/>
                  </a:ext>
                </a:extLst>
              </p:cNvPr>
              <p:cNvSpPr txBox="1">
                <a:spLocks/>
              </p:cNvSpPr>
              <p:nvPr/>
            </p:nvSpPr>
            <p:spPr>
              <a:xfrm>
                <a:off x="383458" y="4724400"/>
                <a:ext cx="5043948" cy="9094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a:t>(keeps </a:t>
                </a:r>
                <a14:m>
                  <m:oMath xmlns:m="http://schemas.openxmlformats.org/officeDocument/2006/math">
                    <m:r>
                      <a:rPr lang="en-US" sz="4800" b="0" i="1" smtClean="0">
                        <a:solidFill>
                          <a:schemeClr val="accent2">
                            <a:lumMod val="50000"/>
                          </a:schemeClr>
                        </a:solidFill>
                        <a:latin typeface="Cambria Math" panose="02040503050406030204" pitchFamily="18" charset="0"/>
                      </a:rPr>
                      <m:t>𝑟</m:t>
                    </m:r>
                  </m:oMath>
                </a14:m>
                <a:r>
                  <a:rPr lang="en-US" sz="4800" dirty="0"/>
                  <a:t> constant)</a:t>
                </a:r>
              </a:p>
            </p:txBody>
          </p:sp>
        </mc:Choice>
        <mc:Fallback xmlns="">
          <p:sp>
            <p:nvSpPr>
              <p:cNvPr id="16" name="Subtitle 2">
                <a:extLst>
                  <a:ext uri="{FF2B5EF4-FFF2-40B4-BE49-F238E27FC236}">
                    <a16:creationId xmlns:a16="http://schemas.microsoft.com/office/drawing/2014/main" id="{6B4F5722-E37B-4E1A-83B6-40B82F82FE0C}"/>
                  </a:ext>
                </a:extLst>
              </p:cNvPr>
              <p:cNvSpPr txBox="1">
                <a:spLocks noRot="1" noChangeAspect="1" noMove="1" noResize="1" noEditPoints="1" noAdjustHandles="1" noChangeArrowheads="1" noChangeShapeType="1" noTextEdit="1"/>
              </p:cNvSpPr>
              <p:nvPr/>
            </p:nvSpPr>
            <p:spPr>
              <a:xfrm>
                <a:off x="383458" y="4724400"/>
                <a:ext cx="5043948" cy="909484"/>
              </a:xfrm>
              <a:prstGeom prst="rect">
                <a:avLst/>
              </a:prstGeom>
              <a:blipFill>
                <a:blip r:embed="rId5"/>
                <a:stretch>
                  <a:fillRect l="-2177" t="-22819" r="-2056" b="-18792"/>
                </a:stretch>
              </a:blipFill>
            </p:spPr>
            <p:txBody>
              <a:bodyPr/>
              <a:lstStyle/>
              <a:p>
                <a:r>
                  <a:rPr lang="en-CA">
                    <a:noFill/>
                  </a:rPr>
                  <a:t> </a:t>
                </a:r>
              </a:p>
            </p:txBody>
          </p:sp>
        </mc:Fallback>
      </mc:AlternateContent>
    </p:spTree>
    <p:extLst>
      <p:ext uri="{BB962C8B-B14F-4D97-AF65-F5344CB8AC3E}">
        <p14:creationId xmlns:p14="http://schemas.microsoft.com/office/powerpoint/2010/main" val="1729985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advTm="4733">
        <p159:morph option="byObject"/>
      </p:transition>
    </mc:Choice>
    <mc:Fallback xmlns="">
      <p:transition spd="slow" advTm="4733">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20F90ADA-77AE-4EAA-AAF8-44E7E2E9EF83}"/>
              </a:ext>
            </a:extLst>
          </p:cNvPr>
          <p:cNvPicPr>
            <a:picLocks noChangeAspect="1"/>
          </p:cNvPicPr>
          <p:nvPr/>
        </p:nvPicPr>
        <p:blipFill rotWithShape="1">
          <a:blip r:embed="rId3"/>
          <a:srcRect l="47629"/>
          <a:stretch/>
        </p:blipFill>
        <p:spPr>
          <a:xfrm>
            <a:off x="5625808" y="167017"/>
            <a:ext cx="6566192" cy="6620645"/>
          </a:xfrm>
          <a:prstGeom prst="rect">
            <a:avLst/>
          </a:prstGeom>
        </p:spPr>
      </p:pic>
      <p:sp>
        <p:nvSpPr>
          <p:cNvPr id="86" name="Oval 85">
            <a:extLst>
              <a:ext uri="{FF2B5EF4-FFF2-40B4-BE49-F238E27FC236}">
                <a16:creationId xmlns:a16="http://schemas.microsoft.com/office/drawing/2014/main" id="{1343A728-053E-4EA5-8368-03C44BAE0C8C}"/>
              </a:ext>
            </a:extLst>
          </p:cNvPr>
          <p:cNvSpPr/>
          <p:nvPr/>
        </p:nvSpPr>
        <p:spPr>
          <a:xfrm>
            <a:off x="5982667" y="521362"/>
            <a:ext cx="5852476" cy="58524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Isosceles Triangle 97">
            <a:extLst>
              <a:ext uri="{FF2B5EF4-FFF2-40B4-BE49-F238E27FC236}">
                <a16:creationId xmlns:a16="http://schemas.microsoft.com/office/drawing/2014/main" id="{C91F06C6-5050-4E80-AB59-932C35ED0699}"/>
              </a:ext>
            </a:extLst>
          </p:cNvPr>
          <p:cNvSpPr/>
          <p:nvPr/>
        </p:nvSpPr>
        <p:spPr>
          <a:xfrm rot="18900000">
            <a:off x="10909427" y="1245533"/>
            <a:ext cx="309959" cy="460513"/>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Isosceles Triangle 104">
            <a:extLst>
              <a:ext uri="{FF2B5EF4-FFF2-40B4-BE49-F238E27FC236}">
                <a16:creationId xmlns:a16="http://schemas.microsoft.com/office/drawing/2014/main" id="{64BFF766-809E-4CCF-B3A6-11CE96E31F9B}"/>
              </a:ext>
            </a:extLst>
          </p:cNvPr>
          <p:cNvSpPr/>
          <p:nvPr/>
        </p:nvSpPr>
        <p:spPr>
          <a:xfrm rot="8100000">
            <a:off x="6548363" y="5151970"/>
            <a:ext cx="309959" cy="460513"/>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 name="Group 10">
            <a:extLst>
              <a:ext uri="{FF2B5EF4-FFF2-40B4-BE49-F238E27FC236}">
                <a16:creationId xmlns:a16="http://schemas.microsoft.com/office/drawing/2014/main" id="{7779A152-CB76-435A-B4AB-F2C057471993}"/>
              </a:ext>
            </a:extLst>
          </p:cNvPr>
          <p:cNvGrpSpPr/>
          <p:nvPr/>
        </p:nvGrpSpPr>
        <p:grpSpPr>
          <a:xfrm>
            <a:off x="6053799" y="512063"/>
            <a:ext cx="5797295" cy="5833872"/>
            <a:chOff x="3474722" y="512063"/>
            <a:chExt cx="5797295" cy="5833872"/>
          </a:xfrm>
        </p:grpSpPr>
        <p:sp>
          <p:nvSpPr>
            <p:cNvPr id="6" name="Rectangle 5">
              <a:extLst>
                <a:ext uri="{FF2B5EF4-FFF2-40B4-BE49-F238E27FC236}">
                  <a16:creationId xmlns:a16="http://schemas.microsoft.com/office/drawing/2014/main" id="{4F4C1ABE-4FE4-4DFD-8FCE-1A751FB46D4C}"/>
                </a:ext>
              </a:extLst>
            </p:cNvPr>
            <p:cNvSpPr/>
            <p:nvPr/>
          </p:nvSpPr>
          <p:spPr>
            <a:xfrm rot="2700000">
              <a:off x="4281905" y="1385699"/>
              <a:ext cx="4111350" cy="4136582"/>
            </a:xfrm>
            <a:prstGeom prst="rect">
              <a:avLst/>
            </a:prstGeom>
            <a:solidFill>
              <a:schemeClr val="accent6">
                <a:lumMod val="20000"/>
                <a:lumOff val="8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 name="Group 1">
              <a:extLst>
                <a:ext uri="{FF2B5EF4-FFF2-40B4-BE49-F238E27FC236}">
                  <a16:creationId xmlns:a16="http://schemas.microsoft.com/office/drawing/2014/main" id="{305FB8BD-2FAD-4F4B-9BDA-7E4A0ECE3197}"/>
                </a:ext>
              </a:extLst>
            </p:cNvPr>
            <p:cNvGrpSpPr/>
            <p:nvPr/>
          </p:nvGrpSpPr>
          <p:grpSpPr>
            <a:xfrm>
              <a:off x="3474722" y="512063"/>
              <a:ext cx="5797295" cy="5833872"/>
              <a:chOff x="5323109" y="2434532"/>
              <a:chExt cx="2019849" cy="2032593"/>
            </a:xfrm>
          </p:grpSpPr>
          <p:cxnSp>
            <p:nvCxnSpPr>
              <p:cNvPr id="21" name="Straight Arrow Connector 20">
                <a:extLst>
                  <a:ext uri="{FF2B5EF4-FFF2-40B4-BE49-F238E27FC236}">
                    <a16:creationId xmlns:a16="http://schemas.microsoft.com/office/drawing/2014/main" id="{B533C7AB-E71F-44E4-947A-E2D028E467A3}"/>
                  </a:ext>
                </a:extLst>
              </p:cNvPr>
              <p:cNvCxnSpPr>
                <a:cxnSpLocks/>
              </p:cNvCxnSpPr>
              <p:nvPr/>
            </p:nvCxnSpPr>
            <p:spPr>
              <a:xfrm flipV="1">
                <a:off x="6324468" y="2434532"/>
                <a:ext cx="0" cy="2032593"/>
              </a:xfrm>
              <a:prstGeom prst="straightConnector1">
                <a:avLst/>
              </a:prstGeom>
              <a:ln w="1270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3325103-701B-4E1F-8F24-8DF5410B6343}"/>
                  </a:ext>
                </a:extLst>
              </p:cNvPr>
              <p:cNvCxnSpPr>
                <a:cxnSpLocks/>
              </p:cNvCxnSpPr>
              <p:nvPr/>
            </p:nvCxnSpPr>
            <p:spPr>
              <a:xfrm>
                <a:off x="5323109" y="3457823"/>
                <a:ext cx="2019849" cy="0"/>
              </a:xfrm>
              <a:prstGeom prst="straightConnector1">
                <a:avLst/>
              </a:prstGeom>
              <a:ln w="1270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1" name="Subtitle 2">
            <a:extLst>
              <a:ext uri="{FF2B5EF4-FFF2-40B4-BE49-F238E27FC236}">
                <a16:creationId xmlns:a16="http://schemas.microsoft.com/office/drawing/2014/main" id="{F6F0144E-87B6-4A74-A00F-C477AE4B8545}"/>
              </a:ext>
            </a:extLst>
          </p:cNvPr>
          <p:cNvSpPr txBox="1">
            <a:spLocks/>
          </p:cNvSpPr>
          <p:nvPr/>
        </p:nvSpPr>
        <p:spPr>
          <a:xfrm>
            <a:off x="0" y="914400"/>
            <a:ext cx="5928852" cy="973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dirty="0"/>
              <a:t>Circular Rotation</a:t>
            </a: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1518777E-95CC-422B-9C35-A371EF20F47B}"/>
                  </a:ext>
                </a:extLst>
              </p:cNvPr>
              <p:cNvSpPr/>
              <p:nvPr/>
            </p:nvSpPr>
            <p:spPr>
              <a:xfrm>
                <a:off x="442452" y="2236286"/>
                <a:ext cx="5070427" cy="148515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endChr m:val="]"/>
                          <m:ctrlPr>
                            <a:rPr lang="en-US" sz="5400" i="1">
                              <a:latin typeface="Cambria Math" panose="02040503050406030204" pitchFamily="18" charset="0"/>
                            </a:rPr>
                          </m:ctrlPr>
                        </m:dPr>
                        <m:e>
                          <m:m>
                            <m:mPr>
                              <m:mcs>
                                <m:mc>
                                  <m:mcPr>
                                    <m:count m:val="2"/>
                                    <m:mcJc m:val="center"/>
                                  </m:mcPr>
                                </m:mc>
                              </m:mcs>
                              <m:ctrlPr>
                                <a:rPr lang="en-US" sz="5400" i="1">
                                  <a:latin typeface="Cambria Math" panose="02040503050406030204" pitchFamily="18" charset="0"/>
                                </a:rPr>
                              </m:ctrlPr>
                            </m:mPr>
                            <m:mr>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cos</m:t>
                                    </m:r>
                                  </m:fName>
                                  <m:e>
                                    <m:r>
                                      <a:rPr lang="en-US" sz="5400" i="1">
                                        <a:latin typeface="Cambria Math" panose="02040503050406030204" pitchFamily="18" charset="0"/>
                                      </a:rPr>
                                      <m:t>𝜃</m:t>
                                    </m:r>
                                  </m:e>
                                </m:func>
                              </m:e>
                              <m:e>
                                <m:r>
                                  <a:rPr lang="en-US" sz="5400" i="1">
                                    <a:latin typeface="Cambria Math" panose="02040503050406030204" pitchFamily="18" charset="0"/>
                                  </a:rPr>
                                  <m:t>−</m:t>
                                </m:r>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sin</m:t>
                                    </m:r>
                                  </m:fName>
                                  <m:e>
                                    <m:r>
                                      <a:rPr lang="en-US" sz="5400" i="1">
                                        <a:latin typeface="Cambria Math" panose="02040503050406030204" pitchFamily="18" charset="0"/>
                                      </a:rPr>
                                      <m:t>𝜃</m:t>
                                    </m:r>
                                  </m:e>
                                </m:func>
                              </m:e>
                            </m:mr>
                            <m:mr>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sin</m:t>
                                    </m:r>
                                  </m:fName>
                                  <m:e>
                                    <m:r>
                                      <a:rPr lang="en-US" sz="5400" i="1">
                                        <a:latin typeface="Cambria Math" panose="02040503050406030204" pitchFamily="18" charset="0"/>
                                      </a:rPr>
                                      <m:t>𝜃</m:t>
                                    </m:r>
                                  </m:e>
                                </m:func>
                              </m:e>
                              <m:e>
                                <m:r>
                                  <a:rPr lang="en-US" sz="5400" i="1">
                                    <a:latin typeface="Cambria Math" panose="02040503050406030204" pitchFamily="18" charset="0"/>
                                  </a:rPr>
                                  <m:t>  </m:t>
                                </m:r>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cos</m:t>
                                    </m:r>
                                  </m:fName>
                                  <m:e>
                                    <m:r>
                                      <a:rPr lang="en-US" sz="5400" i="1">
                                        <a:latin typeface="Cambria Math" panose="02040503050406030204" pitchFamily="18" charset="0"/>
                                      </a:rPr>
                                      <m:t>𝜃</m:t>
                                    </m:r>
                                  </m:e>
                                </m:func>
                              </m:e>
                            </m:mr>
                          </m:m>
                        </m:e>
                      </m:d>
                    </m:oMath>
                  </m:oMathPara>
                </a14:m>
                <a:endParaRPr lang="en-CA" sz="5400" dirty="0"/>
              </a:p>
            </p:txBody>
          </p:sp>
        </mc:Choice>
        <mc:Fallback xmlns="">
          <p:sp>
            <p:nvSpPr>
              <p:cNvPr id="32" name="Rectangle 31">
                <a:extLst>
                  <a:ext uri="{FF2B5EF4-FFF2-40B4-BE49-F238E27FC236}">
                    <a16:creationId xmlns:a16="http://schemas.microsoft.com/office/drawing/2014/main" id="{1518777E-95CC-422B-9C35-A371EF20F47B}"/>
                  </a:ext>
                </a:extLst>
              </p:cNvPr>
              <p:cNvSpPr>
                <a:spLocks noRot="1" noChangeAspect="1" noMove="1" noResize="1" noEditPoints="1" noAdjustHandles="1" noChangeArrowheads="1" noChangeShapeType="1" noTextEdit="1"/>
              </p:cNvSpPr>
              <p:nvPr/>
            </p:nvSpPr>
            <p:spPr>
              <a:xfrm>
                <a:off x="442452" y="2236286"/>
                <a:ext cx="5070427" cy="148515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Subtitle 2">
                <a:extLst>
                  <a:ext uri="{FF2B5EF4-FFF2-40B4-BE49-F238E27FC236}">
                    <a16:creationId xmlns:a16="http://schemas.microsoft.com/office/drawing/2014/main" id="{D644B5DD-CFB2-4AD9-A422-854BDDF99F41}"/>
                  </a:ext>
                </a:extLst>
              </p:cNvPr>
              <p:cNvSpPr txBox="1">
                <a:spLocks/>
              </p:cNvSpPr>
              <p:nvPr/>
            </p:nvSpPr>
            <p:spPr>
              <a:xfrm>
                <a:off x="383458" y="4724400"/>
                <a:ext cx="5043948" cy="9094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a:t>(keeps </a:t>
                </a:r>
                <a14:m>
                  <m:oMath xmlns:m="http://schemas.openxmlformats.org/officeDocument/2006/math">
                    <m:r>
                      <a:rPr lang="en-US" sz="4800" b="0" i="1" smtClean="0">
                        <a:solidFill>
                          <a:schemeClr val="accent2">
                            <a:lumMod val="50000"/>
                          </a:schemeClr>
                        </a:solidFill>
                        <a:latin typeface="Cambria Math" panose="02040503050406030204" pitchFamily="18" charset="0"/>
                      </a:rPr>
                      <m:t>𝑟</m:t>
                    </m:r>
                  </m:oMath>
                </a14:m>
                <a:r>
                  <a:rPr lang="en-US" sz="4800" dirty="0"/>
                  <a:t> constant)</a:t>
                </a:r>
              </a:p>
            </p:txBody>
          </p:sp>
        </mc:Choice>
        <mc:Fallback xmlns="">
          <p:sp>
            <p:nvSpPr>
              <p:cNvPr id="33" name="Subtitle 2">
                <a:extLst>
                  <a:ext uri="{FF2B5EF4-FFF2-40B4-BE49-F238E27FC236}">
                    <a16:creationId xmlns:a16="http://schemas.microsoft.com/office/drawing/2014/main" id="{D644B5DD-CFB2-4AD9-A422-854BDDF99F41}"/>
                  </a:ext>
                </a:extLst>
              </p:cNvPr>
              <p:cNvSpPr txBox="1">
                <a:spLocks noRot="1" noChangeAspect="1" noMove="1" noResize="1" noEditPoints="1" noAdjustHandles="1" noChangeArrowheads="1" noChangeShapeType="1" noTextEdit="1"/>
              </p:cNvSpPr>
              <p:nvPr/>
            </p:nvSpPr>
            <p:spPr>
              <a:xfrm>
                <a:off x="383458" y="4724400"/>
                <a:ext cx="5043948" cy="909484"/>
              </a:xfrm>
              <a:prstGeom prst="rect">
                <a:avLst/>
              </a:prstGeom>
              <a:blipFill>
                <a:blip r:embed="rId5"/>
                <a:stretch>
                  <a:fillRect l="-2177" t="-22819" r="-2056" b="-18792"/>
                </a:stretch>
              </a:blipFill>
            </p:spPr>
            <p:txBody>
              <a:bodyPr/>
              <a:lstStyle/>
              <a:p>
                <a:r>
                  <a:rPr lang="en-CA">
                    <a:noFill/>
                  </a:rPr>
                  <a:t> </a:t>
                </a:r>
              </a:p>
            </p:txBody>
          </p:sp>
        </mc:Fallback>
      </mc:AlternateContent>
    </p:spTree>
    <p:extLst>
      <p:ext uri="{BB962C8B-B14F-4D97-AF65-F5344CB8AC3E}">
        <p14:creationId xmlns:p14="http://schemas.microsoft.com/office/powerpoint/2010/main" val="647321420"/>
      </p:ext>
    </p:extLst>
  </p:cSld>
  <p:clrMapOvr>
    <a:masterClrMapping/>
  </p:clrMapOvr>
  <mc:AlternateContent xmlns:mc="http://schemas.openxmlformats.org/markup-compatibility/2006" xmlns:p14="http://schemas.microsoft.com/office/powerpoint/2010/main">
    <mc:Choice Requires="p14">
      <p:transition spd="slow" p14:dur="2000" advTm="4261"/>
    </mc:Choice>
    <mc:Fallback xmlns="">
      <p:transition spd="slow" advTm="4261"/>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20F90ADA-77AE-4EAA-AAF8-44E7E2E9EF83}"/>
              </a:ext>
            </a:extLst>
          </p:cNvPr>
          <p:cNvPicPr>
            <a:picLocks noChangeAspect="1"/>
          </p:cNvPicPr>
          <p:nvPr/>
        </p:nvPicPr>
        <p:blipFill rotWithShape="1">
          <a:blip r:embed="rId3"/>
          <a:srcRect l="47629"/>
          <a:stretch/>
        </p:blipFill>
        <p:spPr>
          <a:xfrm>
            <a:off x="5625808" y="167017"/>
            <a:ext cx="6566192" cy="6620645"/>
          </a:xfrm>
          <a:prstGeom prst="rect">
            <a:avLst/>
          </a:prstGeom>
        </p:spPr>
      </p:pic>
      <p:sp>
        <p:nvSpPr>
          <p:cNvPr id="86" name="Oval 85">
            <a:extLst>
              <a:ext uri="{FF2B5EF4-FFF2-40B4-BE49-F238E27FC236}">
                <a16:creationId xmlns:a16="http://schemas.microsoft.com/office/drawing/2014/main" id="{1343A728-053E-4EA5-8368-03C44BAE0C8C}"/>
              </a:ext>
            </a:extLst>
          </p:cNvPr>
          <p:cNvSpPr/>
          <p:nvPr/>
        </p:nvSpPr>
        <p:spPr>
          <a:xfrm>
            <a:off x="5982667" y="521362"/>
            <a:ext cx="5852476" cy="58524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Isosceles Triangle 97">
            <a:extLst>
              <a:ext uri="{FF2B5EF4-FFF2-40B4-BE49-F238E27FC236}">
                <a16:creationId xmlns:a16="http://schemas.microsoft.com/office/drawing/2014/main" id="{C91F06C6-5050-4E80-AB59-932C35ED0699}"/>
              </a:ext>
            </a:extLst>
          </p:cNvPr>
          <p:cNvSpPr/>
          <p:nvPr/>
        </p:nvSpPr>
        <p:spPr>
          <a:xfrm rot="18900000">
            <a:off x="10909427" y="1245533"/>
            <a:ext cx="309959" cy="460513"/>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Isosceles Triangle 104">
            <a:extLst>
              <a:ext uri="{FF2B5EF4-FFF2-40B4-BE49-F238E27FC236}">
                <a16:creationId xmlns:a16="http://schemas.microsoft.com/office/drawing/2014/main" id="{64BFF766-809E-4CCF-B3A6-11CE96E31F9B}"/>
              </a:ext>
            </a:extLst>
          </p:cNvPr>
          <p:cNvSpPr/>
          <p:nvPr/>
        </p:nvSpPr>
        <p:spPr>
          <a:xfrm rot="8100000">
            <a:off x="6548363" y="5151970"/>
            <a:ext cx="309959" cy="460513"/>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 name="Group 10">
            <a:extLst>
              <a:ext uri="{FF2B5EF4-FFF2-40B4-BE49-F238E27FC236}">
                <a16:creationId xmlns:a16="http://schemas.microsoft.com/office/drawing/2014/main" id="{7779A152-CB76-435A-B4AB-F2C057471993}"/>
              </a:ext>
            </a:extLst>
          </p:cNvPr>
          <p:cNvGrpSpPr/>
          <p:nvPr/>
        </p:nvGrpSpPr>
        <p:grpSpPr>
          <a:xfrm rot="17100000">
            <a:off x="6053799" y="512063"/>
            <a:ext cx="5797295" cy="5833872"/>
            <a:chOff x="3474722" y="512063"/>
            <a:chExt cx="5797295" cy="5833872"/>
          </a:xfrm>
        </p:grpSpPr>
        <p:sp>
          <p:nvSpPr>
            <p:cNvPr id="6" name="Rectangle 5">
              <a:extLst>
                <a:ext uri="{FF2B5EF4-FFF2-40B4-BE49-F238E27FC236}">
                  <a16:creationId xmlns:a16="http://schemas.microsoft.com/office/drawing/2014/main" id="{4F4C1ABE-4FE4-4DFD-8FCE-1A751FB46D4C}"/>
                </a:ext>
              </a:extLst>
            </p:cNvPr>
            <p:cNvSpPr/>
            <p:nvPr/>
          </p:nvSpPr>
          <p:spPr>
            <a:xfrm rot="2700000">
              <a:off x="4281905" y="1385699"/>
              <a:ext cx="4111350" cy="4136582"/>
            </a:xfrm>
            <a:prstGeom prst="rect">
              <a:avLst/>
            </a:prstGeom>
            <a:solidFill>
              <a:schemeClr val="accent6">
                <a:lumMod val="20000"/>
                <a:lumOff val="8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 name="Group 1">
              <a:extLst>
                <a:ext uri="{FF2B5EF4-FFF2-40B4-BE49-F238E27FC236}">
                  <a16:creationId xmlns:a16="http://schemas.microsoft.com/office/drawing/2014/main" id="{305FB8BD-2FAD-4F4B-9BDA-7E4A0ECE3197}"/>
                </a:ext>
              </a:extLst>
            </p:cNvPr>
            <p:cNvGrpSpPr/>
            <p:nvPr/>
          </p:nvGrpSpPr>
          <p:grpSpPr>
            <a:xfrm>
              <a:off x="3474722" y="512063"/>
              <a:ext cx="5797295" cy="5833872"/>
              <a:chOff x="5323109" y="2434532"/>
              <a:chExt cx="2019849" cy="2032593"/>
            </a:xfrm>
          </p:grpSpPr>
          <p:cxnSp>
            <p:nvCxnSpPr>
              <p:cNvPr id="21" name="Straight Arrow Connector 20">
                <a:extLst>
                  <a:ext uri="{FF2B5EF4-FFF2-40B4-BE49-F238E27FC236}">
                    <a16:creationId xmlns:a16="http://schemas.microsoft.com/office/drawing/2014/main" id="{B533C7AB-E71F-44E4-947A-E2D028E467A3}"/>
                  </a:ext>
                </a:extLst>
              </p:cNvPr>
              <p:cNvCxnSpPr>
                <a:cxnSpLocks/>
              </p:cNvCxnSpPr>
              <p:nvPr/>
            </p:nvCxnSpPr>
            <p:spPr>
              <a:xfrm flipV="1">
                <a:off x="6324468" y="2434532"/>
                <a:ext cx="0" cy="2032593"/>
              </a:xfrm>
              <a:prstGeom prst="straightConnector1">
                <a:avLst/>
              </a:prstGeom>
              <a:ln w="1270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3325103-701B-4E1F-8F24-8DF5410B6343}"/>
                  </a:ext>
                </a:extLst>
              </p:cNvPr>
              <p:cNvCxnSpPr>
                <a:cxnSpLocks/>
              </p:cNvCxnSpPr>
              <p:nvPr/>
            </p:nvCxnSpPr>
            <p:spPr>
              <a:xfrm>
                <a:off x="5323109" y="3457823"/>
                <a:ext cx="2019849" cy="0"/>
              </a:xfrm>
              <a:prstGeom prst="straightConnector1">
                <a:avLst/>
              </a:prstGeom>
              <a:ln w="1270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4" name="Subtitle 2">
            <a:extLst>
              <a:ext uri="{FF2B5EF4-FFF2-40B4-BE49-F238E27FC236}">
                <a16:creationId xmlns:a16="http://schemas.microsoft.com/office/drawing/2014/main" id="{775F7E01-87E3-41F8-BB9C-858E45879C81}"/>
              </a:ext>
            </a:extLst>
          </p:cNvPr>
          <p:cNvSpPr txBox="1">
            <a:spLocks/>
          </p:cNvSpPr>
          <p:nvPr/>
        </p:nvSpPr>
        <p:spPr>
          <a:xfrm>
            <a:off x="0" y="914400"/>
            <a:ext cx="5928852" cy="973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dirty="0"/>
              <a:t>Circular Rotation</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263348C-A92B-4CE0-BD87-E5151F6E6644}"/>
                  </a:ext>
                </a:extLst>
              </p:cNvPr>
              <p:cNvSpPr/>
              <p:nvPr/>
            </p:nvSpPr>
            <p:spPr>
              <a:xfrm>
                <a:off x="442452" y="2236286"/>
                <a:ext cx="5070427" cy="148515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endChr m:val="]"/>
                          <m:ctrlPr>
                            <a:rPr lang="en-US" sz="5400" i="1">
                              <a:latin typeface="Cambria Math" panose="02040503050406030204" pitchFamily="18" charset="0"/>
                            </a:rPr>
                          </m:ctrlPr>
                        </m:dPr>
                        <m:e>
                          <m:m>
                            <m:mPr>
                              <m:mcs>
                                <m:mc>
                                  <m:mcPr>
                                    <m:count m:val="2"/>
                                    <m:mcJc m:val="center"/>
                                  </m:mcPr>
                                </m:mc>
                              </m:mcs>
                              <m:ctrlPr>
                                <a:rPr lang="en-US" sz="5400" i="1">
                                  <a:latin typeface="Cambria Math" panose="02040503050406030204" pitchFamily="18" charset="0"/>
                                </a:rPr>
                              </m:ctrlPr>
                            </m:mPr>
                            <m:mr>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cos</m:t>
                                    </m:r>
                                  </m:fName>
                                  <m:e>
                                    <m:r>
                                      <a:rPr lang="en-US" sz="5400" i="1">
                                        <a:latin typeface="Cambria Math" panose="02040503050406030204" pitchFamily="18" charset="0"/>
                                      </a:rPr>
                                      <m:t>𝜃</m:t>
                                    </m:r>
                                  </m:e>
                                </m:func>
                              </m:e>
                              <m:e>
                                <m:r>
                                  <a:rPr lang="en-US" sz="5400" i="1">
                                    <a:latin typeface="Cambria Math" panose="02040503050406030204" pitchFamily="18" charset="0"/>
                                  </a:rPr>
                                  <m:t>−</m:t>
                                </m:r>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sin</m:t>
                                    </m:r>
                                  </m:fName>
                                  <m:e>
                                    <m:r>
                                      <a:rPr lang="en-US" sz="5400" i="1">
                                        <a:latin typeface="Cambria Math" panose="02040503050406030204" pitchFamily="18" charset="0"/>
                                      </a:rPr>
                                      <m:t>𝜃</m:t>
                                    </m:r>
                                  </m:e>
                                </m:func>
                              </m:e>
                            </m:mr>
                            <m:mr>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sin</m:t>
                                    </m:r>
                                  </m:fName>
                                  <m:e>
                                    <m:r>
                                      <a:rPr lang="en-US" sz="5400" i="1">
                                        <a:latin typeface="Cambria Math" panose="02040503050406030204" pitchFamily="18" charset="0"/>
                                      </a:rPr>
                                      <m:t>𝜃</m:t>
                                    </m:r>
                                  </m:e>
                                </m:func>
                              </m:e>
                              <m:e>
                                <m:r>
                                  <a:rPr lang="en-US" sz="5400" i="1">
                                    <a:latin typeface="Cambria Math" panose="02040503050406030204" pitchFamily="18" charset="0"/>
                                  </a:rPr>
                                  <m:t>  </m:t>
                                </m:r>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cos</m:t>
                                    </m:r>
                                  </m:fName>
                                  <m:e>
                                    <m:r>
                                      <a:rPr lang="en-US" sz="5400" i="1">
                                        <a:latin typeface="Cambria Math" panose="02040503050406030204" pitchFamily="18" charset="0"/>
                                      </a:rPr>
                                      <m:t>𝜃</m:t>
                                    </m:r>
                                  </m:e>
                                </m:func>
                              </m:e>
                            </m:mr>
                          </m:m>
                        </m:e>
                      </m:d>
                    </m:oMath>
                  </m:oMathPara>
                </a14:m>
                <a:endParaRPr lang="en-CA" sz="5400" dirty="0"/>
              </a:p>
            </p:txBody>
          </p:sp>
        </mc:Choice>
        <mc:Fallback xmlns="">
          <p:sp>
            <p:nvSpPr>
              <p:cNvPr id="15" name="Rectangle 14">
                <a:extLst>
                  <a:ext uri="{FF2B5EF4-FFF2-40B4-BE49-F238E27FC236}">
                    <a16:creationId xmlns:a16="http://schemas.microsoft.com/office/drawing/2014/main" id="{F263348C-A92B-4CE0-BD87-E5151F6E6644}"/>
                  </a:ext>
                </a:extLst>
              </p:cNvPr>
              <p:cNvSpPr>
                <a:spLocks noRot="1" noChangeAspect="1" noMove="1" noResize="1" noEditPoints="1" noAdjustHandles="1" noChangeArrowheads="1" noChangeShapeType="1" noTextEdit="1"/>
              </p:cNvSpPr>
              <p:nvPr/>
            </p:nvSpPr>
            <p:spPr>
              <a:xfrm>
                <a:off x="442452" y="2236286"/>
                <a:ext cx="5070427" cy="148515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Subtitle 2">
                <a:extLst>
                  <a:ext uri="{FF2B5EF4-FFF2-40B4-BE49-F238E27FC236}">
                    <a16:creationId xmlns:a16="http://schemas.microsoft.com/office/drawing/2014/main" id="{6B4F5722-E37B-4E1A-83B6-40B82F82FE0C}"/>
                  </a:ext>
                </a:extLst>
              </p:cNvPr>
              <p:cNvSpPr txBox="1">
                <a:spLocks/>
              </p:cNvSpPr>
              <p:nvPr/>
            </p:nvSpPr>
            <p:spPr>
              <a:xfrm>
                <a:off x="383458" y="4724400"/>
                <a:ext cx="5043948" cy="9094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a:t>(keeps </a:t>
                </a:r>
                <a14:m>
                  <m:oMath xmlns:m="http://schemas.openxmlformats.org/officeDocument/2006/math">
                    <m:r>
                      <a:rPr lang="en-US" sz="4800" b="0" i="1" smtClean="0">
                        <a:solidFill>
                          <a:schemeClr val="accent2">
                            <a:lumMod val="50000"/>
                          </a:schemeClr>
                        </a:solidFill>
                        <a:latin typeface="Cambria Math" panose="02040503050406030204" pitchFamily="18" charset="0"/>
                      </a:rPr>
                      <m:t>𝑟</m:t>
                    </m:r>
                  </m:oMath>
                </a14:m>
                <a:r>
                  <a:rPr lang="en-US" sz="4800" dirty="0"/>
                  <a:t> constant)</a:t>
                </a:r>
              </a:p>
            </p:txBody>
          </p:sp>
        </mc:Choice>
        <mc:Fallback xmlns="">
          <p:sp>
            <p:nvSpPr>
              <p:cNvPr id="16" name="Subtitle 2">
                <a:extLst>
                  <a:ext uri="{FF2B5EF4-FFF2-40B4-BE49-F238E27FC236}">
                    <a16:creationId xmlns:a16="http://schemas.microsoft.com/office/drawing/2014/main" id="{6B4F5722-E37B-4E1A-83B6-40B82F82FE0C}"/>
                  </a:ext>
                </a:extLst>
              </p:cNvPr>
              <p:cNvSpPr txBox="1">
                <a:spLocks noRot="1" noChangeAspect="1" noMove="1" noResize="1" noEditPoints="1" noAdjustHandles="1" noChangeArrowheads="1" noChangeShapeType="1" noTextEdit="1"/>
              </p:cNvSpPr>
              <p:nvPr/>
            </p:nvSpPr>
            <p:spPr>
              <a:xfrm>
                <a:off x="383458" y="4724400"/>
                <a:ext cx="5043948" cy="909484"/>
              </a:xfrm>
              <a:prstGeom prst="rect">
                <a:avLst/>
              </a:prstGeom>
              <a:blipFill>
                <a:blip r:embed="rId5"/>
                <a:stretch>
                  <a:fillRect l="-2177" t="-22819" r="-2056" b="-18792"/>
                </a:stretch>
              </a:blipFill>
            </p:spPr>
            <p:txBody>
              <a:bodyPr/>
              <a:lstStyle/>
              <a:p>
                <a:r>
                  <a:rPr lang="en-CA">
                    <a:noFill/>
                  </a:rPr>
                  <a:t> </a:t>
                </a:r>
              </a:p>
            </p:txBody>
          </p:sp>
        </mc:Fallback>
      </mc:AlternateContent>
    </p:spTree>
    <p:extLst>
      <p:ext uri="{BB962C8B-B14F-4D97-AF65-F5344CB8AC3E}">
        <p14:creationId xmlns:p14="http://schemas.microsoft.com/office/powerpoint/2010/main" val="554232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advTm="4733">
        <p159:morph option="byObject"/>
      </p:transition>
    </mc:Choice>
    <mc:Fallback xmlns="">
      <p:transition spd="slow" advTm="4733">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4DEEFB5-9991-4127-A61C-2D6E90E13F7F}"/>
                  </a:ext>
                </a:extLst>
              </p:cNvPr>
              <p:cNvSpPr txBox="1"/>
              <p:nvPr/>
            </p:nvSpPr>
            <p:spPr>
              <a:xfrm>
                <a:off x="187468" y="659048"/>
                <a:ext cx="4218039" cy="1227195"/>
              </a:xfrm>
              <a:prstGeom prst="rect">
                <a:avLst/>
              </a:prstGeom>
              <a:noFill/>
              <a:ln w="38100">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m:t>
                                    </m:r>
                                  </m:fName>
                                  <m:e>
                                    <m:r>
                                      <a:rPr lang="en-US" sz="4400" i="1">
                                        <a:latin typeface="Cambria Math" panose="02040503050406030204" pitchFamily="18" charset="0"/>
                                      </a:rPr>
                                      <m:t>𝜃</m:t>
                                    </m:r>
                                  </m:e>
                                </m:func>
                              </m:e>
                              <m:e>
                                <m:r>
                                  <a:rPr lang="en-US" sz="4400" i="1">
                                    <a:latin typeface="Cambria Math" panose="02040503050406030204" pitchFamily="18" charset="0"/>
                                  </a:rPr>
                                  <m:t>−</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m:t>
                                    </m:r>
                                  </m:fName>
                                  <m:e>
                                    <m:r>
                                      <a:rPr lang="en-US" sz="4400" i="1">
                                        <a:latin typeface="Cambria Math" panose="02040503050406030204" pitchFamily="18" charset="0"/>
                                      </a:rPr>
                                      <m:t>𝜃</m:t>
                                    </m:r>
                                  </m:e>
                                </m:func>
                              </m:e>
                            </m:mr>
                            <m:m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m:t>
                                    </m:r>
                                  </m:fName>
                                  <m:e>
                                    <m:r>
                                      <a:rPr lang="en-US" sz="4400" i="1">
                                        <a:latin typeface="Cambria Math" panose="02040503050406030204" pitchFamily="18" charset="0"/>
                                      </a:rPr>
                                      <m:t>𝜃</m:t>
                                    </m:r>
                                  </m:e>
                                </m:func>
                              </m:e>
                              <m:e>
                                <m:r>
                                  <a:rPr lang="en-US" sz="4400" i="1">
                                    <a:latin typeface="Cambria Math" panose="02040503050406030204" pitchFamily="18" charset="0"/>
                                  </a:rPr>
                                  <m:t>  </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m:t>
                                    </m:r>
                                  </m:fName>
                                  <m:e>
                                    <m:r>
                                      <a:rPr lang="en-US" sz="4400" i="1">
                                        <a:latin typeface="Cambria Math" panose="02040503050406030204" pitchFamily="18" charset="0"/>
                                      </a:rPr>
                                      <m:t>𝜃</m:t>
                                    </m:r>
                                  </m:e>
                                </m:func>
                              </m:e>
                            </m:mr>
                          </m:m>
                        </m:e>
                      </m:d>
                    </m:oMath>
                  </m:oMathPara>
                </a14:m>
                <a:endParaRPr lang="en-CA" sz="4400" dirty="0"/>
              </a:p>
            </p:txBody>
          </p:sp>
        </mc:Choice>
        <mc:Fallback xmlns="">
          <p:sp>
            <p:nvSpPr>
              <p:cNvPr id="95" name="TextBox 94">
                <a:extLst>
                  <a:ext uri="{FF2B5EF4-FFF2-40B4-BE49-F238E27FC236}">
                    <a16:creationId xmlns:a16="http://schemas.microsoft.com/office/drawing/2014/main" id="{F4DEEFB5-9991-4127-A61C-2D6E90E13F7F}"/>
                  </a:ext>
                </a:extLst>
              </p:cNvPr>
              <p:cNvSpPr txBox="1">
                <a:spLocks noRot="1" noChangeAspect="1" noMove="1" noResize="1" noEditPoints="1" noAdjustHandles="1" noChangeArrowheads="1" noChangeShapeType="1" noTextEdit="1"/>
              </p:cNvSpPr>
              <p:nvPr/>
            </p:nvSpPr>
            <p:spPr>
              <a:xfrm>
                <a:off x="187468" y="659048"/>
                <a:ext cx="4218039" cy="1227195"/>
              </a:xfrm>
              <a:prstGeom prst="rect">
                <a:avLst/>
              </a:prstGeom>
              <a:blipFill>
                <a:blip r:embed="rId4"/>
                <a:stretch>
                  <a:fillRect/>
                </a:stretch>
              </a:blipFill>
              <a:ln w="38100">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B4D9744-9C1C-41CB-B86A-27A05340494C}"/>
                  </a:ext>
                </a:extLst>
              </p:cNvPr>
              <p:cNvSpPr txBox="1"/>
              <p:nvPr/>
            </p:nvSpPr>
            <p:spPr>
              <a:xfrm>
                <a:off x="6286418" y="519757"/>
                <a:ext cx="5630279" cy="1400192"/>
              </a:xfrm>
              <a:prstGeom prst="rect">
                <a:avLst/>
              </a:prstGeom>
              <a:noFill/>
              <a:ln w="38100">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400" b="0" i="1" smtClean="0">
                              <a:latin typeface="Cambria Math" panose="02040503050406030204" pitchFamily="18" charset="0"/>
                            </a:rPr>
                          </m:ctrlPr>
                        </m:dPr>
                        <m:e>
                          <m:m>
                            <m:mPr>
                              <m:mcs>
                                <m:mc>
                                  <m:mcPr>
                                    <m:count m:val="2"/>
                                    <m:mcJc m:val="center"/>
                                  </m:mcPr>
                                </m:mc>
                              </m:mcs>
                              <m:ctrlPr>
                                <a:rPr lang="en-US" sz="4400" b="0" i="1" smtClean="0">
                                  <a:latin typeface="Cambria Math" panose="02040503050406030204" pitchFamily="18" charset="0"/>
                                </a:rPr>
                              </m:ctrlPr>
                            </m:mPr>
                            <m:m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m:t>
                                    </m:r>
                                  </m:fName>
                                  <m:e>
                                    <m:d>
                                      <m:dPr>
                                        <m:ctrlPr>
                                          <a:rPr lang="en-US" sz="4400" b="0" i="1" smtClean="0">
                                            <a:latin typeface="Cambria Math" panose="02040503050406030204" pitchFamily="18" charset="0"/>
                                          </a:rPr>
                                        </m:ctrlPr>
                                      </m:dPr>
                                      <m:e>
                                        <m:r>
                                          <a:rPr lang="en-US" sz="4400" b="0" i="1" smtClean="0">
                                            <a:latin typeface="Cambria Math" panose="02040503050406030204" pitchFamily="18" charset="0"/>
                                          </a:rPr>
                                          <m:t>−</m:t>
                                        </m:r>
                                        <m:r>
                                          <a:rPr lang="en-US" sz="4400" i="1">
                                            <a:latin typeface="Cambria Math" panose="02040503050406030204" pitchFamily="18" charset="0"/>
                                          </a:rPr>
                                          <m:t>𝜃</m:t>
                                        </m:r>
                                      </m:e>
                                    </m:d>
                                  </m:e>
                                </m:func>
                              </m:e>
                              <m:e>
                                <m:r>
                                  <a:rPr lang="en-US" sz="4400" b="0" i="1" smtClean="0">
                                    <a:latin typeface="Cambria Math" panose="02040503050406030204" pitchFamily="18" charset="0"/>
                                  </a:rPr>
                                  <m:t>−</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m:t>
                                    </m:r>
                                  </m:fName>
                                  <m:e>
                                    <m:d>
                                      <m:dPr>
                                        <m:ctrlPr>
                                          <a:rPr lang="en-US" sz="4400" i="1">
                                            <a:latin typeface="Cambria Math" panose="02040503050406030204" pitchFamily="18" charset="0"/>
                                          </a:rPr>
                                        </m:ctrlPr>
                                      </m:dPr>
                                      <m:e>
                                        <m:r>
                                          <a:rPr lang="en-US" sz="4400" i="1">
                                            <a:latin typeface="Cambria Math" panose="02040503050406030204" pitchFamily="18" charset="0"/>
                                          </a:rPr>
                                          <m:t>−</m:t>
                                        </m:r>
                                        <m:r>
                                          <a:rPr lang="en-US" sz="4400" i="1">
                                            <a:latin typeface="Cambria Math" panose="02040503050406030204" pitchFamily="18" charset="0"/>
                                          </a:rPr>
                                          <m:t>𝜃</m:t>
                                        </m:r>
                                      </m:e>
                                    </m:d>
                                  </m:e>
                                </m:func>
                              </m:e>
                            </m:mr>
                            <m:m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m:t>
                                    </m:r>
                                  </m:fName>
                                  <m:e>
                                    <m:d>
                                      <m:dPr>
                                        <m:ctrlPr>
                                          <a:rPr lang="en-US" sz="4400" i="1">
                                            <a:latin typeface="Cambria Math" panose="02040503050406030204" pitchFamily="18" charset="0"/>
                                          </a:rPr>
                                        </m:ctrlPr>
                                      </m:dPr>
                                      <m:e>
                                        <m:r>
                                          <a:rPr lang="en-US" sz="4400" i="1">
                                            <a:latin typeface="Cambria Math" panose="02040503050406030204" pitchFamily="18" charset="0"/>
                                          </a:rPr>
                                          <m:t>−</m:t>
                                        </m:r>
                                        <m:r>
                                          <a:rPr lang="en-US" sz="4400" i="1">
                                            <a:latin typeface="Cambria Math" panose="02040503050406030204" pitchFamily="18" charset="0"/>
                                          </a:rPr>
                                          <m:t>𝜃</m:t>
                                        </m:r>
                                      </m:e>
                                    </m:d>
                                  </m:e>
                                </m:func>
                              </m:e>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m:t>
                                    </m:r>
                                  </m:fName>
                                  <m:e>
                                    <m:d>
                                      <m:dPr>
                                        <m:ctrlPr>
                                          <a:rPr lang="en-US" sz="4400" i="1">
                                            <a:latin typeface="Cambria Math" panose="02040503050406030204" pitchFamily="18" charset="0"/>
                                          </a:rPr>
                                        </m:ctrlPr>
                                      </m:dPr>
                                      <m:e>
                                        <m:r>
                                          <a:rPr lang="en-US" sz="4400" i="1">
                                            <a:latin typeface="Cambria Math" panose="02040503050406030204" pitchFamily="18" charset="0"/>
                                          </a:rPr>
                                          <m:t>−</m:t>
                                        </m:r>
                                        <m:r>
                                          <a:rPr lang="en-US" sz="4400" i="1">
                                            <a:latin typeface="Cambria Math" panose="02040503050406030204" pitchFamily="18" charset="0"/>
                                          </a:rPr>
                                          <m:t>𝜃</m:t>
                                        </m:r>
                                      </m:e>
                                    </m:d>
                                  </m:e>
                                </m:func>
                              </m:e>
                            </m:mr>
                          </m:m>
                        </m:e>
                      </m:d>
                    </m:oMath>
                  </m:oMathPara>
                </a14:m>
                <a:endParaRPr lang="en-CA" sz="4400" dirty="0"/>
              </a:p>
            </p:txBody>
          </p:sp>
        </mc:Choice>
        <mc:Fallback xmlns="">
          <p:sp>
            <p:nvSpPr>
              <p:cNvPr id="6" name="TextBox 5">
                <a:extLst>
                  <a:ext uri="{FF2B5EF4-FFF2-40B4-BE49-F238E27FC236}">
                    <a16:creationId xmlns:a16="http://schemas.microsoft.com/office/drawing/2014/main" id="{3B4D9744-9C1C-41CB-B86A-27A05340494C}"/>
                  </a:ext>
                </a:extLst>
              </p:cNvPr>
              <p:cNvSpPr txBox="1">
                <a:spLocks noRot="1" noChangeAspect="1" noMove="1" noResize="1" noEditPoints="1" noAdjustHandles="1" noChangeArrowheads="1" noChangeShapeType="1" noTextEdit="1"/>
              </p:cNvSpPr>
              <p:nvPr/>
            </p:nvSpPr>
            <p:spPr>
              <a:xfrm>
                <a:off x="6286418" y="519757"/>
                <a:ext cx="5630279" cy="1400192"/>
              </a:xfrm>
              <a:prstGeom prst="rect">
                <a:avLst/>
              </a:prstGeom>
              <a:blipFill>
                <a:blip r:embed="rId5"/>
                <a:stretch>
                  <a:fillRect/>
                </a:stretch>
              </a:blipFill>
              <a:ln w="38100">
                <a:noFill/>
              </a:ln>
              <a:effectLst>
                <a:softEdge rad="127000"/>
              </a:effectLst>
            </p:spPr>
            <p:txBody>
              <a:bodyPr/>
              <a:lstStyle/>
              <a:p>
                <a:r>
                  <a:rPr lang="en-CA">
                    <a:noFill/>
                  </a:rPr>
                  <a:t> </a:t>
                </a:r>
              </a:p>
            </p:txBody>
          </p:sp>
        </mc:Fallback>
      </mc:AlternateContent>
      <p:grpSp>
        <p:nvGrpSpPr>
          <p:cNvPr id="5" name="Group 4">
            <a:extLst>
              <a:ext uri="{FF2B5EF4-FFF2-40B4-BE49-F238E27FC236}">
                <a16:creationId xmlns:a16="http://schemas.microsoft.com/office/drawing/2014/main" id="{0BE40831-9473-4056-8730-4F17A2B895DA}"/>
              </a:ext>
            </a:extLst>
          </p:cNvPr>
          <p:cNvGrpSpPr/>
          <p:nvPr/>
        </p:nvGrpSpPr>
        <p:grpSpPr>
          <a:xfrm>
            <a:off x="6223818" y="2418735"/>
            <a:ext cx="5604388" cy="2064775"/>
            <a:chOff x="6223818" y="2418735"/>
            <a:chExt cx="5604388" cy="2064775"/>
          </a:xfrm>
        </p:grpSpPr>
        <p:sp>
          <p:nvSpPr>
            <p:cNvPr id="4" name="Arrow: Down 3">
              <a:extLst>
                <a:ext uri="{FF2B5EF4-FFF2-40B4-BE49-F238E27FC236}">
                  <a16:creationId xmlns:a16="http://schemas.microsoft.com/office/drawing/2014/main" id="{42ED42AD-C239-404E-9EC2-83F82ECD35D0}"/>
                </a:ext>
              </a:extLst>
            </p:cNvPr>
            <p:cNvSpPr/>
            <p:nvPr/>
          </p:nvSpPr>
          <p:spPr>
            <a:xfrm>
              <a:off x="6223818" y="2418735"/>
              <a:ext cx="5604388" cy="2064775"/>
            </a:xfrm>
            <a:prstGeom prst="downArrow">
              <a:avLst>
                <a:gd name="adj1" fmla="val 73158"/>
                <a:gd name="adj2" fmla="val 50000"/>
              </a:avLst>
            </a:prstGeom>
            <a:solidFill>
              <a:schemeClr val="accent2">
                <a:lumMod val="60000"/>
                <a:lumOff val="40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 name="Group 1">
              <a:extLst>
                <a:ext uri="{FF2B5EF4-FFF2-40B4-BE49-F238E27FC236}">
                  <a16:creationId xmlns:a16="http://schemas.microsoft.com/office/drawing/2014/main" id="{95379C76-97B2-4B7D-B96D-81B917879C11}"/>
                </a:ext>
              </a:extLst>
            </p:cNvPr>
            <p:cNvGrpSpPr/>
            <p:nvPr/>
          </p:nvGrpSpPr>
          <p:grpSpPr>
            <a:xfrm>
              <a:off x="7020233" y="2435755"/>
              <a:ext cx="4277032" cy="1388606"/>
              <a:chOff x="6918633" y="3422914"/>
              <a:chExt cx="4277032" cy="1388606"/>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DF764DC-FFAB-4331-B4F1-562242483A4E}"/>
                      </a:ext>
                    </a:extLst>
                  </p:cNvPr>
                  <p:cNvSpPr txBox="1"/>
                  <p:nvPr/>
                </p:nvSpPr>
                <p:spPr>
                  <a:xfrm>
                    <a:off x="7048091" y="3422914"/>
                    <a:ext cx="3843429" cy="707886"/>
                  </a:xfrm>
                  <a:prstGeom prst="rect">
                    <a:avLst/>
                  </a:prstGeom>
                  <a:noFill/>
                  <a:ln w="38100">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sz="4000" i="1" smtClean="0">
                                  <a:latin typeface="Cambria Math" panose="02040503050406030204" pitchFamily="18" charset="0"/>
                                </a:rPr>
                              </m:ctrlPr>
                            </m:funcPr>
                            <m:fName>
                              <m:r>
                                <m:rPr>
                                  <m:sty m:val="p"/>
                                </m:rPr>
                                <a:rPr lang="en-US" sz="4000">
                                  <a:latin typeface="Cambria Math" panose="02040503050406030204" pitchFamily="18" charset="0"/>
                                </a:rPr>
                                <m:t>cos</m:t>
                              </m:r>
                            </m:fName>
                            <m:e>
                              <m:r>
                                <a:rPr lang="en-US" sz="4000" b="0" i="1" smtClean="0">
                                  <a:latin typeface="Cambria Math" panose="02040503050406030204" pitchFamily="18" charset="0"/>
                                </a:rPr>
                                <m:t>(−</m:t>
                              </m:r>
                              <m:r>
                                <a:rPr lang="en-US" sz="4000" i="1">
                                  <a:latin typeface="Cambria Math" panose="02040503050406030204" pitchFamily="18" charset="0"/>
                                </a:rPr>
                                <m:t>𝜃</m:t>
                              </m:r>
                              <m:r>
                                <a:rPr lang="en-US" sz="4000" b="0" i="1" smtClean="0">
                                  <a:latin typeface="Cambria Math" panose="02040503050406030204" pitchFamily="18" charset="0"/>
                                </a:rPr>
                                <m:t>)</m:t>
                              </m:r>
                            </m:e>
                          </m:func>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cos</m:t>
                              </m:r>
                            </m:fName>
                            <m:e>
                              <m:r>
                                <a:rPr lang="en-US" sz="4000" b="0" i="1" smtClean="0">
                                  <a:latin typeface="Cambria Math" panose="02040503050406030204" pitchFamily="18" charset="0"/>
                                </a:rPr>
                                <m:t>𝜃</m:t>
                              </m:r>
                            </m:e>
                          </m:func>
                        </m:oMath>
                      </m:oMathPara>
                    </a14:m>
                    <a:endParaRPr lang="en-CA" sz="4000" dirty="0"/>
                  </a:p>
                </p:txBody>
              </p:sp>
            </mc:Choice>
            <mc:Fallback xmlns="">
              <p:sp>
                <p:nvSpPr>
                  <p:cNvPr id="46" name="TextBox 45">
                    <a:extLst>
                      <a:ext uri="{FF2B5EF4-FFF2-40B4-BE49-F238E27FC236}">
                        <a16:creationId xmlns:a16="http://schemas.microsoft.com/office/drawing/2014/main" id="{9DF764DC-FFAB-4331-B4F1-562242483A4E}"/>
                      </a:ext>
                    </a:extLst>
                  </p:cNvPr>
                  <p:cNvSpPr txBox="1">
                    <a:spLocks noRot="1" noChangeAspect="1" noMove="1" noResize="1" noEditPoints="1" noAdjustHandles="1" noChangeArrowheads="1" noChangeShapeType="1" noTextEdit="1"/>
                  </p:cNvSpPr>
                  <p:nvPr/>
                </p:nvSpPr>
                <p:spPr>
                  <a:xfrm>
                    <a:off x="7048091" y="3422914"/>
                    <a:ext cx="3843429" cy="707886"/>
                  </a:xfrm>
                  <a:prstGeom prst="rect">
                    <a:avLst/>
                  </a:prstGeom>
                  <a:blipFill>
                    <a:blip r:embed="rId6"/>
                    <a:stretch>
                      <a:fillRect/>
                    </a:stretch>
                  </a:blipFill>
                  <a:ln w="38100">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03E0FD2-1636-4EE3-9427-85FB183A68BC}"/>
                      </a:ext>
                    </a:extLst>
                  </p:cNvPr>
                  <p:cNvSpPr txBox="1"/>
                  <p:nvPr/>
                </p:nvSpPr>
                <p:spPr>
                  <a:xfrm>
                    <a:off x="6918633" y="4103634"/>
                    <a:ext cx="4277032" cy="707886"/>
                  </a:xfrm>
                  <a:prstGeom prst="rect">
                    <a:avLst/>
                  </a:prstGeom>
                  <a:noFill/>
                  <a:ln w="38100">
                    <a:solidFill>
                      <a:schemeClr val="bg1"/>
                    </a:solid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sz="4000" i="1" smtClean="0">
                                  <a:latin typeface="Cambria Math" panose="02040503050406030204" pitchFamily="18" charset="0"/>
                                </a:rPr>
                              </m:ctrlPr>
                            </m:funcPr>
                            <m:fName>
                              <m:r>
                                <m:rPr>
                                  <m:sty m:val="p"/>
                                </m:rPr>
                                <a:rPr lang="en-US" sz="4000" b="0" i="0" smtClean="0">
                                  <a:latin typeface="Cambria Math" panose="02040503050406030204" pitchFamily="18" charset="0"/>
                                </a:rPr>
                                <m:t>sin</m:t>
                              </m:r>
                            </m:fName>
                            <m:e>
                              <m:r>
                                <a:rPr lang="en-US" sz="4000" b="0" i="1" smtClean="0">
                                  <a:latin typeface="Cambria Math" panose="02040503050406030204" pitchFamily="18" charset="0"/>
                                </a:rPr>
                                <m:t>(−</m:t>
                              </m:r>
                              <m:r>
                                <a:rPr lang="en-US" sz="4000" i="1">
                                  <a:latin typeface="Cambria Math" panose="02040503050406030204" pitchFamily="18" charset="0"/>
                                </a:rPr>
                                <m:t>𝜃</m:t>
                              </m:r>
                              <m:r>
                                <a:rPr lang="en-US" sz="4000" b="0" i="1" smtClean="0">
                                  <a:latin typeface="Cambria Math" panose="02040503050406030204" pitchFamily="18" charset="0"/>
                                </a:rPr>
                                <m:t>)</m:t>
                              </m:r>
                            </m:e>
                          </m:func>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sin</m:t>
                              </m:r>
                            </m:fName>
                            <m:e>
                              <m:r>
                                <a:rPr lang="en-US" sz="4000" b="0" i="1" smtClean="0">
                                  <a:latin typeface="Cambria Math" panose="02040503050406030204" pitchFamily="18" charset="0"/>
                                </a:rPr>
                                <m:t>𝜃</m:t>
                              </m:r>
                            </m:e>
                          </m:func>
                        </m:oMath>
                      </m:oMathPara>
                    </a14:m>
                    <a:endParaRPr lang="en-CA" sz="4000" dirty="0"/>
                  </a:p>
                </p:txBody>
              </p:sp>
            </mc:Choice>
            <mc:Fallback xmlns="">
              <p:sp>
                <p:nvSpPr>
                  <p:cNvPr id="7" name="TextBox 6">
                    <a:extLst>
                      <a:ext uri="{FF2B5EF4-FFF2-40B4-BE49-F238E27FC236}">
                        <a16:creationId xmlns:a16="http://schemas.microsoft.com/office/drawing/2014/main" id="{E03E0FD2-1636-4EE3-9427-85FB183A68BC}"/>
                      </a:ext>
                    </a:extLst>
                  </p:cNvPr>
                  <p:cNvSpPr txBox="1">
                    <a:spLocks noRot="1" noChangeAspect="1" noMove="1" noResize="1" noEditPoints="1" noAdjustHandles="1" noChangeArrowheads="1" noChangeShapeType="1" noTextEdit="1"/>
                  </p:cNvSpPr>
                  <p:nvPr/>
                </p:nvSpPr>
                <p:spPr>
                  <a:xfrm>
                    <a:off x="6918633" y="4103634"/>
                    <a:ext cx="4277032" cy="707886"/>
                  </a:xfrm>
                  <a:prstGeom prst="rect">
                    <a:avLst/>
                  </a:prstGeom>
                  <a:blipFill>
                    <a:blip r:embed="rId7"/>
                    <a:stretch>
                      <a:fillRect/>
                    </a:stretch>
                  </a:blipFill>
                  <a:ln w="38100">
                    <a:solidFill>
                      <a:schemeClr val="bg1"/>
                    </a:solidFill>
                  </a:ln>
                  <a:effectLst>
                    <a:softEdge rad="127000"/>
                  </a:effectLst>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056883B-5F16-4664-8AA0-7C3EAE20FD6A}"/>
                  </a:ext>
                </a:extLst>
              </p:cNvPr>
              <p:cNvSpPr txBox="1"/>
              <p:nvPr/>
            </p:nvSpPr>
            <p:spPr>
              <a:xfrm>
                <a:off x="7045469" y="4611288"/>
                <a:ext cx="4069572" cy="1227195"/>
              </a:xfrm>
              <a:prstGeom prst="rect">
                <a:avLst/>
              </a:prstGeom>
              <a:noFill/>
              <a:ln w="38100">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m:t>
                                    </m:r>
                                  </m:fName>
                                  <m:e>
                                    <m:r>
                                      <a:rPr lang="en-US" sz="4400" i="1">
                                        <a:latin typeface="Cambria Math" panose="02040503050406030204" pitchFamily="18" charset="0"/>
                                      </a:rPr>
                                      <m:t>𝜃</m:t>
                                    </m:r>
                                  </m:e>
                                </m:func>
                              </m:e>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m:t>
                                    </m:r>
                                  </m:fName>
                                  <m:e>
                                    <m:r>
                                      <a:rPr lang="en-US" sz="4400" i="1">
                                        <a:latin typeface="Cambria Math" panose="02040503050406030204" pitchFamily="18" charset="0"/>
                                      </a:rPr>
                                      <m:t>𝜃</m:t>
                                    </m:r>
                                  </m:e>
                                </m:func>
                              </m:e>
                            </m:mr>
                            <m:mr>
                              <m:e>
                                <m:r>
                                  <a:rPr lang="en-US" sz="4400" i="1">
                                    <a:latin typeface="Cambria Math" panose="02040503050406030204" pitchFamily="18" charset="0"/>
                                  </a:rPr>
                                  <m:t>−</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m:t>
                                    </m:r>
                                  </m:fName>
                                  <m:e>
                                    <m:r>
                                      <a:rPr lang="en-US" sz="4400" i="1">
                                        <a:latin typeface="Cambria Math" panose="02040503050406030204" pitchFamily="18" charset="0"/>
                                      </a:rPr>
                                      <m:t>𝜃</m:t>
                                    </m:r>
                                  </m:e>
                                </m:func>
                              </m:e>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m:t>
                                    </m:r>
                                  </m:fName>
                                  <m:e>
                                    <m:r>
                                      <a:rPr lang="en-US" sz="4400" i="1">
                                        <a:latin typeface="Cambria Math" panose="02040503050406030204" pitchFamily="18" charset="0"/>
                                      </a:rPr>
                                      <m:t>𝜃</m:t>
                                    </m:r>
                                  </m:e>
                                </m:func>
                              </m:e>
                            </m:mr>
                          </m:m>
                        </m:e>
                      </m:d>
                    </m:oMath>
                  </m:oMathPara>
                </a14:m>
                <a:endParaRPr lang="en-CA" sz="4400" dirty="0"/>
              </a:p>
            </p:txBody>
          </p:sp>
        </mc:Choice>
        <mc:Fallback xmlns="">
          <p:sp>
            <p:nvSpPr>
              <p:cNvPr id="9" name="TextBox 8">
                <a:extLst>
                  <a:ext uri="{FF2B5EF4-FFF2-40B4-BE49-F238E27FC236}">
                    <a16:creationId xmlns:a16="http://schemas.microsoft.com/office/drawing/2014/main" id="{9056883B-5F16-4664-8AA0-7C3EAE20FD6A}"/>
                  </a:ext>
                </a:extLst>
              </p:cNvPr>
              <p:cNvSpPr txBox="1">
                <a:spLocks noRot="1" noChangeAspect="1" noMove="1" noResize="1" noEditPoints="1" noAdjustHandles="1" noChangeArrowheads="1" noChangeShapeType="1" noTextEdit="1"/>
              </p:cNvSpPr>
              <p:nvPr/>
            </p:nvSpPr>
            <p:spPr>
              <a:xfrm>
                <a:off x="7045469" y="4611288"/>
                <a:ext cx="4069572" cy="1227195"/>
              </a:xfrm>
              <a:prstGeom prst="rect">
                <a:avLst/>
              </a:prstGeom>
              <a:blipFill>
                <a:blip r:embed="rId8"/>
                <a:stretch>
                  <a:fillRect/>
                </a:stretch>
              </a:blipFill>
              <a:ln w="38100">
                <a:noFill/>
              </a:ln>
              <a:effectLst>
                <a:softEdge rad="127000"/>
              </a:effectLst>
            </p:spPr>
            <p:txBody>
              <a:bodyPr/>
              <a:lstStyle/>
              <a:p>
                <a:r>
                  <a:rPr lang="en-CA">
                    <a:noFill/>
                  </a:rPr>
                  <a:t> </a:t>
                </a:r>
              </a:p>
            </p:txBody>
          </p:sp>
        </mc:Fallback>
      </mc:AlternateContent>
      <p:sp>
        <p:nvSpPr>
          <p:cNvPr id="3" name="Arrow: Right 2">
            <a:extLst>
              <a:ext uri="{FF2B5EF4-FFF2-40B4-BE49-F238E27FC236}">
                <a16:creationId xmlns:a16="http://schemas.microsoft.com/office/drawing/2014/main" id="{A32A5881-CEA1-42EE-86D0-BDE88472B458}"/>
              </a:ext>
            </a:extLst>
          </p:cNvPr>
          <p:cNvSpPr/>
          <p:nvPr/>
        </p:nvSpPr>
        <p:spPr>
          <a:xfrm>
            <a:off x="4246880" y="618121"/>
            <a:ext cx="2011680" cy="1381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reverse</a:t>
            </a:r>
            <a:endParaRPr lang="en-CA" sz="3600" dirty="0"/>
          </a:p>
        </p:txBody>
      </p:sp>
    </p:spTree>
    <p:custDataLst>
      <p:tags r:id="rId1"/>
    </p:custDataLst>
    <p:extLst>
      <p:ext uri="{BB962C8B-B14F-4D97-AF65-F5344CB8AC3E}">
        <p14:creationId xmlns:p14="http://schemas.microsoft.com/office/powerpoint/2010/main" val="917541795"/>
      </p:ext>
    </p:extLst>
  </p:cSld>
  <p:clrMapOvr>
    <a:masterClrMapping/>
  </p:clrMapOvr>
  <mc:AlternateContent xmlns:mc="http://schemas.openxmlformats.org/markup-compatibility/2006" xmlns:p14="http://schemas.microsoft.com/office/powerpoint/2010/main">
    <mc:Choice Requires="p14">
      <p:transition spd="slow" p14:dur="2000" advTm="8022"/>
    </mc:Choice>
    <mc:Fallback xmlns="">
      <p:transition spd="slow" advTm="80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96EC5B1-A140-4025-A82C-151FAF6B29BA}"/>
                  </a:ext>
                </a:extLst>
              </p:cNvPr>
              <p:cNvSpPr/>
              <p:nvPr/>
            </p:nvSpPr>
            <p:spPr>
              <a:xfrm>
                <a:off x="176982" y="260003"/>
                <a:ext cx="9286645" cy="138044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𝑡</m:t>
                                            </m:r>
                                          </m:sub>
                                        </m:sSub>
                                      </m:e>
                                    </m:acc>
                                  </m:e>
                                </m:acc>
                              </m:e>
                              <m:e>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e>
                            </m:mr>
                          </m:m>
                        </m:e>
                      </m:d>
                      <m:r>
                        <a:rPr lang="en-US" sz="4400" i="1">
                          <a:latin typeface="Cambria Math" panose="02040503050406030204" pitchFamily="18" charset="0"/>
                        </a:rPr>
                        <m:t>=</m:t>
                      </m:r>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e>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mr>
                          </m:m>
                        </m:e>
                      </m:d>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latin typeface="Cambria Math" panose="02040503050406030204" pitchFamily="18" charset="0"/>
                                      </a:rPr>
                                      <m:t>𝜙</m:t>
                                    </m:r>
                                  </m:e>
                                </m:func>
                              </m:e>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sinh</m:t>
                                    </m:r>
                                  </m:fName>
                                  <m:e>
                                    <m:r>
                                      <a:rPr lang="en-US" sz="4400" i="1">
                                        <a:latin typeface="Cambria Math" panose="02040503050406030204" pitchFamily="18" charset="0"/>
                                      </a:rPr>
                                      <m:t>𝜙</m:t>
                                    </m:r>
                                  </m:e>
                                </m:func>
                              </m:e>
                            </m:mr>
                            <m:m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sinh</m:t>
                                    </m:r>
                                  </m:fName>
                                  <m:e>
                                    <m:r>
                                      <a:rPr lang="en-US" sz="4400" i="1">
                                        <a:latin typeface="Cambria Math" panose="02040503050406030204" pitchFamily="18" charset="0"/>
                                      </a:rPr>
                                      <m:t>𝜙</m:t>
                                    </m:r>
                                  </m:e>
                                </m:func>
                              </m:e>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latin typeface="Cambria Math" panose="02040503050406030204" pitchFamily="18" charset="0"/>
                                      </a:rPr>
                                      <m:t>𝜙</m:t>
                                    </m:r>
                                  </m:e>
                                </m:func>
                              </m:e>
                            </m:mr>
                          </m:m>
                        </m:e>
                      </m:d>
                    </m:oMath>
                  </m:oMathPara>
                </a14:m>
                <a:endParaRPr lang="en-CA" sz="4400" dirty="0"/>
              </a:p>
            </p:txBody>
          </p:sp>
        </mc:Choice>
        <mc:Fallback xmlns="">
          <p:sp>
            <p:nvSpPr>
              <p:cNvPr id="5" name="Rectangle 4">
                <a:extLst>
                  <a:ext uri="{FF2B5EF4-FFF2-40B4-BE49-F238E27FC236}">
                    <a16:creationId xmlns:a16="http://schemas.microsoft.com/office/drawing/2014/main" id="{896EC5B1-A140-4025-A82C-151FAF6B29BA}"/>
                  </a:ext>
                </a:extLst>
              </p:cNvPr>
              <p:cNvSpPr>
                <a:spLocks noRot="1" noChangeAspect="1" noMove="1" noResize="1" noEditPoints="1" noAdjustHandles="1" noChangeArrowheads="1" noChangeShapeType="1" noTextEdit="1"/>
              </p:cNvSpPr>
              <p:nvPr/>
            </p:nvSpPr>
            <p:spPr>
              <a:xfrm>
                <a:off x="176982" y="260003"/>
                <a:ext cx="9286645" cy="1380443"/>
              </a:xfrm>
              <a:prstGeom prst="rect">
                <a:avLst/>
              </a:prstGeom>
              <a:blipFill>
                <a:blip r:embed="rId3"/>
                <a:stretch>
                  <a:fillRect/>
                </a:stretch>
              </a:blipFill>
            </p:spPr>
            <p:txBody>
              <a:bodyPr/>
              <a:lstStyle/>
              <a:p>
                <a:r>
                  <a:rPr lang="en-CA">
                    <a:noFill/>
                  </a:rPr>
                  <a:t> </a:t>
                </a:r>
              </a:p>
            </p:txBody>
          </p:sp>
        </mc:Fallback>
      </mc:AlternateContent>
      <p:sp>
        <p:nvSpPr>
          <p:cNvPr id="6" name="Subtitle 2">
            <a:extLst>
              <a:ext uri="{FF2B5EF4-FFF2-40B4-BE49-F238E27FC236}">
                <a16:creationId xmlns:a16="http://schemas.microsoft.com/office/drawing/2014/main" id="{3EB27EF2-B0C0-4787-8FE3-DCE273557C14}"/>
              </a:ext>
            </a:extLst>
          </p:cNvPr>
          <p:cNvSpPr txBox="1">
            <a:spLocks/>
          </p:cNvSpPr>
          <p:nvPr/>
        </p:nvSpPr>
        <p:spPr>
          <a:xfrm>
            <a:off x="9114503" y="235973"/>
            <a:ext cx="3106994" cy="15633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a:t>Hyperbolic</a:t>
            </a:r>
          </a:p>
          <a:p>
            <a:pPr marL="0" indent="0" algn="ctr">
              <a:buNone/>
            </a:pPr>
            <a:r>
              <a:rPr lang="en-US" sz="4800" dirty="0"/>
              <a:t>Rotations</a:t>
            </a:r>
          </a:p>
        </p:txBody>
      </p:sp>
      <mc:AlternateContent xmlns:mc="http://schemas.openxmlformats.org/markup-compatibility/2006" xmlns:a14="http://schemas.microsoft.com/office/drawing/2010/main">
        <mc:Choice Requires="a14">
          <p:sp>
            <p:nvSpPr>
              <p:cNvPr id="56" name="Subtitle 2">
                <a:extLst>
                  <a:ext uri="{FF2B5EF4-FFF2-40B4-BE49-F238E27FC236}">
                    <a16:creationId xmlns:a16="http://schemas.microsoft.com/office/drawing/2014/main" id="{CABEA52F-37CD-43F5-B85B-18728223E814}"/>
                  </a:ext>
                </a:extLst>
              </p:cNvPr>
              <p:cNvSpPr txBox="1">
                <a:spLocks/>
              </p:cNvSpPr>
              <p:nvPr/>
            </p:nvSpPr>
            <p:spPr>
              <a:xfrm rot="5400000">
                <a:off x="3077496" y="1745227"/>
                <a:ext cx="1199538" cy="820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m:t>
                      </m:r>
                    </m:oMath>
                  </m:oMathPara>
                </a14:m>
                <a:endParaRPr lang="en-US" sz="8000" dirty="0"/>
              </a:p>
            </p:txBody>
          </p:sp>
        </mc:Choice>
        <mc:Fallback xmlns="">
          <p:sp>
            <p:nvSpPr>
              <p:cNvPr id="56" name="Subtitle 2">
                <a:extLst>
                  <a:ext uri="{FF2B5EF4-FFF2-40B4-BE49-F238E27FC236}">
                    <a16:creationId xmlns:a16="http://schemas.microsoft.com/office/drawing/2014/main" id="{CABEA52F-37CD-43F5-B85B-18728223E814}"/>
                  </a:ext>
                </a:extLst>
              </p:cNvPr>
              <p:cNvSpPr txBox="1">
                <a:spLocks noRot="1" noChangeAspect="1" noMove="1" noResize="1" noEditPoints="1" noAdjustHandles="1" noChangeArrowheads="1" noChangeShapeType="1" noTextEdit="1"/>
              </p:cNvSpPr>
              <p:nvPr/>
            </p:nvSpPr>
            <p:spPr>
              <a:xfrm rot="5400000">
                <a:off x="3077496" y="1745227"/>
                <a:ext cx="1199538" cy="820995"/>
              </a:xfrm>
              <a:prstGeom prst="rect">
                <a:avLst/>
              </a:prstGeom>
              <a:blipFill>
                <a:blip r:embed="rId4"/>
                <a:stretch>
                  <a:fillRect l="-3704"/>
                </a:stretch>
              </a:blipFill>
            </p:spPr>
            <p:txBody>
              <a:bodyPr/>
              <a:lstStyle/>
              <a:p>
                <a:r>
                  <a:rPr lang="en-CA">
                    <a:noFill/>
                  </a:rPr>
                  <a:t> </a:t>
                </a:r>
              </a:p>
            </p:txBody>
          </p:sp>
        </mc:Fallback>
      </mc:AlternateContent>
      <p:sp>
        <p:nvSpPr>
          <p:cNvPr id="57" name="Rectangle 56">
            <a:extLst>
              <a:ext uri="{FF2B5EF4-FFF2-40B4-BE49-F238E27FC236}">
                <a16:creationId xmlns:a16="http://schemas.microsoft.com/office/drawing/2014/main" id="{F3C2402C-C99C-4806-9E43-65F541A7532F}"/>
              </a:ext>
            </a:extLst>
          </p:cNvPr>
          <p:cNvSpPr/>
          <p:nvPr/>
        </p:nvSpPr>
        <p:spPr>
          <a:xfrm>
            <a:off x="206477" y="206476"/>
            <a:ext cx="4807975" cy="1225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B4271DC-5D54-40B2-A727-F9732A0CDAD3}"/>
                  </a:ext>
                </a:extLst>
              </p:cNvPr>
              <p:cNvSpPr txBox="1"/>
              <p:nvPr/>
            </p:nvSpPr>
            <p:spPr>
              <a:xfrm>
                <a:off x="0" y="2530143"/>
                <a:ext cx="6548284" cy="1620059"/>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r>
                        <a:rPr lang="en-US" sz="4400" b="0" i="1" smtClean="0">
                          <a:latin typeface="Cambria Math" panose="02040503050406030204" pitchFamily="18" charset="0"/>
                        </a:rPr>
                        <m:t>=</m:t>
                      </m:r>
                      <m:func>
                        <m:funcPr>
                          <m:ctrlPr>
                            <a:rPr lang="en-US" sz="4400" i="1">
                              <a:latin typeface="Cambria Math" panose="02040503050406030204" pitchFamily="18" charset="0"/>
                            </a:rPr>
                          </m:ctrlPr>
                        </m:funcPr>
                        <m:fName>
                          <m:r>
                            <m:rPr>
                              <m:sty m:val="p"/>
                            </m:rPr>
                            <a:rPr lang="en-US" sz="4400" b="0" i="0" smtClean="0">
                              <a:latin typeface="Cambria Math" panose="02040503050406030204" pitchFamily="18" charset="0"/>
                            </a:rPr>
                            <m:t>cosh</m:t>
                          </m:r>
                        </m:fName>
                        <m:e>
                          <m:r>
                            <a:rPr lang="en-US" sz="4400" b="0" i="1" smtClean="0">
                              <a:latin typeface="Cambria Math" panose="02040503050406030204" pitchFamily="18" charset="0"/>
                            </a:rPr>
                            <m:t>𝜙</m:t>
                          </m:r>
                        </m:e>
                      </m:func>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r>
                        <a:rPr lang="en-US" sz="4400" i="1">
                          <a:latin typeface="Cambria Math" panose="02040503050406030204" pitchFamily="18" charset="0"/>
                        </a:rPr>
                        <m:t>+</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m:t>
                          </m:r>
                          <m:r>
                            <m:rPr>
                              <m:sty m:val="p"/>
                            </m:rPr>
                            <a:rPr lang="en-US" sz="4400" b="0" i="0" smtClean="0">
                              <a:latin typeface="Cambria Math" panose="02040503050406030204" pitchFamily="18" charset="0"/>
                            </a:rPr>
                            <m:t>h</m:t>
                          </m:r>
                        </m:fName>
                        <m:e>
                          <m:r>
                            <a:rPr lang="en-US" sz="4400" b="0" i="1" smtClean="0">
                              <a:latin typeface="Cambria Math" panose="02040503050406030204" pitchFamily="18" charset="0"/>
                            </a:rPr>
                            <m:t>𝜙</m:t>
                          </m:r>
                        </m:e>
                      </m:func>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4400" b="0" dirty="0"/>
              </a:p>
              <a:p>
                <a:pPr/>
                <a14:m>
                  <m:oMathPara xmlns:m="http://schemas.openxmlformats.org/officeDocument/2006/math">
                    <m:oMathParaPr>
                      <m:jc m:val="left"/>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r>
                        <a:rPr lang="en-US" sz="4400" b="0" i="1" smtClean="0">
                          <a:latin typeface="Cambria Math" panose="02040503050406030204" pitchFamily="18" charset="0"/>
                        </a:rPr>
                        <m:t>=</m:t>
                      </m:r>
                      <m:func>
                        <m:funcPr>
                          <m:ctrlPr>
                            <a:rPr lang="en-US" sz="4400" i="1">
                              <a:latin typeface="Cambria Math" panose="02040503050406030204" pitchFamily="18" charset="0"/>
                            </a:rPr>
                          </m:ctrlPr>
                        </m:funcPr>
                        <m:fName>
                          <m:r>
                            <m:rPr>
                              <m:sty m:val="p"/>
                            </m:rPr>
                            <a:rPr lang="en-US" sz="4400" b="0" i="0" smtClean="0">
                              <a:latin typeface="Cambria Math" panose="02040503050406030204" pitchFamily="18" charset="0"/>
                            </a:rPr>
                            <m:t>sinh</m:t>
                          </m:r>
                        </m:fName>
                        <m:e>
                          <m:r>
                            <a:rPr lang="en-US" sz="4400" i="1">
                              <a:latin typeface="Cambria Math" panose="02040503050406030204" pitchFamily="18" charset="0"/>
                            </a:rPr>
                            <m:t>𝜙</m:t>
                          </m:r>
                        </m:e>
                      </m:func>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r>
                        <a:rPr lang="en-US" sz="4400" i="1">
                          <a:latin typeface="Cambria Math" panose="02040503050406030204" pitchFamily="18" charset="0"/>
                        </a:rPr>
                        <m:t>+</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latin typeface="Cambria Math" panose="02040503050406030204" pitchFamily="18" charset="0"/>
                            </a:rPr>
                            <m:t>𝜙</m:t>
                          </m:r>
                        </m:e>
                      </m:func>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CA" sz="4400" dirty="0"/>
              </a:p>
            </p:txBody>
          </p:sp>
        </mc:Choice>
        <mc:Fallback xmlns="">
          <p:sp>
            <p:nvSpPr>
              <p:cNvPr id="53" name="TextBox 52">
                <a:extLst>
                  <a:ext uri="{FF2B5EF4-FFF2-40B4-BE49-F238E27FC236}">
                    <a16:creationId xmlns:a16="http://schemas.microsoft.com/office/drawing/2014/main" id="{5B4271DC-5D54-40B2-A727-F9732A0CDAD3}"/>
                  </a:ext>
                </a:extLst>
              </p:cNvPr>
              <p:cNvSpPr txBox="1">
                <a:spLocks noRot="1" noChangeAspect="1" noMove="1" noResize="1" noEditPoints="1" noAdjustHandles="1" noChangeArrowheads="1" noChangeShapeType="1" noTextEdit="1"/>
              </p:cNvSpPr>
              <p:nvPr/>
            </p:nvSpPr>
            <p:spPr>
              <a:xfrm>
                <a:off x="0" y="2530143"/>
                <a:ext cx="6548284" cy="1620059"/>
              </a:xfrm>
              <a:prstGeom prst="rect">
                <a:avLst/>
              </a:prstGeom>
              <a:blipFill>
                <a:blip r:embed="rId5"/>
                <a:stretch>
                  <a:fillRect/>
                </a:stretch>
              </a:blipFill>
              <a:ln w="38100">
                <a:noFill/>
              </a:ln>
            </p:spPr>
            <p:txBody>
              <a:bodyPr/>
              <a:lstStyle/>
              <a:p>
                <a:r>
                  <a:rPr lang="en-CA">
                    <a:noFill/>
                  </a:rPr>
                  <a:t> </a:t>
                </a:r>
              </a:p>
            </p:txBody>
          </p:sp>
        </mc:Fallback>
      </mc:AlternateContent>
      <p:grpSp>
        <p:nvGrpSpPr>
          <p:cNvPr id="2" name="Group 1">
            <a:extLst>
              <a:ext uri="{FF2B5EF4-FFF2-40B4-BE49-F238E27FC236}">
                <a16:creationId xmlns:a16="http://schemas.microsoft.com/office/drawing/2014/main" id="{35535533-E60F-43E3-9D57-A8D289D7F822}"/>
              </a:ext>
            </a:extLst>
          </p:cNvPr>
          <p:cNvGrpSpPr/>
          <p:nvPr/>
        </p:nvGrpSpPr>
        <p:grpSpPr>
          <a:xfrm>
            <a:off x="6794090" y="1784555"/>
            <a:ext cx="5240594" cy="5014451"/>
            <a:chOff x="12693445" y="1504336"/>
            <a:chExt cx="5240594" cy="5014451"/>
          </a:xfrm>
        </p:grpSpPr>
        <p:grpSp>
          <p:nvGrpSpPr>
            <p:cNvPr id="58" name="Group 57">
              <a:extLst>
                <a:ext uri="{FF2B5EF4-FFF2-40B4-BE49-F238E27FC236}">
                  <a16:creationId xmlns:a16="http://schemas.microsoft.com/office/drawing/2014/main" id="{91D30FF0-DFA8-4388-828C-67C52FA1A5EA}"/>
                </a:ext>
              </a:extLst>
            </p:cNvPr>
            <p:cNvGrpSpPr/>
            <p:nvPr/>
          </p:nvGrpSpPr>
          <p:grpSpPr>
            <a:xfrm>
              <a:off x="12715009" y="1504336"/>
              <a:ext cx="5103500" cy="4960234"/>
              <a:chOff x="945796" y="117988"/>
              <a:chExt cx="5103500" cy="4960234"/>
            </a:xfrm>
          </p:grpSpPr>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2FF7783C-FCC5-42F7-8C5D-1FE26AC5E543}"/>
                      </a:ext>
                    </a:extLst>
                  </p:cNvPr>
                  <p:cNvSpPr/>
                  <p:nvPr/>
                </p:nvSpPr>
                <p:spPr>
                  <a:xfrm>
                    <a:off x="4003108" y="3200571"/>
                    <a:ext cx="79252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CA" sz="4000" dirty="0"/>
                  </a:p>
                </p:txBody>
              </p:sp>
            </mc:Choice>
            <mc:Fallback xmlns="">
              <p:sp>
                <p:nvSpPr>
                  <p:cNvPr id="59" name="Rectangle 58">
                    <a:extLst>
                      <a:ext uri="{FF2B5EF4-FFF2-40B4-BE49-F238E27FC236}">
                        <a16:creationId xmlns:a16="http://schemas.microsoft.com/office/drawing/2014/main" id="{2FF7783C-FCC5-42F7-8C5D-1FE26AC5E543}"/>
                      </a:ext>
                    </a:extLst>
                  </p:cNvPr>
                  <p:cNvSpPr>
                    <a:spLocks noRot="1" noChangeAspect="1" noMove="1" noResize="1" noEditPoints="1" noAdjustHandles="1" noChangeArrowheads="1" noChangeShapeType="1" noTextEdit="1"/>
                  </p:cNvSpPr>
                  <p:nvPr/>
                </p:nvSpPr>
                <p:spPr>
                  <a:xfrm>
                    <a:off x="4003108" y="3200571"/>
                    <a:ext cx="792525" cy="707886"/>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3CAB2FA6-8398-4DF0-AA35-ADA6D26F07B8}"/>
                      </a:ext>
                    </a:extLst>
                  </p:cNvPr>
                  <p:cNvSpPr/>
                  <p:nvPr/>
                </p:nvSpPr>
                <p:spPr>
                  <a:xfrm>
                    <a:off x="2039963" y="1232807"/>
                    <a:ext cx="736420"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𝑡</m:t>
                                  </m:r>
                                </m:sub>
                              </m:sSub>
                            </m:e>
                          </m:acc>
                        </m:oMath>
                      </m:oMathPara>
                    </a14:m>
                    <a:endParaRPr lang="en-CA" sz="4000" dirty="0"/>
                  </a:p>
                </p:txBody>
              </p:sp>
            </mc:Choice>
            <mc:Fallback xmlns="">
              <p:sp>
                <p:nvSpPr>
                  <p:cNvPr id="60" name="Rectangle 59">
                    <a:extLst>
                      <a:ext uri="{FF2B5EF4-FFF2-40B4-BE49-F238E27FC236}">
                        <a16:creationId xmlns:a16="http://schemas.microsoft.com/office/drawing/2014/main" id="{3CAB2FA6-8398-4DF0-AA35-ADA6D26F07B8}"/>
                      </a:ext>
                    </a:extLst>
                  </p:cNvPr>
                  <p:cNvSpPr>
                    <a:spLocks noRot="1" noChangeAspect="1" noMove="1" noResize="1" noEditPoints="1" noAdjustHandles="1" noChangeArrowheads="1" noChangeShapeType="1" noTextEdit="1"/>
                  </p:cNvSpPr>
                  <p:nvPr/>
                </p:nvSpPr>
                <p:spPr>
                  <a:xfrm>
                    <a:off x="2039963" y="1232807"/>
                    <a:ext cx="736420" cy="707886"/>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6AC4EA2E-077C-4B2F-B833-C21645211511}"/>
                      </a:ext>
                    </a:extLst>
                  </p:cNvPr>
                  <p:cNvSpPr/>
                  <p:nvPr/>
                </p:nvSpPr>
                <p:spPr>
                  <a:xfrm>
                    <a:off x="4700613" y="1582993"/>
                    <a:ext cx="792525" cy="7883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oMath>
                      </m:oMathPara>
                    </a14:m>
                    <a:endParaRPr lang="en-CA" sz="4000" dirty="0"/>
                  </a:p>
                </p:txBody>
              </p:sp>
            </mc:Choice>
            <mc:Fallback xmlns="">
              <p:sp>
                <p:nvSpPr>
                  <p:cNvPr id="61" name="Rectangle 60">
                    <a:extLst>
                      <a:ext uri="{FF2B5EF4-FFF2-40B4-BE49-F238E27FC236}">
                        <a16:creationId xmlns:a16="http://schemas.microsoft.com/office/drawing/2014/main" id="{6AC4EA2E-077C-4B2F-B833-C21645211511}"/>
                      </a:ext>
                    </a:extLst>
                  </p:cNvPr>
                  <p:cNvSpPr>
                    <a:spLocks noRot="1" noChangeAspect="1" noMove="1" noResize="1" noEditPoints="1" noAdjustHandles="1" noChangeArrowheads="1" noChangeShapeType="1" noTextEdit="1"/>
                  </p:cNvSpPr>
                  <p:nvPr/>
                </p:nvSpPr>
                <p:spPr>
                  <a:xfrm>
                    <a:off x="4700613" y="1582993"/>
                    <a:ext cx="792525" cy="788357"/>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62460702-E39B-43E3-9046-ACE84944283C}"/>
                      </a:ext>
                    </a:extLst>
                  </p:cNvPr>
                  <p:cNvSpPr/>
                  <p:nvPr/>
                </p:nvSpPr>
                <p:spPr>
                  <a:xfrm>
                    <a:off x="3887813" y="947993"/>
                    <a:ext cx="736420" cy="7850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oMath>
                      </m:oMathPara>
                    </a14:m>
                    <a:endParaRPr lang="en-CA" sz="4000" dirty="0"/>
                  </a:p>
                </p:txBody>
              </p:sp>
            </mc:Choice>
            <mc:Fallback xmlns="">
              <p:sp>
                <p:nvSpPr>
                  <p:cNvPr id="62" name="Rectangle 61">
                    <a:extLst>
                      <a:ext uri="{FF2B5EF4-FFF2-40B4-BE49-F238E27FC236}">
                        <a16:creationId xmlns:a16="http://schemas.microsoft.com/office/drawing/2014/main" id="{62460702-E39B-43E3-9046-ACE84944283C}"/>
                      </a:ext>
                    </a:extLst>
                  </p:cNvPr>
                  <p:cNvSpPr>
                    <a:spLocks noRot="1" noChangeAspect="1" noMove="1" noResize="1" noEditPoints="1" noAdjustHandles="1" noChangeArrowheads="1" noChangeShapeType="1" noTextEdit="1"/>
                  </p:cNvSpPr>
                  <p:nvPr/>
                </p:nvSpPr>
                <p:spPr>
                  <a:xfrm>
                    <a:off x="3887813" y="947993"/>
                    <a:ext cx="736420" cy="785087"/>
                  </a:xfrm>
                  <a:prstGeom prst="rect">
                    <a:avLst/>
                  </a:prstGeom>
                  <a:blipFill>
                    <a:blip r:embed="rId9"/>
                    <a:stretch>
                      <a:fillRect/>
                    </a:stretch>
                  </a:blipFill>
                </p:spPr>
                <p:txBody>
                  <a:bodyPr/>
                  <a:lstStyle/>
                  <a:p>
                    <a:r>
                      <a:rPr lang="en-CA">
                        <a:noFill/>
                      </a:rPr>
                      <a:t> </a:t>
                    </a:r>
                  </a:p>
                </p:txBody>
              </p:sp>
            </mc:Fallback>
          </mc:AlternateContent>
          <p:sp>
            <p:nvSpPr>
              <p:cNvPr id="63" name="Right Brace 62">
                <a:extLst>
                  <a:ext uri="{FF2B5EF4-FFF2-40B4-BE49-F238E27FC236}">
                    <a16:creationId xmlns:a16="http://schemas.microsoft.com/office/drawing/2014/main" id="{858C5539-1A71-48AB-9596-D392866931B7}"/>
                  </a:ext>
                </a:extLst>
              </p:cNvPr>
              <p:cNvSpPr/>
              <p:nvPr/>
            </p:nvSpPr>
            <p:spPr>
              <a:xfrm rot="16200000">
                <a:off x="2885534" y="106751"/>
                <a:ext cx="334200" cy="173646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4" name="Right Brace 63">
                <a:extLst>
                  <a:ext uri="{FF2B5EF4-FFF2-40B4-BE49-F238E27FC236}">
                    <a16:creationId xmlns:a16="http://schemas.microsoft.com/office/drawing/2014/main" id="{30979696-67B0-4858-B774-BA2D2FB34035}"/>
                  </a:ext>
                </a:extLst>
              </p:cNvPr>
              <p:cNvSpPr/>
              <p:nvPr/>
            </p:nvSpPr>
            <p:spPr>
              <a:xfrm rot="10800000">
                <a:off x="1611085" y="1158937"/>
                <a:ext cx="209156" cy="286213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4C6C836C-3F43-4680-8AC5-CC708ACBD035}"/>
                      </a:ext>
                    </a:extLst>
                  </p:cNvPr>
                  <p:cNvSpPr/>
                  <p:nvPr/>
                </p:nvSpPr>
                <p:spPr>
                  <a:xfrm rot="16200000">
                    <a:off x="471949" y="2209801"/>
                    <a:ext cx="159402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3600" i="1" smtClean="0">
                                  <a:latin typeface="Cambria Math" panose="02040503050406030204" pitchFamily="18" charset="0"/>
                                </a:rPr>
                              </m:ctrlPr>
                            </m:funcPr>
                            <m:fName>
                              <m:r>
                                <m:rPr>
                                  <m:sty m:val="p"/>
                                </m:rPr>
                                <a:rPr lang="en-US" sz="3600">
                                  <a:latin typeface="Cambria Math" panose="02040503050406030204" pitchFamily="18" charset="0"/>
                                </a:rPr>
                                <m:t>cos</m:t>
                              </m:r>
                              <m:r>
                                <m:rPr>
                                  <m:sty m:val="p"/>
                                </m:rPr>
                                <a:rPr lang="en-US" sz="3600" b="0" i="0" smtClean="0">
                                  <a:latin typeface="Cambria Math" panose="02040503050406030204" pitchFamily="18" charset="0"/>
                                </a:rPr>
                                <m:t>h</m:t>
                              </m:r>
                            </m:fName>
                            <m:e>
                              <m:r>
                                <a:rPr lang="en-US" sz="3600" b="0" i="1" smtClean="0">
                                  <a:latin typeface="Cambria Math" panose="02040503050406030204" pitchFamily="18" charset="0"/>
                                </a:rPr>
                                <m:t>𝜙</m:t>
                              </m:r>
                            </m:e>
                          </m:func>
                        </m:oMath>
                      </m:oMathPara>
                    </a14:m>
                    <a:endParaRPr lang="en-CA" sz="3600" dirty="0"/>
                  </a:p>
                </p:txBody>
              </p:sp>
            </mc:Choice>
            <mc:Fallback xmlns="">
              <p:sp>
                <p:nvSpPr>
                  <p:cNvPr id="65" name="Rectangle 64">
                    <a:extLst>
                      <a:ext uri="{FF2B5EF4-FFF2-40B4-BE49-F238E27FC236}">
                        <a16:creationId xmlns:a16="http://schemas.microsoft.com/office/drawing/2014/main" id="{4C6C836C-3F43-4680-8AC5-CC708ACBD035}"/>
                      </a:ext>
                    </a:extLst>
                  </p:cNvPr>
                  <p:cNvSpPr>
                    <a:spLocks noRot="1" noChangeAspect="1" noMove="1" noResize="1" noEditPoints="1" noAdjustHandles="1" noChangeArrowheads="1" noChangeShapeType="1" noTextEdit="1"/>
                  </p:cNvSpPr>
                  <p:nvPr/>
                </p:nvSpPr>
                <p:spPr>
                  <a:xfrm rot="16200000">
                    <a:off x="471949" y="2209801"/>
                    <a:ext cx="1594026" cy="646331"/>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847AE044-5111-459A-9076-6EC48689AA59}"/>
                      </a:ext>
                    </a:extLst>
                  </p:cNvPr>
                  <p:cNvSpPr/>
                  <p:nvPr/>
                </p:nvSpPr>
                <p:spPr>
                  <a:xfrm>
                    <a:off x="2329167" y="117988"/>
                    <a:ext cx="153151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3600" i="1" smtClean="0">
                                  <a:latin typeface="Cambria Math" panose="02040503050406030204" pitchFamily="18" charset="0"/>
                                </a:rPr>
                              </m:ctrlPr>
                            </m:funcPr>
                            <m:fName>
                              <m:r>
                                <m:rPr>
                                  <m:sty m:val="p"/>
                                </m:rPr>
                                <a:rPr lang="en-US" sz="3600">
                                  <a:latin typeface="Cambria Math" panose="02040503050406030204" pitchFamily="18" charset="0"/>
                                </a:rPr>
                                <m:t>sin</m:t>
                              </m:r>
                              <m:r>
                                <m:rPr>
                                  <m:sty m:val="p"/>
                                </m:rPr>
                                <a:rPr lang="en-US" sz="3600" b="0" i="0" smtClean="0">
                                  <a:latin typeface="Cambria Math" panose="02040503050406030204" pitchFamily="18" charset="0"/>
                                </a:rPr>
                                <m:t>h</m:t>
                              </m:r>
                            </m:fName>
                            <m:e>
                              <m:r>
                                <a:rPr lang="en-US" sz="3600" b="0" i="1" smtClean="0">
                                  <a:latin typeface="Cambria Math" panose="02040503050406030204" pitchFamily="18" charset="0"/>
                                </a:rPr>
                                <m:t>𝜙</m:t>
                              </m:r>
                            </m:e>
                          </m:func>
                        </m:oMath>
                      </m:oMathPara>
                    </a14:m>
                    <a:endParaRPr lang="en-CA" sz="3600" dirty="0"/>
                  </a:p>
                </p:txBody>
              </p:sp>
            </mc:Choice>
            <mc:Fallback xmlns="">
              <p:sp>
                <p:nvSpPr>
                  <p:cNvPr id="66" name="Rectangle 65">
                    <a:extLst>
                      <a:ext uri="{FF2B5EF4-FFF2-40B4-BE49-F238E27FC236}">
                        <a16:creationId xmlns:a16="http://schemas.microsoft.com/office/drawing/2014/main" id="{847AE044-5111-459A-9076-6EC48689AA59}"/>
                      </a:ext>
                    </a:extLst>
                  </p:cNvPr>
                  <p:cNvSpPr>
                    <a:spLocks noRot="1" noChangeAspect="1" noMove="1" noResize="1" noEditPoints="1" noAdjustHandles="1" noChangeArrowheads="1" noChangeShapeType="1" noTextEdit="1"/>
                  </p:cNvSpPr>
                  <p:nvPr/>
                </p:nvSpPr>
                <p:spPr>
                  <a:xfrm>
                    <a:off x="2329167" y="117988"/>
                    <a:ext cx="1531510" cy="646331"/>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3DD01200-83CE-44A0-A654-D85C1542F8EF}"/>
                      </a:ext>
                    </a:extLst>
                  </p:cNvPr>
                  <p:cNvSpPr/>
                  <p:nvPr/>
                </p:nvSpPr>
                <p:spPr>
                  <a:xfrm>
                    <a:off x="2296037" y="1951737"/>
                    <a:ext cx="614592"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𝜙</m:t>
                          </m:r>
                        </m:oMath>
                      </m:oMathPara>
                    </a14:m>
                    <a:endParaRPr lang="en-CA" sz="3600" dirty="0"/>
                  </a:p>
                </p:txBody>
              </p:sp>
            </mc:Choice>
            <mc:Fallback xmlns="">
              <p:sp>
                <p:nvSpPr>
                  <p:cNvPr id="67" name="Rectangle 66">
                    <a:extLst>
                      <a:ext uri="{FF2B5EF4-FFF2-40B4-BE49-F238E27FC236}">
                        <a16:creationId xmlns:a16="http://schemas.microsoft.com/office/drawing/2014/main" id="{3DD01200-83CE-44A0-A654-D85C1542F8EF}"/>
                      </a:ext>
                    </a:extLst>
                  </p:cNvPr>
                  <p:cNvSpPr>
                    <a:spLocks noRot="1" noChangeAspect="1" noMove="1" noResize="1" noEditPoints="1" noAdjustHandles="1" noChangeArrowheads="1" noChangeShapeType="1" noTextEdit="1"/>
                  </p:cNvSpPr>
                  <p:nvPr/>
                </p:nvSpPr>
                <p:spPr>
                  <a:xfrm>
                    <a:off x="2296037" y="1951737"/>
                    <a:ext cx="614592" cy="646331"/>
                  </a:xfrm>
                  <a:prstGeom prst="rect">
                    <a:avLst/>
                  </a:prstGeom>
                  <a:blipFill>
                    <a:blip r:embed="rId12"/>
                    <a:stretch>
                      <a:fillRect/>
                    </a:stretch>
                  </a:blipFill>
                </p:spPr>
                <p:txBody>
                  <a:bodyPr/>
                  <a:lstStyle/>
                  <a:p>
                    <a:r>
                      <a:rPr lang="en-CA">
                        <a:noFill/>
                      </a:rPr>
                      <a:t> </a:t>
                    </a:r>
                  </a:p>
                </p:txBody>
              </p:sp>
            </mc:Fallback>
          </mc:AlternateContent>
          <p:grpSp>
            <p:nvGrpSpPr>
              <p:cNvPr id="68" name="Group 67">
                <a:extLst>
                  <a:ext uri="{FF2B5EF4-FFF2-40B4-BE49-F238E27FC236}">
                    <a16:creationId xmlns:a16="http://schemas.microsoft.com/office/drawing/2014/main" id="{830E6A93-FB1E-4CF2-B3C7-4E1ACF9D065F}"/>
                  </a:ext>
                </a:extLst>
              </p:cNvPr>
              <p:cNvGrpSpPr/>
              <p:nvPr/>
            </p:nvGrpSpPr>
            <p:grpSpPr>
              <a:xfrm>
                <a:off x="1930761" y="962606"/>
                <a:ext cx="3363321" cy="3353191"/>
                <a:chOff x="14953591" y="3966711"/>
                <a:chExt cx="3363321" cy="3353191"/>
              </a:xfrm>
            </p:grpSpPr>
            <p:grpSp>
              <p:nvGrpSpPr>
                <p:cNvPr id="76" name="Group 75">
                  <a:extLst>
                    <a:ext uri="{FF2B5EF4-FFF2-40B4-BE49-F238E27FC236}">
                      <a16:creationId xmlns:a16="http://schemas.microsoft.com/office/drawing/2014/main" id="{5972E6C2-6138-473A-90D7-F0B87F564CBF}"/>
                    </a:ext>
                  </a:extLst>
                </p:cNvPr>
                <p:cNvGrpSpPr/>
                <p:nvPr/>
              </p:nvGrpSpPr>
              <p:grpSpPr>
                <a:xfrm rot="16200000" flipV="1">
                  <a:off x="15150217" y="4769910"/>
                  <a:ext cx="2321870" cy="2331066"/>
                  <a:chOff x="-6730796" y="4394508"/>
                  <a:chExt cx="1593783" cy="1595277"/>
                </a:xfrm>
              </p:grpSpPr>
              <p:cxnSp>
                <p:nvCxnSpPr>
                  <p:cNvPr id="80" name="Straight Arrow Connector 79">
                    <a:extLst>
                      <a:ext uri="{FF2B5EF4-FFF2-40B4-BE49-F238E27FC236}">
                        <a16:creationId xmlns:a16="http://schemas.microsoft.com/office/drawing/2014/main" id="{539DB2B3-9C81-4B2B-A965-4EF085887DAB}"/>
                      </a:ext>
                    </a:extLst>
                  </p:cNvPr>
                  <p:cNvCxnSpPr>
                    <a:cxnSpLocks/>
                  </p:cNvCxnSpPr>
                  <p:nvPr/>
                </p:nvCxnSpPr>
                <p:spPr>
                  <a:xfrm rot="16200000">
                    <a:off x="-7514033" y="5177745"/>
                    <a:ext cx="1566473" cy="0"/>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CB8A2EA2-225A-4471-A4D6-CC4B9FAC2F4E}"/>
                      </a:ext>
                    </a:extLst>
                  </p:cNvPr>
                  <p:cNvCxnSpPr>
                    <a:cxnSpLocks/>
                  </p:cNvCxnSpPr>
                  <p:nvPr/>
                </p:nvCxnSpPr>
                <p:spPr>
                  <a:xfrm>
                    <a:off x="-6703486" y="5989785"/>
                    <a:ext cx="1566473" cy="0"/>
                  </a:xfrm>
                  <a:prstGeom prst="straightConnector1">
                    <a:avLst/>
                  </a:prstGeom>
                  <a:ln w="889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77" name="Group 76">
                  <a:extLst>
                    <a:ext uri="{FF2B5EF4-FFF2-40B4-BE49-F238E27FC236}">
                      <a16:creationId xmlns:a16="http://schemas.microsoft.com/office/drawing/2014/main" id="{D8FAA460-AD06-4D51-A2A1-3277D13B1417}"/>
                    </a:ext>
                  </a:extLst>
                </p:cNvPr>
                <p:cNvGrpSpPr/>
                <p:nvPr/>
              </p:nvGrpSpPr>
              <p:grpSpPr>
                <a:xfrm rot="16200000" flipV="1">
                  <a:off x="14958656" y="3961646"/>
                  <a:ext cx="3353191" cy="3363321"/>
                  <a:chOff x="-6889299" y="3905622"/>
                  <a:chExt cx="2301705" cy="2301705"/>
                </a:xfrm>
              </p:grpSpPr>
              <p:cxnSp>
                <p:nvCxnSpPr>
                  <p:cNvPr id="78" name="Straight Arrow Connector 77">
                    <a:extLst>
                      <a:ext uri="{FF2B5EF4-FFF2-40B4-BE49-F238E27FC236}">
                        <a16:creationId xmlns:a16="http://schemas.microsoft.com/office/drawing/2014/main" id="{43E297A1-C336-4DCE-8EB6-6EFE06030F31}"/>
                      </a:ext>
                    </a:extLst>
                  </p:cNvPr>
                  <p:cNvCxnSpPr>
                    <a:cxnSpLocks/>
                  </p:cNvCxnSpPr>
                  <p:nvPr/>
                </p:nvCxnSpPr>
                <p:spPr>
                  <a:xfrm rot="18054446">
                    <a:off x="-7292833" y="5056475"/>
                    <a:ext cx="2301705" cy="0"/>
                  </a:xfrm>
                  <a:prstGeom prst="straightConnector1">
                    <a:avLst/>
                  </a:prstGeom>
                  <a:ln w="889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CB4FAD83-57F7-40AE-A6A5-6818E3337525}"/>
                      </a:ext>
                    </a:extLst>
                  </p:cNvPr>
                  <p:cNvCxnSpPr>
                    <a:cxnSpLocks/>
                  </p:cNvCxnSpPr>
                  <p:nvPr/>
                </p:nvCxnSpPr>
                <p:spPr>
                  <a:xfrm rot="19651655">
                    <a:off x="-6889299" y="5465110"/>
                    <a:ext cx="2301705" cy="0"/>
                  </a:xfrm>
                  <a:prstGeom prst="straightConnector1">
                    <a:avLst/>
                  </a:prstGeom>
                  <a:ln w="889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69" name="Group 68">
                <a:extLst>
                  <a:ext uri="{FF2B5EF4-FFF2-40B4-BE49-F238E27FC236}">
                    <a16:creationId xmlns:a16="http://schemas.microsoft.com/office/drawing/2014/main" id="{C821EFAE-2709-4678-99CC-269731C1685F}"/>
                  </a:ext>
                </a:extLst>
              </p:cNvPr>
              <p:cNvGrpSpPr/>
              <p:nvPr/>
            </p:nvGrpSpPr>
            <p:grpSpPr>
              <a:xfrm rot="5133479" flipH="1">
                <a:off x="1288559" y="2733250"/>
                <a:ext cx="1941776" cy="1827805"/>
                <a:chOff x="2538455" y="2211127"/>
                <a:chExt cx="1827805" cy="1827805"/>
              </a:xfrm>
            </p:grpSpPr>
            <p:sp>
              <p:nvSpPr>
                <p:cNvPr id="74" name="Arc 73">
                  <a:extLst>
                    <a:ext uri="{FF2B5EF4-FFF2-40B4-BE49-F238E27FC236}">
                      <a16:creationId xmlns:a16="http://schemas.microsoft.com/office/drawing/2014/main" id="{00F46FB5-E5F4-466C-BF2E-54D32EF00A77}"/>
                    </a:ext>
                  </a:extLst>
                </p:cNvPr>
                <p:cNvSpPr/>
                <p:nvPr/>
              </p:nvSpPr>
              <p:spPr>
                <a:xfrm>
                  <a:off x="2538455" y="2211127"/>
                  <a:ext cx="1827805" cy="1827805"/>
                </a:xfrm>
                <a:prstGeom prst="arc">
                  <a:avLst>
                    <a:gd name="adj1" fmla="val 19274902"/>
                    <a:gd name="adj2" fmla="val 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5" name="Isosceles Triangle 74">
                  <a:extLst>
                    <a:ext uri="{FF2B5EF4-FFF2-40B4-BE49-F238E27FC236}">
                      <a16:creationId xmlns:a16="http://schemas.microsoft.com/office/drawing/2014/main" id="{AA6C48B8-E62E-4AEB-AE41-D010A52D440E}"/>
                    </a:ext>
                  </a:extLst>
                </p:cNvPr>
                <p:cNvSpPr/>
                <p:nvPr/>
              </p:nvSpPr>
              <p:spPr>
                <a:xfrm rot="19418978">
                  <a:off x="4101465" y="2452900"/>
                  <a:ext cx="159966" cy="23766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43201ED3-F2F1-4B6E-8269-1602E781ABD1}"/>
                      </a:ext>
                    </a:extLst>
                  </p:cNvPr>
                  <p:cNvSpPr/>
                  <p:nvPr/>
                </p:nvSpPr>
                <p:spPr>
                  <a:xfrm rot="16200000">
                    <a:off x="4960376" y="2834149"/>
                    <a:ext cx="153151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3600" i="1">
                                  <a:latin typeface="Cambria Math" panose="02040503050406030204" pitchFamily="18" charset="0"/>
                                </a:rPr>
                              </m:ctrlPr>
                            </m:funcPr>
                            <m:fName>
                              <m:r>
                                <m:rPr>
                                  <m:sty m:val="p"/>
                                </m:rPr>
                                <a:rPr lang="en-US" sz="3600">
                                  <a:latin typeface="Cambria Math" panose="02040503050406030204" pitchFamily="18" charset="0"/>
                                </a:rPr>
                                <m:t>sinh</m:t>
                              </m:r>
                            </m:fName>
                            <m:e>
                              <m:r>
                                <a:rPr lang="en-US" sz="3600" i="1">
                                  <a:latin typeface="Cambria Math" panose="02040503050406030204" pitchFamily="18" charset="0"/>
                                </a:rPr>
                                <m:t>𝜙</m:t>
                              </m:r>
                            </m:e>
                          </m:func>
                        </m:oMath>
                      </m:oMathPara>
                    </a14:m>
                    <a:endParaRPr lang="en-CA" sz="3600" dirty="0"/>
                  </a:p>
                </p:txBody>
              </p:sp>
            </mc:Choice>
            <mc:Fallback xmlns="">
              <p:sp>
                <p:nvSpPr>
                  <p:cNvPr id="70" name="Rectangle 69">
                    <a:extLst>
                      <a:ext uri="{FF2B5EF4-FFF2-40B4-BE49-F238E27FC236}">
                        <a16:creationId xmlns:a16="http://schemas.microsoft.com/office/drawing/2014/main" id="{43201ED3-F2F1-4B6E-8269-1602E781ABD1}"/>
                      </a:ext>
                    </a:extLst>
                  </p:cNvPr>
                  <p:cNvSpPr>
                    <a:spLocks noRot="1" noChangeAspect="1" noMove="1" noResize="1" noEditPoints="1" noAdjustHandles="1" noChangeArrowheads="1" noChangeShapeType="1" noTextEdit="1"/>
                  </p:cNvSpPr>
                  <p:nvPr/>
                </p:nvSpPr>
                <p:spPr>
                  <a:xfrm rot="16200000">
                    <a:off x="4960376" y="2834149"/>
                    <a:ext cx="1531510" cy="646331"/>
                  </a:xfrm>
                  <a:prstGeom prst="rect">
                    <a:avLst/>
                  </a:prstGeom>
                  <a:blipFill>
                    <a:blip r:embed="rId13"/>
                    <a:stretch>
                      <a:fillRect/>
                    </a:stretch>
                  </a:blipFill>
                </p:spPr>
                <p:txBody>
                  <a:bodyPr/>
                  <a:lstStyle/>
                  <a:p>
                    <a:r>
                      <a:rPr lang="en-CA">
                        <a:noFill/>
                      </a:rPr>
                      <a:t> </a:t>
                    </a:r>
                  </a:p>
                </p:txBody>
              </p:sp>
            </mc:Fallback>
          </mc:AlternateContent>
          <p:sp>
            <p:nvSpPr>
              <p:cNvPr id="71" name="Right Brace 70">
                <a:extLst>
                  <a:ext uri="{FF2B5EF4-FFF2-40B4-BE49-F238E27FC236}">
                    <a16:creationId xmlns:a16="http://schemas.microsoft.com/office/drawing/2014/main" id="{E6C94D38-5422-4308-80BF-68975388BE50}"/>
                  </a:ext>
                </a:extLst>
              </p:cNvPr>
              <p:cNvSpPr/>
              <p:nvPr/>
            </p:nvSpPr>
            <p:spPr>
              <a:xfrm rot="5400000">
                <a:off x="3474298" y="2963157"/>
                <a:ext cx="209156" cy="286213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DB74D5F1-5659-4CCF-88D3-977BA515A55D}"/>
                      </a:ext>
                    </a:extLst>
                  </p:cNvPr>
                  <p:cNvSpPr/>
                  <p:nvPr/>
                </p:nvSpPr>
                <p:spPr>
                  <a:xfrm>
                    <a:off x="2930013" y="4431891"/>
                    <a:ext cx="159402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3600" i="1" smtClean="0">
                                  <a:latin typeface="Cambria Math" panose="02040503050406030204" pitchFamily="18" charset="0"/>
                                </a:rPr>
                              </m:ctrlPr>
                            </m:funcPr>
                            <m:fName>
                              <m:r>
                                <m:rPr>
                                  <m:sty m:val="p"/>
                                </m:rPr>
                                <a:rPr lang="en-US" sz="3600">
                                  <a:latin typeface="Cambria Math" panose="02040503050406030204" pitchFamily="18" charset="0"/>
                                </a:rPr>
                                <m:t>cos</m:t>
                              </m:r>
                              <m:r>
                                <m:rPr>
                                  <m:sty m:val="p"/>
                                </m:rPr>
                                <a:rPr lang="en-US" sz="3600" b="0" i="0" smtClean="0">
                                  <a:latin typeface="Cambria Math" panose="02040503050406030204" pitchFamily="18" charset="0"/>
                                </a:rPr>
                                <m:t>h</m:t>
                              </m:r>
                            </m:fName>
                            <m:e>
                              <m:r>
                                <a:rPr lang="en-US" sz="3600" b="0" i="1" smtClean="0">
                                  <a:latin typeface="Cambria Math" panose="02040503050406030204" pitchFamily="18" charset="0"/>
                                </a:rPr>
                                <m:t>𝜙</m:t>
                              </m:r>
                            </m:e>
                          </m:func>
                        </m:oMath>
                      </m:oMathPara>
                    </a14:m>
                    <a:endParaRPr lang="en-CA" sz="3600" dirty="0"/>
                  </a:p>
                </p:txBody>
              </p:sp>
            </mc:Choice>
            <mc:Fallback xmlns="">
              <p:sp>
                <p:nvSpPr>
                  <p:cNvPr id="72" name="Rectangle 71">
                    <a:extLst>
                      <a:ext uri="{FF2B5EF4-FFF2-40B4-BE49-F238E27FC236}">
                        <a16:creationId xmlns:a16="http://schemas.microsoft.com/office/drawing/2014/main" id="{DB74D5F1-5659-4CCF-88D3-977BA515A55D}"/>
                      </a:ext>
                    </a:extLst>
                  </p:cNvPr>
                  <p:cNvSpPr>
                    <a:spLocks noRot="1" noChangeAspect="1" noMove="1" noResize="1" noEditPoints="1" noAdjustHandles="1" noChangeArrowheads="1" noChangeShapeType="1" noTextEdit="1"/>
                  </p:cNvSpPr>
                  <p:nvPr/>
                </p:nvSpPr>
                <p:spPr>
                  <a:xfrm>
                    <a:off x="2930013" y="4431891"/>
                    <a:ext cx="1594026" cy="646331"/>
                  </a:xfrm>
                  <a:prstGeom prst="rect">
                    <a:avLst/>
                  </a:prstGeom>
                  <a:blipFill>
                    <a:blip r:embed="rId14"/>
                    <a:stretch>
                      <a:fillRect/>
                    </a:stretch>
                  </a:blipFill>
                </p:spPr>
                <p:txBody>
                  <a:bodyPr/>
                  <a:lstStyle/>
                  <a:p>
                    <a:r>
                      <a:rPr lang="en-CA">
                        <a:noFill/>
                      </a:rPr>
                      <a:t> </a:t>
                    </a:r>
                  </a:p>
                </p:txBody>
              </p:sp>
            </mc:Fallback>
          </mc:AlternateContent>
          <p:sp>
            <p:nvSpPr>
              <p:cNvPr id="73" name="Right Brace 72">
                <a:extLst>
                  <a:ext uri="{FF2B5EF4-FFF2-40B4-BE49-F238E27FC236}">
                    <a16:creationId xmlns:a16="http://schemas.microsoft.com/office/drawing/2014/main" id="{995883F4-CBB2-4C47-89EC-9F5B468A1E17}"/>
                  </a:ext>
                </a:extLst>
              </p:cNvPr>
              <p:cNvSpPr/>
              <p:nvPr/>
            </p:nvSpPr>
            <p:spPr>
              <a:xfrm>
                <a:off x="5080287" y="2419491"/>
                <a:ext cx="288126" cy="16805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
          <p:nvSpPr>
            <p:cNvPr id="82" name="Rectangle 81">
              <a:extLst>
                <a:ext uri="{FF2B5EF4-FFF2-40B4-BE49-F238E27FC236}">
                  <a16:creationId xmlns:a16="http://schemas.microsoft.com/office/drawing/2014/main" id="{05850592-85BE-4EBA-902B-E33DE08D5D2F}"/>
                </a:ext>
              </a:extLst>
            </p:cNvPr>
            <p:cNvSpPr/>
            <p:nvPr/>
          </p:nvSpPr>
          <p:spPr>
            <a:xfrm>
              <a:off x="12693445" y="1518689"/>
              <a:ext cx="5240594" cy="500009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758718380"/>
      </p:ext>
    </p:extLst>
  </p:cSld>
  <p:clrMapOvr>
    <a:masterClrMapping/>
  </p:clrMapOvr>
  <mc:AlternateContent xmlns:mc="http://schemas.openxmlformats.org/markup-compatibility/2006" xmlns:p14="http://schemas.microsoft.com/office/powerpoint/2010/main">
    <mc:Choice Requires="p14">
      <p:transition spd="slow" p14:dur="2000" advTm="11647"/>
    </mc:Choice>
    <mc:Fallback xmlns="">
      <p:transition spd="slow" advTm="116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6" grpId="0"/>
      <p:bldP spid="57" grpId="0" animBg="1"/>
      <p:bldP spid="5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Group 150">
            <a:extLst>
              <a:ext uri="{FF2B5EF4-FFF2-40B4-BE49-F238E27FC236}">
                <a16:creationId xmlns:a16="http://schemas.microsoft.com/office/drawing/2014/main" id="{4043AC75-9306-49C6-A6C7-FB0EA3271CF1}"/>
              </a:ext>
            </a:extLst>
          </p:cNvPr>
          <p:cNvGrpSpPr/>
          <p:nvPr/>
        </p:nvGrpSpPr>
        <p:grpSpPr>
          <a:xfrm>
            <a:off x="4745292" y="-985042"/>
            <a:ext cx="8715069" cy="8796772"/>
            <a:chOff x="2021756" y="-985042"/>
            <a:chExt cx="8715069" cy="8796772"/>
          </a:xfrm>
        </p:grpSpPr>
        <p:grpSp>
          <p:nvGrpSpPr>
            <p:cNvPr id="152" name="Group 151">
              <a:extLst>
                <a:ext uri="{FF2B5EF4-FFF2-40B4-BE49-F238E27FC236}">
                  <a16:creationId xmlns:a16="http://schemas.microsoft.com/office/drawing/2014/main" id="{65B69445-21BD-4262-90C3-C5C662414F3A}"/>
                </a:ext>
              </a:extLst>
            </p:cNvPr>
            <p:cNvGrpSpPr/>
            <p:nvPr/>
          </p:nvGrpSpPr>
          <p:grpSpPr>
            <a:xfrm>
              <a:off x="2021756" y="-985042"/>
              <a:ext cx="8715069" cy="8796772"/>
              <a:chOff x="6648450" y="76200"/>
              <a:chExt cx="6096000" cy="6153150"/>
            </a:xfrm>
          </p:grpSpPr>
          <p:pic>
            <p:nvPicPr>
              <p:cNvPr id="164" name="Picture 163">
                <a:extLst>
                  <a:ext uri="{FF2B5EF4-FFF2-40B4-BE49-F238E27FC236}">
                    <a16:creationId xmlns:a16="http://schemas.microsoft.com/office/drawing/2014/main" id="{F017C70B-A192-4976-B5C6-462AE985F90E}"/>
                  </a:ext>
                </a:extLst>
              </p:cNvPr>
              <p:cNvPicPr>
                <a:picLocks noChangeAspect="1"/>
              </p:cNvPicPr>
              <p:nvPr/>
            </p:nvPicPr>
            <p:blipFill rotWithShape="1">
              <a:blip r:embed="rId3"/>
              <a:srcRect l="47629"/>
              <a:stretch/>
            </p:blipFill>
            <p:spPr>
              <a:xfrm>
                <a:off x="7633606" y="1119132"/>
                <a:ext cx="4005943" cy="4039164"/>
              </a:xfrm>
              <a:prstGeom prst="rect">
                <a:avLst/>
              </a:prstGeom>
            </p:spPr>
          </p:pic>
          <p:grpSp>
            <p:nvGrpSpPr>
              <p:cNvPr id="165" name="Group 164">
                <a:extLst>
                  <a:ext uri="{FF2B5EF4-FFF2-40B4-BE49-F238E27FC236}">
                    <a16:creationId xmlns:a16="http://schemas.microsoft.com/office/drawing/2014/main" id="{4A37FC16-A59A-4BBC-82F9-A42755D255C7}"/>
                  </a:ext>
                </a:extLst>
              </p:cNvPr>
              <p:cNvGrpSpPr/>
              <p:nvPr/>
            </p:nvGrpSpPr>
            <p:grpSpPr>
              <a:xfrm>
                <a:off x="7708900" y="549061"/>
                <a:ext cx="3879850" cy="5172289"/>
                <a:chOff x="8261350" y="549061"/>
                <a:chExt cx="3879850" cy="5172289"/>
              </a:xfrm>
            </p:grpSpPr>
            <p:grpSp>
              <p:nvGrpSpPr>
                <p:cNvPr id="177" name="Group 176">
                  <a:extLst>
                    <a:ext uri="{FF2B5EF4-FFF2-40B4-BE49-F238E27FC236}">
                      <a16:creationId xmlns:a16="http://schemas.microsoft.com/office/drawing/2014/main" id="{5F802CCB-C98D-4A9D-A528-5836A35C1BB1}"/>
                    </a:ext>
                  </a:extLst>
                </p:cNvPr>
                <p:cNvGrpSpPr/>
                <p:nvPr/>
              </p:nvGrpSpPr>
              <p:grpSpPr>
                <a:xfrm>
                  <a:off x="8261350" y="4333661"/>
                  <a:ext cx="3807822" cy="1387689"/>
                  <a:chOff x="5194300" y="4139986"/>
                  <a:chExt cx="3807822" cy="1387689"/>
                </a:xfrm>
              </p:grpSpPr>
              <p:sp>
                <p:nvSpPr>
                  <p:cNvPr id="181" name="Freeform: Shape 180">
                    <a:extLst>
                      <a:ext uri="{FF2B5EF4-FFF2-40B4-BE49-F238E27FC236}">
                        <a16:creationId xmlns:a16="http://schemas.microsoft.com/office/drawing/2014/main" id="{36FEA988-1176-488D-974D-7217889C4575}"/>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2" name="Freeform: Shape 181">
                    <a:extLst>
                      <a:ext uri="{FF2B5EF4-FFF2-40B4-BE49-F238E27FC236}">
                        <a16:creationId xmlns:a16="http://schemas.microsoft.com/office/drawing/2014/main" id="{8781D727-EB6C-4EDF-B493-3F843E9A316B}"/>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8" name="Group 177">
                  <a:extLst>
                    <a:ext uri="{FF2B5EF4-FFF2-40B4-BE49-F238E27FC236}">
                      <a16:creationId xmlns:a16="http://schemas.microsoft.com/office/drawing/2014/main" id="{6ED17B5B-06C1-40E4-969D-2A07837EBEC8}"/>
                    </a:ext>
                  </a:extLst>
                </p:cNvPr>
                <p:cNvGrpSpPr/>
                <p:nvPr/>
              </p:nvGrpSpPr>
              <p:grpSpPr>
                <a:xfrm rot="10800000">
                  <a:off x="8333378" y="549061"/>
                  <a:ext cx="3807822" cy="1387689"/>
                  <a:chOff x="5194300" y="4139986"/>
                  <a:chExt cx="3807822" cy="1387689"/>
                </a:xfrm>
              </p:grpSpPr>
              <p:sp>
                <p:nvSpPr>
                  <p:cNvPr id="179" name="Freeform: Shape 178">
                    <a:extLst>
                      <a:ext uri="{FF2B5EF4-FFF2-40B4-BE49-F238E27FC236}">
                        <a16:creationId xmlns:a16="http://schemas.microsoft.com/office/drawing/2014/main" id="{FC7B8399-3D48-4E6D-B07E-69CFF8E0AD3B}"/>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Freeform: Shape 179">
                    <a:extLst>
                      <a:ext uri="{FF2B5EF4-FFF2-40B4-BE49-F238E27FC236}">
                        <a16:creationId xmlns:a16="http://schemas.microsoft.com/office/drawing/2014/main" id="{C6917F3C-4DE1-4E51-9215-AAF3A1CF8D7D}"/>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166" name="Group 165">
                <a:extLst>
                  <a:ext uri="{FF2B5EF4-FFF2-40B4-BE49-F238E27FC236}">
                    <a16:creationId xmlns:a16="http://schemas.microsoft.com/office/drawing/2014/main" id="{184FEFB6-46BB-4073-AD4C-AC62E441561F}"/>
                  </a:ext>
                </a:extLst>
              </p:cNvPr>
              <p:cNvGrpSpPr/>
              <p:nvPr/>
            </p:nvGrpSpPr>
            <p:grpSpPr>
              <a:xfrm>
                <a:off x="7062680" y="1169881"/>
                <a:ext cx="5184989" cy="3905250"/>
                <a:chOff x="7615130" y="1169881"/>
                <a:chExt cx="5184989" cy="3905250"/>
              </a:xfrm>
            </p:grpSpPr>
            <p:grpSp>
              <p:nvGrpSpPr>
                <p:cNvPr id="171" name="Group 170">
                  <a:extLst>
                    <a:ext uri="{FF2B5EF4-FFF2-40B4-BE49-F238E27FC236}">
                      <a16:creationId xmlns:a16="http://schemas.microsoft.com/office/drawing/2014/main" id="{14833A1E-A95F-41DE-A8FE-2221CCD6814E}"/>
                    </a:ext>
                  </a:extLst>
                </p:cNvPr>
                <p:cNvGrpSpPr/>
                <p:nvPr/>
              </p:nvGrpSpPr>
              <p:grpSpPr>
                <a:xfrm rot="16200000">
                  <a:off x="10202364" y="2477375"/>
                  <a:ext cx="3807822" cy="1387689"/>
                  <a:chOff x="5194300" y="4139986"/>
                  <a:chExt cx="3807822" cy="1387689"/>
                </a:xfrm>
              </p:grpSpPr>
              <p:sp>
                <p:nvSpPr>
                  <p:cNvPr id="175" name="Freeform: Shape 174">
                    <a:extLst>
                      <a:ext uri="{FF2B5EF4-FFF2-40B4-BE49-F238E27FC236}">
                        <a16:creationId xmlns:a16="http://schemas.microsoft.com/office/drawing/2014/main" id="{405E41CE-47DB-426E-9310-A7F6BD59CCB2}"/>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6" name="Freeform: Shape 175">
                    <a:extLst>
                      <a:ext uri="{FF2B5EF4-FFF2-40B4-BE49-F238E27FC236}">
                        <a16:creationId xmlns:a16="http://schemas.microsoft.com/office/drawing/2014/main" id="{10162EB3-C94B-4517-947D-C1CF1210140D}"/>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2" name="Group 171">
                  <a:extLst>
                    <a:ext uri="{FF2B5EF4-FFF2-40B4-BE49-F238E27FC236}">
                      <a16:creationId xmlns:a16="http://schemas.microsoft.com/office/drawing/2014/main" id="{60F7132D-4083-42B7-8AAB-F98D0673B9AB}"/>
                    </a:ext>
                  </a:extLst>
                </p:cNvPr>
                <p:cNvGrpSpPr/>
                <p:nvPr/>
              </p:nvGrpSpPr>
              <p:grpSpPr>
                <a:xfrm rot="5400000">
                  <a:off x="6405064" y="2379947"/>
                  <a:ext cx="3807822" cy="1387689"/>
                  <a:chOff x="5194300" y="4139986"/>
                  <a:chExt cx="3807822" cy="1387689"/>
                </a:xfrm>
              </p:grpSpPr>
              <p:sp>
                <p:nvSpPr>
                  <p:cNvPr id="173" name="Freeform: Shape 172">
                    <a:extLst>
                      <a:ext uri="{FF2B5EF4-FFF2-40B4-BE49-F238E27FC236}">
                        <a16:creationId xmlns:a16="http://schemas.microsoft.com/office/drawing/2014/main" id="{54AA9D4E-2D53-44DD-880B-D49AC699557B}"/>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Freeform: Shape 173">
                    <a:extLst>
                      <a:ext uri="{FF2B5EF4-FFF2-40B4-BE49-F238E27FC236}">
                        <a16:creationId xmlns:a16="http://schemas.microsoft.com/office/drawing/2014/main" id="{C3BDC6C0-3FD4-4665-AEAD-CD61BF1F1F65}"/>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67" name="Rectangle 166">
                <a:extLst>
                  <a:ext uri="{FF2B5EF4-FFF2-40B4-BE49-F238E27FC236}">
                    <a16:creationId xmlns:a16="http://schemas.microsoft.com/office/drawing/2014/main" id="{46C466BF-5F21-4673-BEF8-31DEF61CBB73}"/>
                  </a:ext>
                </a:extLst>
              </p:cNvPr>
              <p:cNvSpPr/>
              <p:nvPr/>
            </p:nvSpPr>
            <p:spPr>
              <a:xfrm>
                <a:off x="6648450" y="742950"/>
                <a:ext cx="93345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Rectangle 167">
                <a:extLst>
                  <a:ext uri="{FF2B5EF4-FFF2-40B4-BE49-F238E27FC236}">
                    <a16:creationId xmlns:a16="http://schemas.microsoft.com/office/drawing/2014/main" id="{FCD06CA7-D931-4C0B-B38C-E696ACBECEB1}"/>
                  </a:ext>
                </a:extLst>
              </p:cNvPr>
              <p:cNvSpPr/>
              <p:nvPr/>
            </p:nvSpPr>
            <p:spPr>
              <a:xfrm>
                <a:off x="11639550" y="704850"/>
                <a:ext cx="11049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9" name="Rectangle 168">
                <a:extLst>
                  <a:ext uri="{FF2B5EF4-FFF2-40B4-BE49-F238E27FC236}">
                    <a16:creationId xmlns:a16="http://schemas.microsoft.com/office/drawing/2014/main" id="{275E4859-A560-4725-B426-39E7135223A4}"/>
                  </a:ext>
                </a:extLst>
              </p:cNvPr>
              <p:cNvSpPr/>
              <p:nvPr/>
            </p:nvSpPr>
            <p:spPr>
              <a:xfrm rot="16200000">
                <a:off x="9001125" y="-1743075"/>
                <a:ext cx="11430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0" name="Rectangle 169">
                <a:extLst>
                  <a:ext uri="{FF2B5EF4-FFF2-40B4-BE49-F238E27FC236}">
                    <a16:creationId xmlns:a16="http://schemas.microsoft.com/office/drawing/2014/main" id="{2ADF7340-C67B-493D-B3F2-362A08BA169E}"/>
                  </a:ext>
                </a:extLst>
              </p:cNvPr>
              <p:cNvSpPr/>
              <p:nvPr/>
            </p:nvSpPr>
            <p:spPr>
              <a:xfrm rot="16200000">
                <a:off x="9020175" y="3267075"/>
                <a:ext cx="11430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3" name="Group 152">
              <a:extLst>
                <a:ext uri="{FF2B5EF4-FFF2-40B4-BE49-F238E27FC236}">
                  <a16:creationId xmlns:a16="http://schemas.microsoft.com/office/drawing/2014/main" id="{E2B1086F-D1C2-4470-A103-C3A5DE7E7DCC}"/>
                </a:ext>
              </a:extLst>
            </p:cNvPr>
            <p:cNvGrpSpPr/>
            <p:nvPr/>
          </p:nvGrpSpPr>
          <p:grpSpPr>
            <a:xfrm>
              <a:off x="4826306" y="5539745"/>
              <a:ext cx="2882008" cy="360533"/>
              <a:chOff x="7735792" y="5186226"/>
              <a:chExt cx="2507278" cy="313655"/>
            </a:xfrm>
          </p:grpSpPr>
          <p:sp>
            <p:nvSpPr>
              <p:cNvPr id="162" name="Isosceles Triangle 161">
                <a:extLst>
                  <a:ext uri="{FF2B5EF4-FFF2-40B4-BE49-F238E27FC236}">
                    <a16:creationId xmlns:a16="http://schemas.microsoft.com/office/drawing/2014/main" id="{027F929B-8FB0-4912-8B32-7AA714D79ED4}"/>
                  </a:ext>
                </a:extLst>
              </p:cNvPr>
              <p:cNvSpPr/>
              <p:nvPr/>
            </p:nvSpPr>
            <p:spPr>
              <a:xfrm rot="18644382">
                <a:off x="9911000" y="5121338"/>
                <a:ext cx="267182" cy="396958"/>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3" name="Isosceles Triangle 162">
                <a:extLst>
                  <a:ext uri="{FF2B5EF4-FFF2-40B4-BE49-F238E27FC236}">
                    <a16:creationId xmlns:a16="http://schemas.microsoft.com/office/drawing/2014/main" id="{A27FFAF0-6CD1-4738-BD71-5F337BEEF8E0}"/>
                  </a:ext>
                </a:extLst>
              </p:cNvPr>
              <p:cNvSpPr/>
              <p:nvPr/>
            </p:nvSpPr>
            <p:spPr>
              <a:xfrm rot="13942701">
                <a:off x="7800680" y="5167811"/>
                <a:ext cx="267182" cy="396958"/>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154" name="Isosceles Triangle 153">
              <a:extLst>
                <a:ext uri="{FF2B5EF4-FFF2-40B4-BE49-F238E27FC236}">
                  <a16:creationId xmlns:a16="http://schemas.microsoft.com/office/drawing/2014/main" id="{D5365354-57B6-4217-8E62-A08089932E85}"/>
                </a:ext>
              </a:extLst>
            </p:cNvPr>
            <p:cNvSpPr/>
            <p:nvPr/>
          </p:nvSpPr>
          <p:spPr>
            <a:xfrm rot="7844382">
              <a:off x="4985507" y="841248"/>
              <a:ext cx="307114" cy="456286"/>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5" name="Isosceles Triangle 154">
              <a:extLst>
                <a:ext uri="{FF2B5EF4-FFF2-40B4-BE49-F238E27FC236}">
                  <a16:creationId xmlns:a16="http://schemas.microsoft.com/office/drawing/2014/main" id="{FAC6ED44-C967-474E-A4B9-587B244823EF}"/>
                </a:ext>
              </a:extLst>
            </p:cNvPr>
            <p:cNvSpPr/>
            <p:nvPr/>
          </p:nvSpPr>
          <p:spPr>
            <a:xfrm rot="3142701">
              <a:off x="7461279" y="771146"/>
              <a:ext cx="307114" cy="456286"/>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56" name="Group 155">
              <a:extLst>
                <a:ext uri="{FF2B5EF4-FFF2-40B4-BE49-F238E27FC236}">
                  <a16:creationId xmlns:a16="http://schemas.microsoft.com/office/drawing/2014/main" id="{A7E829D9-4FAF-4854-9500-10FAB001AAD0}"/>
                </a:ext>
              </a:extLst>
            </p:cNvPr>
            <p:cNvGrpSpPr/>
            <p:nvPr/>
          </p:nvGrpSpPr>
          <p:grpSpPr>
            <a:xfrm rot="5400000" flipV="1">
              <a:off x="7227501" y="3056148"/>
              <a:ext cx="2947700" cy="475069"/>
              <a:chOff x="7735792" y="5092292"/>
              <a:chExt cx="2564428" cy="407590"/>
            </a:xfrm>
          </p:grpSpPr>
          <p:sp>
            <p:nvSpPr>
              <p:cNvPr id="160" name="Isosceles Triangle 159">
                <a:extLst>
                  <a:ext uri="{FF2B5EF4-FFF2-40B4-BE49-F238E27FC236}">
                    <a16:creationId xmlns:a16="http://schemas.microsoft.com/office/drawing/2014/main" id="{30986346-7191-420C-8D6F-620074277196}"/>
                  </a:ext>
                </a:extLst>
              </p:cNvPr>
              <p:cNvSpPr/>
              <p:nvPr/>
            </p:nvSpPr>
            <p:spPr>
              <a:xfrm rot="18644382">
                <a:off x="9968150" y="5027404"/>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1" name="Isosceles Triangle 160">
                <a:extLst>
                  <a:ext uri="{FF2B5EF4-FFF2-40B4-BE49-F238E27FC236}">
                    <a16:creationId xmlns:a16="http://schemas.microsoft.com/office/drawing/2014/main" id="{4C3E6192-4F57-49DE-AE91-9D8555CD9DF0}"/>
                  </a:ext>
                </a:extLst>
              </p:cNvPr>
              <p:cNvSpPr/>
              <p:nvPr/>
            </p:nvSpPr>
            <p:spPr>
              <a:xfrm rot="13942701">
                <a:off x="7800680" y="5167812"/>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7" name="Group 156">
              <a:extLst>
                <a:ext uri="{FF2B5EF4-FFF2-40B4-BE49-F238E27FC236}">
                  <a16:creationId xmlns:a16="http://schemas.microsoft.com/office/drawing/2014/main" id="{38E9812A-34EF-4ED3-8465-7D8D540B5520}"/>
                </a:ext>
              </a:extLst>
            </p:cNvPr>
            <p:cNvGrpSpPr/>
            <p:nvPr/>
          </p:nvGrpSpPr>
          <p:grpSpPr>
            <a:xfrm rot="16200000" flipV="1">
              <a:off x="2589742" y="3221566"/>
              <a:ext cx="2816318" cy="562658"/>
              <a:chOff x="7850092" y="5092292"/>
              <a:chExt cx="2450128" cy="482738"/>
            </a:xfrm>
          </p:grpSpPr>
          <p:sp>
            <p:nvSpPr>
              <p:cNvPr id="158" name="Isosceles Triangle 157">
                <a:extLst>
                  <a:ext uri="{FF2B5EF4-FFF2-40B4-BE49-F238E27FC236}">
                    <a16:creationId xmlns:a16="http://schemas.microsoft.com/office/drawing/2014/main" id="{AFFA3B70-85D9-496C-8A5D-04D5E98B9C5F}"/>
                  </a:ext>
                </a:extLst>
              </p:cNvPr>
              <p:cNvSpPr/>
              <p:nvPr/>
            </p:nvSpPr>
            <p:spPr>
              <a:xfrm rot="18644382">
                <a:off x="9968150" y="5027404"/>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9" name="Isosceles Triangle 158">
                <a:extLst>
                  <a:ext uri="{FF2B5EF4-FFF2-40B4-BE49-F238E27FC236}">
                    <a16:creationId xmlns:a16="http://schemas.microsoft.com/office/drawing/2014/main" id="{A1515379-0452-4F9C-B533-03CE4E881BCB}"/>
                  </a:ext>
                </a:extLst>
              </p:cNvPr>
              <p:cNvSpPr/>
              <p:nvPr/>
            </p:nvSpPr>
            <p:spPr>
              <a:xfrm rot="13942701">
                <a:off x="7914980" y="5242960"/>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84" name="Subtitle 2">
            <a:extLst>
              <a:ext uri="{FF2B5EF4-FFF2-40B4-BE49-F238E27FC236}">
                <a16:creationId xmlns:a16="http://schemas.microsoft.com/office/drawing/2014/main" id="{B46192D0-49ED-45A8-8CFB-23D22716F3D8}"/>
              </a:ext>
            </a:extLst>
          </p:cNvPr>
          <p:cNvSpPr txBox="1">
            <a:spLocks/>
          </p:cNvSpPr>
          <p:nvPr/>
        </p:nvSpPr>
        <p:spPr>
          <a:xfrm>
            <a:off x="0" y="914400"/>
            <a:ext cx="5928852" cy="973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Hyperbolic Rotation</a:t>
            </a:r>
          </a:p>
        </p:txBody>
      </p: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639960D2-DA01-45D7-9357-F48FDDEB28A9}"/>
                  </a:ext>
                </a:extLst>
              </p:cNvPr>
              <p:cNvSpPr/>
              <p:nvPr/>
            </p:nvSpPr>
            <p:spPr>
              <a:xfrm>
                <a:off x="442452" y="2236286"/>
                <a:ext cx="5468035" cy="167315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endChr m:val="]"/>
                          <m:ctrlPr>
                            <a:rPr lang="en-US" sz="5400" i="1">
                              <a:latin typeface="Cambria Math" panose="02040503050406030204" pitchFamily="18" charset="0"/>
                            </a:rPr>
                          </m:ctrlPr>
                        </m:dPr>
                        <m:e>
                          <m:m>
                            <m:mPr>
                              <m:mcs>
                                <m:mc>
                                  <m:mcPr>
                                    <m:count m:val="2"/>
                                    <m:mcJc m:val="center"/>
                                  </m:mcPr>
                                </m:mc>
                              </m:mcs>
                              <m:ctrlPr>
                                <a:rPr lang="en-US" sz="5400" i="1">
                                  <a:latin typeface="Cambria Math" panose="02040503050406030204" pitchFamily="18" charset="0"/>
                                </a:rPr>
                              </m:ctrlPr>
                            </m:mPr>
                            <m:mr>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cosh</m:t>
                                    </m:r>
                                  </m:fName>
                                  <m:e>
                                    <m:r>
                                      <a:rPr lang="en-US" sz="5400" i="1">
                                        <a:latin typeface="Cambria Math" panose="02040503050406030204" pitchFamily="18" charset="0"/>
                                      </a:rPr>
                                      <m:t>𝜙</m:t>
                                    </m:r>
                                  </m:e>
                                </m:func>
                              </m:e>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sinh</m:t>
                                    </m:r>
                                  </m:fName>
                                  <m:e>
                                    <m:r>
                                      <a:rPr lang="en-US" sz="5400" i="1">
                                        <a:latin typeface="Cambria Math" panose="02040503050406030204" pitchFamily="18" charset="0"/>
                                      </a:rPr>
                                      <m:t>𝜙</m:t>
                                    </m:r>
                                  </m:e>
                                </m:func>
                              </m:e>
                            </m:mr>
                            <m:mr>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sinh</m:t>
                                    </m:r>
                                  </m:fName>
                                  <m:e>
                                    <m:r>
                                      <a:rPr lang="en-US" sz="5400" i="1">
                                        <a:latin typeface="Cambria Math" panose="02040503050406030204" pitchFamily="18" charset="0"/>
                                      </a:rPr>
                                      <m:t>𝜙</m:t>
                                    </m:r>
                                  </m:e>
                                </m:func>
                              </m:e>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cosh</m:t>
                                    </m:r>
                                  </m:fName>
                                  <m:e>
                                    <m:r>
                                      <a:rPr lang="en-US" sz="5400" i="1">
                                        <a:latin typeface="Cambria Math" panose="02040503050406030204" pitchFamily="18" charset="0"/>
                                      </a:rPr>
                                      <m:t>𝜙</m:t>
                                    </m:r>
                                  </m:e>
                                </m:func>
                              </m:e>
                            </m:mr>
                          </m:m>
                        </m:e>
                      </m:d>
                    </m:oMath>
                  </m:oMathPara>
                </a14:m>
                <a:endParaRPr lang="en-CA" sz="5400" dirty="0"/>
              </a:p>
            </p:txBody>
          </p:sp>
        </mc:Choice>
        <mc:Fallback xmlns="">
          <p:sp>
            <p:nvSpPr>
              <p:cNvPr id="85" name="Rectangle 84">
                <a:extLst>
                  <a:ext uri="{FF2B5EF4-FFF2-40B4-BE49-F238E27FC236}">
                    <a16:creationId xmlns:a16="http://schemas.microsoft.com/office/drawing/2014/main" id="{639960D2-DA01-45D7-9357-F48FDDEB28A9}"/>
                  </a:ext>
                </a:extLst>
              </p:cNvPr>
              <p:cNvSpPr>
                <a:spLocks noRot="1" noChangeAspect="1" noMove="1" noResize="1" noEditPoints="1" noAdjustHandles="1" noChangeArrowheads="1" noChangeShapeType="1" noTextEdit="1"/>
              </p:cNvSpPr>
              <p:nvPr/>
            </p:nvSpPr>
            <p:spPr>
              <a:xfrm>
                <a:off x="442452" y="2236286"/>
                <a:ext cx="5468035" cy="167315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6" name="Subtitle 2">
                <a:extLst>
                  <a:ext uri="{FF2B5EF4-FFF2-40B4-BE49-F238E27FC236}">
                    <a16:creationId xmlns:a16="http://schemas.microsoft.com/office/drawing/2014/main" id="{2DBE3AC5-6336-4AA2-B4C5-145D4A232CF0}"/>
                  </a:ext>
                </a:extLst>
              </p:cNvPr>
              <p:cNvSpPr txBox="1">
                <a:spLocks/>
              </p:cNvSpPr>
              <p:nvPr/>
            </p:nvSpPr>
            <p:spPr>
              <a:xfrm>
                <a:off x="383458" y="4724400"/>
                <a:ext cx="5043948" cy="9094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a:t>(keeps </a:t>
                </a:r>
                <a14:m>
                  <m:oMath xmlns:m="http://schemas.openxmlformats.org/officeDocument/2006/math">
                    <m:sSup>
                      <m:sSupPr>
                        <m:ctrlPr>
                          <a:rPr lang="en-US" sz="4800" b="0" i="1" smtClean="0">
                            <a:latin typeface="Cambria Math" panose="02040503050406030204" pitchFamily="18" charset="0"/>
                          </a:rPr>
                        </m:ctrlPr>
                      </m:sSupPr>
                      <m:e>
                        <m:r>
                          <a:rPr lang="en-US" sz="4800" b="0" i="1" smtClean="0">
                            <a:solidFill>
                              <a:schemeClr val="accent4">
                                <a:lumMod val="75000"/>
                              </a:schemeClr>
                            </a:solidFill>
                            <a:latin typeface="Cambria Math" panose="02040503050406030204" pitchFamily="18" charset="0"/>
                          </a:rPr>
                          <m:t>𝑠</m:t>
                        </m:r>
                      </m:e>
                      <m:sup>
                        <m:r>
                          <a:rPr lang="en-US" sz="4800" b="0" i="1" smtClean="0">
                            <a:latin typeface="Cambria Math" panose="02040503050406030204" pitchFamily="18" charset="0"/>
                          </a:rPr>
                          <m:t>2</m:t>
                        </m:r>
                      </m:sup>
                    </m:sSup>
                  </m:oMath>
                </a14:m>
                <a:r>
                  <a:rPr lang="en-US" sz="4800" dirty="0"/>
                  <a:t> constant)</a:t>
                </a:r>
              </a:p>
            </p:txBody>
          </p:sp>
        </mc:Choice>
        <mc:Fallback xmlns="">
          <p:sp>
            <p:nvSpPr>
              <p:cNvPr id="86" name="Subtitle 2">
                <a:extLst>
                  <a:ext uri="{FF2B5EF4-FFF2-40B4-BE49-F238E27FC236}">
                    <a16:creationId xmlns:a16="http://schemas.microsoft.com/office/drawing/2014/main" id="{2DBE3AC5-6336-4AA2-B4C5-145D4A232CF0}"/>
                  </a:ext>
                </a:extLst>
              </p:cNvPr>
              <p:cNvSpPr txBox="1">
                <a:spLocks noRot="1" noChangeAspect="1" noMove="1" noResize="1" noEditPoints="1" noAdjustHandles="1" noChangeArrowheads="1" noChangeShapeType="1" noTextEdit="1"/>
              </p:cNvSpPr>
              <p:nvPr/>
            </p:nvSpPr>
            <p:spPr>
              <a:xfrm>
                <a:off x="383458" y="4724400"/>
                <a:ext cx="5043948" cy="909484"/>
              </a:xfrm>
              <a:prstGeom prst="rect">
                <a:avLst/>
              </a:prstGeom>
              <a:blipFill>
                <a:blip r:embed="rId5"/>
                <a:stretch>
                  <a:fillRect l="-5079" t="-22819" r="-4837" b="-18792"/>
                </a:stretch>
              </a:blipFill>
            </p:spPr>
            <p:txBody>
              <a:bodyPr/>
              <a:lstStyle/>
              <a:p>
                <a:r>
                  <a:rPr lang="en-CA">
                    <a:noFill/>
                  </a:rPr>
                  <a:t> </a:t>
                </a:r>
              </a:p>
            </p:txBody>
          </p:sp>
        </mc:Fallback>
      </mc:AlternateContent>
    </p:spTree>
    <p:extLst>
      <p:ext uri="{BB962C8B-B14F-4D97-AF65-F5344CB8AC3E}">
        <p14:creationId xmlns:p14="http://schemas.microsoft.com/office/powerpoint/2010/main" val="1272855789"/>
      </p:ext>
    </p:extLst>
  </p:cSld>
  <p:clrMapOvr>
    <a:masterClrMapping/>
  </p:clrMapOvr>
  <mc:AlternateContent xmlns:mc="http://schemas.openxmlformats.org/markup-compatibility/2006" xmlns:p14="http://schemas.microsoft.com/office/powerpoint/2010/main">
    <mc:Choice Requires="p14">
      <p:transition spd="slow" p14:dur="2000" advTm="2273"/>
    </mc:Choice>
    <mc:Fallback xmlns="">
      <p:transition spd="slow" advTm="2273"/>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A085711F-13FB-4A50-AB94-B53F43F72801}"/>
              </a:ext>
            </a:extLst>
          </p:cNvPr>
          <p:cNvGrpSpPr/>
          <p:nvPr/>
        </p:nvGrpSpPr>
        <p:grpSpPr>
          <a:xfrm>
            <a:off x="4745292" y="-985042"/>
            <a:ext cx="8715069" cy="8796772"/>
            <a:chOff x="2021756" y="-985042"/>
            <a:chExt cx="8715069" cy="8796772"/>
          </a:xfrm>
        </p:grpSpPr>
        <p:grpSp>
          <p:nvGrpSpPr>
            <p:cNvPr id="150" name="Group 149">
              <a:extLst>
                <a:ext uri="{FF2B5EF4-FFF2-40B4-BE49-F238E27FC236}">
                  <a16:creationId xmlns:a16="http://schemas.microsoft.com/office/drawing/2014/main" id="{F1BE804A-18C9-41FC-B5D8-2B9BCB9D7765}"/>
                </a:ext>
              </a:extLst>
            </p:cNvPr>
            <p:cNvGrpSpPr/>
            <p:nvPr/>
          </p:nvGrpSpPr>
          <p:grpSpPr>
            <a:xfrm>
              <a:off x="2021756" y="-985042"/>
              <a:ext cx="8715069" cy="8796772"/>
              <a:chOff x="6648450" y="76200"/>
              <a:chExt cx="6096000" cy="6153150"/>
            </a:xfrm>
          </p:grpSpPr>
          <p:pic>
            <p:nvPicPr>
              <p:cNvPr id="162" name="Picture 161">
                <a:extLst>
                  <a:ext uri="{FF2B5EF4-FFF2-40B4-BE49-F238E27FC236}">
                    <a16:creationId xmlns:a16="http://schemas.microsoft.com/office/drawing/2014/main" id="{C78AAE0E-1682-43C2-A87B-B284F1F5F26B}"/>
                  </a:ext>
                </a:extLst>
              </p:cNvPr>
              <p:cNvPicPr>
                <a:picLocks noChangeAspect="1"/>
              </p:cNvPicPr>
              <p:nvPr/>
            </p:nvPicPr>
            <p:blipFill rotWithShape="1">
              <a:blip r:embed="rId3"/>
              <a:srcRect l="47629"/>
              <a:stretch/>
            </p:blipFill>
            <p:spPr>
              <a:xfrm>
                <a:off x="7633606" y="1119132"/>
                <a:ext cx="4005943" cy="4039164"/>
              </a:xfrm>
              <a:prstGeom prst="rect">
                <a:avLst/>
              </a:prstGeom>
            </p:spPr>
          </p:pic>
          <p:grpSp>
            <p:nvGrpSpPr>
              <p:cNvPr id="163" name="Group 162">
                <a:extLst>
                  <a:ext uri="{FF2B5EF4-FFF2-40B4-BE49-F238E27FC236}">
                    <a16:creationId xmlns:a16="http://schemas.microsoft.com/office/drawing/2014/main" id="{6D6044B9-167B-452E-B1EB-D1A08FC98780}"/>
                  </a:ext>
                </a:extLst>
              </p:cNvPr>
              <p:cNvGrpSpPr/>
              <p:nvPr/>
            </p:nvGrpSpPr>
            <p:grpSpPr>
              <a:xfrm>
                <a:off x="7708900" y="549061"/>
                <a:ext cx="3879850" cy="5172289"/>
                <a:chOff x="8261350" y="549061"/>
                <a:chExt cx="3879850" cy="5172289"/>
              </a:xfrm>
            </p:grpSpPr>
            <p:grpSp>
              <p:nvGrpSpPr>
                <p:cNvPr id="175" name="Group 174">
                  <a:extLst>
                    <a:ext uri="{FF2B5EF4-FFF2-40B4-BE49-F238E27FC236}">
                      <a16:creationId xmlns:a16="http://schemas.microsoft.com/office/drawing/2014/main" id="{7B839A71-E1C5-4D79-9FB6-8604204278F3}"/>
                    </a:ext>
                  </a:extLst>
                </p:cNvPr>
                <p:cNvGrpSpPr/>
                <p:nvPr/>
              </p:nvGrpSpPr>
              <p:grpSpPr>
                <a:xfrm>
                  <a:off x="8261350" y="4333661"/>
                  <a:ext cx="3807822" cy="1387689"/>
                  <a:chOff x="5194300" y="4139986"/>
                  <a:chExt cx="3807822" cy="1387689"/>
                </a:xfrm>
              </p:grpSpPr>
              <p:sp>
                <p:nvSpPr>
                  <p:cNvPr id="179" name="Freeform: Shape 178">
                    <a:extLst>
                      <a:ext uri="{FF2B5EF4-FFF2-40B4-BE49-F238E27FC236}">
                        <a16:creationId xmlns:a16="http://schemas.microsoft.com/office/drawing/2014/main" id="{4D1E3C9A-8893-40E1-B2FD-E4F28A926AC6}"/>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Freeform: Shape 179">
                    <a:extLst>
                      <a:ext uri="{FF2B5EF4-FFF2-40B4-BE49-F238E27FC236}">
                        <a16:creationId xmlns:a16="http://schemas.microsoft.com/office/drawing/2014/main" id="{FF50AF6A-4590-4363-8118-2E6F823AFCD1}"/>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6" name="Group 175">
                  <a:extLst>
                    <a:ext uri="{FF2B5EF4-FFF2-40B4-BE49-F238E27FC236}">
                      <a16:creationId xmlns:a16="http://schemas.microsoft.com/office/drawing/2014/main" id="{DF7EF3A6-CEEB-40DB-A212-BEBA4B2324F8}"/>
                    </a:ext>
                  </a:extLst>
                </p:cNvPr>
                <p:cNvGrpSpPr/>
                <p:nvPr/>
              </p:nvGrpSpPr>
              <p:grpSpPr>
                <a:xfrm rot="10800000">
                  <a:off x="8333378" y="549061"/>
                  <a:ext cx="3807822" cy="1387689"/>
                  <a:chOff x="5194300" y="4139986"/>
                  <a:chExt cx="3807822" cy="1387689"/>
                </a:xfrm>
              </p:grpSpPr>
              <p:sp>
                <p:nvSpPr>
                  <p:cNvPr id="177" name="Freeform: Shape 176">
                    <a:extLst>
                      <a:ext uri="{FF2B5EF4-FFF2-40B4-BE49-F238E27FC236}">
                        <a16:creationId xmlns:a16="http://schemas.microsoft.com/office/drawing/2014/main" id="{D9C913A0-A171-4158-89D5-ECB91AF9217F}"/>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Freeform: Shape 177">
                    <a:extLst>
                      <a:ext uri="{FF2B5EF4-FFF2-40B4-BE49-F238E27FC236}">
                        <a16:creationId xmlns:a16="http://schemas.microsoft.com/office/drawing/2014/main" id="{B3BF9973-94EC-4401-BA67-113952EC02A5}"/>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164" name="Group 163">
                <a:extLst>
                  <a:ext uri="{FF2B5EF4-FFF2-40B4-BE49-F238E27FC236}">
                    <a16:creationId xmlns:a16="http://schemas.microsoft.com/office/drawing/2014/main" id="{01BB95DF-1EA6-4033-B4B1-D617688A4A01}"/>
                  </a:ext>
                </a:extLst>
              </p:cNvPr>
              <p:cNvGrpSpPr/>
              <p:nvPr/>
            </p:nvGrpSpPr>
            <p:grpSpPr>
              <a:xfrm>
                <a:off x="7062680" y="1169881"/>
                <a:ext cx="5184989" cy="3905250"/>
                <a:chOff x="7615130" y="1169881"/>
                <a:chExt cx="5184989" cy="3905250"/>
              </a:xfrm>
            </p:grpSpPr>
            <p:grpSp>
              <p:nvGrpSpPr>
                <p:cNvPr id="169" name="Group 168">
                  <a:extLst>
                    <a:ext uri="{FF2B5EF4-FFF2-40B4-BE49-F238E27FC236}">
                      <a16:creationId xmlns:a16="http://schemas.microsoft.com/office/drawing/2014/main" id="{70B1DB78-4587-4966-AE1A-56D67723B94A}"/>
                    </a:ext>
                  </a:extLst>
                </p:cNvPr>
                <p:cNvGrpSpPr/>
                <p:nvPr/>
              </p:nvGrpSpPr>
              <p:grpSpPr>
                <a:xfrm rot="16200000">
                  <a:off x="10202364" y="2477375"/>
                  <a:ext cx="3807822" cy="1387689"/>
                  <a:chOff x="5194300" y="4139986"/>
                  <a:chExt cx="3807822" cy="1387689"/>
                </a:xfrm>
              </p:grpSpPr>
              <p:sp>
                <p:nvSpPr>
                  <p:cNvPr id="173" name="Freeform: Shape 172">
                    <a:extLst>
                      <a:ext uri="{FF2B5EF4-FFF2-40B4-BE49-F238E27FC236}">
                        <a16:creationId xmlns:a16="http://schemas.microsoft.com/office/drawing/2014/main" id="{D7DAE971-DA91-48B8-A110-ADAB1A4A4D07}"/>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Freeform: Shape 173">
                    <a:extLst>
                      <a:ext uri="{FF2B5EF4-FFF2-40B4-BE49-F238E27FC236}">
                        <a16:creationId xmlns:a16="http://schemas.microsoft.com/office/drawing/2014/main" id="{F85A0A16-6EC7-4D39-A5D7-047612E26704}"/>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0" name="Group 169">
                  <a:extLst>
                    <a:ext uri="{FF2B5EF4-FFF2-40B4-BE49-F238E27FC236}">
                      <a16:creationId xmlns:a16="http://schemas.microsoft.com/office/drawing/2014/main" id="{7E208626-FF8E-4A15-B8E2-3FD25E660482}"/>
                    </a:ext>
                  </a:extLst>
                </p:cNvPr>
                <p:cNvGrpSpPr/>
                <p:nvPr/>
              </p:nvGrpSpPr>
              <p:grpSpPr>
                <a:xfrm rot="5400000">
                  <a:off x="6405064" y="2379947"/>
                  <a:ext cx="3807822" cy="1387689"/>
                  <a:chOff x="5194300" y="4139986"/>
                  <a:chExt cx="3807822" cy="1387689"/>
                </a:xfrm>
              </p:grpSpPr>
              <p:sp>
                <p:nvSpPr>
                  <p:cNvPr id="171" name="Freeform: Shape 170">
                    <a:extLst>
                      <a:ext uri="{FF2B5EF4-FFF2-40B4-BE49-F238E27FC236}">
                        <a16:creationId xmlns:a16="http://schemas.microsoft.com/office/drawing/2014/main" id="{C504A893-EE5E-4C16-A61D-CF5FC5498DFE}"/>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Freeform: Shape 171">
                    <a:extLst>
                      <a:ext uri="{FF2B5EF4-FFF2-40B4-BE49-F238E27FC236}">
                        <a16:creationId xmlns:a16="http://schemas.microsoft.com/office/drawing/2014/main" id="{92BF917F-462F-4FF8-AF3F-E8764A16960D}"/>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65" name="Rectangle 164">
                <a:extLst>
                  <a:ext uri="{FF2B5EF4-FFF2-40B4-BE49-F238E27FC236}">
                    <a16:creationId xmlns:a16="http://schemas.microsoft.com/office/drawing/2014/main" id="{7FC14606-0CDD-4C6A-89DF-09C9EF4003D4}"/>
                  </a:ext>
                </a:extLst>
              </p:cNvPr>
              <p:cNvSpPr/>
              <p:nvPr/>
            </p:nvSpPr>
            <p:spPr>
              <a:xfrm>
                <a:off x="6648450" y="742950"/>
                <a:ext cx="93345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Rectangle 165">
                <a:extLst>
                  <a:ext uri="{FF2B5EF4-FFF2-40B4-BE49-F238E27FC236}">
                    <a16:creationId xmlns:a16="http://schemas.microsoft.com/office/drawing/2014/main" id="{FB33DC35-78D4-4570-BDCE-F47CA8938606}"/>
                  </a:ext>
                </a:extLst>
              </p:cNvPr>
              <p:cNvSpPr/>
              <p:nvPr/>
            </p:nvSpPr>
            <p:spPr>
              <a:xfrm>
                <a:off x="11639550" y="704850"/>
                <a:ext cx="11049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Rectangle 166">
                <a:extLst>
                  <a:ext uri="{FF2B5EF4-FFF2-40B4-BE49-F238E27FC236}">
                    <a16:creationId xmlns:a16="http://schemas.microsoft.com/office/drawing/2014/main" id="{5A1CFCC1-1B34-4463-AF4C-CD56F75F4B2C}"/>
                  </a:ext>
                </a:extLst>
              </p:cNvPr>
              <p:cNvSpPr/>
              <p:nvPr/>
            </p:nvSpPr>
            <p:spPr>
              <a:xfrm rot="16200000">
                <a:off x="9001125" y="-1743075"/>
                <a:ext cx="11430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Rectangle 167">
                <a:extLst>
                  <a:ext uri="{FF2B5EF4-FFF2-40B4-BE49-F238E27FC236}">
                    <a16:creationId xmlns:a16="http://schemas.microsoft.com/office/drawing/2014/main" id="{3442F653-CF81-4B5A-B79E-3FAF657B9276}"/>
                  </a:ext>
                </a:extLst>
              </p:cNvPr>
              <p:cNvSpPr/>
              <p:nvPr/>
            </p:nvSpPr>
            <p:spPr>
              <a:xfrm rot="16200000">
                <a:off x="9020175" y="3267075"/>
                <a:ext cx="11430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1" name="Group 150">
              <a:extLst>
                <a:ext uri="{FF2B5EF4-FFF2-40B4-BE49-F238E27FC236}">
                  <a16:creationId xmlns:a16="http://schemas.microsoft.com/office/drawing/2014/main" id="{D0D9BAB7-5CDD-4895-888D-741D66E274EF}"/>
                </a:ext>
              </a:extLst>
            </p:cNvPr>
            <p:cNvGrpSpPr/>
            <p:nvPr/>
          </p:nvGrpSpPr>
          <p:grpSpPr>
            <a:xfrm>
              <a:off x="4826306" y="5539745"/>
              <a:ext cx="2882008" cy="360533"/>
              <a:chOff x="7735792" y="5186226"/>
              <a:chExt cx="2507278" cy="313655"/>
            </a:xfrm>
          </p:grpSpPr>
          <p:sp>
            <p:nvSpPr>
              <p:cNvPr id="160" name="Isosceles Triangle 159">
                <a:extLst>
                  <a:ext uri="{FF2B5EF4-FFF2-40B4-BE49-F238E27FC236}">
                    <a16:creationId xmlns:a16="http://schemas.microsoft.com/office/drawing/2014/main" id="{A664CFF1-3B2A-4547-ABE0-7532404BFA5D}"/>
                  </a:ext>
                </a:extLst>
              </p:cNvPr>
              <p:cNvSpPr/>
              <p:nvPr/>
            </p:nvSpPr>
            <p:spPr>
              <a:xfrm rot="18644382">
                <a:off x="9911000" y="5121338"/>
                <a:ext cx="267182" cy="396958"/>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1" name="Isosceles Triangle 160">
                <a:extLst>
                  <a:ext uri="{FF2B5EF4-FFF2-40B4-BE49-F238E27FC236}">
                    <a16:creationId xmlns:a16="http://schemas.microsoft.com/office/drawing/2014/main" id="{B940DED8-5115-4873-AF89-3002F00DD920}"/>
                  </a:ext>
                </a:extLst>
              </p:cNvPr>
              <p:cNvSpPr/>
              <p:nvPr/>
            </p:nvSpPr>
            <p:spPr>
              <a:xfrm rot="13942701">
                <a:off x="7800680" y="5167811"/>
                <a:ext cx="267182" cy="396958"/>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152" name="Isosceles Triangle 151">
              <a:extLst>
                <a:ext uri="{FF2B5EF4-FFF2-40B4-BE49-F238E27FC236}">
                  <a16:creationId xmlns:a16="http://schemas.microsoft.com/office/drawing/2014/main" id="{111A13AD-3DDC-4314-8755-B6BFF0C6C85C}"/>
                </a:ext>
              </a:extLst>
            </p:cNvPr>
            <p:cNvSpPr/>
            <p:nvPr/>
          </p:nvSpPr>
          <p:spPr>
            <a:xfrm rot="7844382">
              <a:off x="4985507" y="841248"/>
              <a:ext cx="307114" cy="456286"/>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3" name="Isosceles Triangle 152">
              <a:extLst>
                <a:ext uri="{FF2B5EF4-FFF2-40B4-BE49-F238E27FC236}">
                  <a16:creationId xmlns:a16="http://schemas.microsoft.com/office/drawing/2014/main" id="{3BBEAF71-D7CD-4C33-B9B9-9467E90F03B9}"/>
                </a:ext>
              </a:extLst>
            </p:cNvPr>
            <p:cNvSpPr/>
            <p:nvPr/>
          </p:nvSpPr>
          <p:spPr>
            <a:xfrm rot="3142701">
              <a:off x="7461279" y="771146"/>
              <a:ext cx="307114" cy="456286"/>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54" name="Group 153">
              <a:extLst>
                <a:ext uri="{FF2B5EF4-FFF2-40B4-BE49-F238E27FC236}">
                  <a16:creationId xmlns:a16="http://schemas.microsoft.com/office/drawing/2014/main" id="{6B27FABD-41D9-4DCE-91DE-39ED1DC18CF1}"/>
                </a:ext>
              </a:extLst>
            </p:cNvPr>
            <p:cNvGrpSpPr/>
            <p:nvPr/>
          </p:nvGrpSpPr>
          <p:grpSpPr>
            <a:xfrm rot="5400000" flipV="1">
              <a:off x="7227501" y="3056148"/>
              <a:ext cx="2947700" cy="475069"/>
              <a:chOff x="7735792" y="5092292"/>
              <a:chExt cx="2564428" cy="407590"/>
            </a:xfrm>
          </p:grpSpPr>
          <p:sp>
            <p:nvSpPr>
              <p:cNvPr id="158" name="Isosceles Triangle 157">
                <a:extLst>
                  <a:ext uri="{FF2B5EF4-FFF2-40B4-BE49-F238E27FC236}">
                    <a16:creationId xmlns:a16="http://schemas.microsoft.com/office/drawing/2014/main" id="{3FAA0297-842A-4ECB-878D-893A03A58322}"/>
                  </a:ext>
                </a:extLst>
              </p:cNvPr>
              <p:cNvSpPr/>
              <p:nvPr/>
            </p:nvSpPr>
            <p:spPr>
              <a:xfrm rot="18644382">
                <a:off x="9968150" y="5027404"/>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9" name="Isosceles Triangle 158">
                <a:extLst>
                  <a:ext uri="{FF2B5EF4-FFF2-40B4-BE49-F238E27FC236}">
                    <a16:creationId xmlns:a16="http://schemas.microsoft.com/office/drawing/2014/main" id="{61F1D72E-6B97-4393-BD35-7E3C8633C00E}"/>
                  </a:ext>
                </a:extLst>
              </p:cNvPr>
              <p:cNvSpPr/>
              <p:nvPr/>
            </p:nvSpPr>
            <p:spPr>
              <a:xfrm rot="13942701">
                <a:off x="7800680" y="5167812"/>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5" name="Group 154">
              <a:extLst>
                <a:ext uri="{FF2B5EF4-FFF2-40B4-BE49-F238E27FC236}">
                  <a16:creationId xmlns:a16="http://schemas.microsoft.com/office/drawing/2014/main" id="{30B30A1F-4DF5-4FA3-A168-19806E1B848B}"/>
                </a:ext>
              </a:extLst>
            </p:cNvPr>
            <p:cNvGrpSpPr/>
            <p:nvPr/>
          </p:nvGrpSpPr>
          <p:grpSpPr>
            <a:xfrm rot="16200000" flipV="1">
              <a:off x="2589742" y="3221566"/>
              <a:ext cx="2816318" cy="562658"/>
              <a:chOff x="7850092" y="5092292"/>
              <a:chExt cx="2450128" cy="482738"/>
            </a:xfrm>
          </p:grpSpPr>
          <p:sp>
            <p:nvSpPr>
              <p:cNvPr id="156" name="Isosceles Triangle 155">
                <a:extLst>
                  <a:ext uri="{FF2B5EF4-FFF2-40B4-BE49-F238E27FC236}">
                    <a16:creationId xmlns:a16="http://schemas.microsoft.com/office/drawing/2014/main" id="{2A1DB4F8-314D-482D-B1D2-35DBF80C2D11}"/>
                  </a:ext>
                </a:extLst>
              </p:cNvPr>
              <p:cNvSpPr/>
              <p:nvPr/>
            </p:nvSpPr>
            <p:spPr>
              <a:xfrm rot="18644382">
                <a:off x="9968150" y="5027404"/>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7" name="Isosceles Triangle 156">
                <a:extLst>
                  <a:ext uri="{FF2B5EF4-FFF2-40B4-BE49-F238E27FC236}">
                    <a16:creationId xmlns:a16="http://schemas.microsoft.com/office/drawing/2014/main" id="{12CB42BA-C3E9-460A-9FB7-2E367A7446DC}"/>
                  </a:ext>
                </a:extLst>
              </p:cNvPr>
              <p:cNvSpPr/>
              <p:nvPr/>
            </p:nvSpPr>
            <p:spPr>
              <a:xfrm rot="13942701">
                <a:off x="7914980" y="5242960"/>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181" name="Subtitle 2">
            <a:extLst>
              <a:ext uri="{FF2B5EF4-FFF2-40B4-BE49-F238E27FC236}">
                <a16:creationId xmlns:a16="http://schemas.microsoft.com/office/drawing/2014/main" id="{4E43A786-C6DA-4B3D-A4D8-C0EEFDEABDB7}"/>
              </a:ext>
            </a:extLst>
          </p:cNvPr>
          <p:cNvSpPr txBox="1">
            <a:spLocks/>
          </p:cNvSpPr>
          <p:nvPr/>
        </p:nvSpPr>
        <p:spPr>
          <a:xfrm>
            <a:off x="0" y="914400"/>
            <a:ext cx="5928852" cy="973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Hyperbolic Rotation</a:t>
            </a:r>
          </a:p>
        </p:txBody>
      </p:sp>
      <mc:AlternateContent xmlns:mc="http://schemas.openxmlformats.org/markup-compatibility/2006" xmlns:a14="http://schemas.microsoft.com/office/drawing/2010/main">
        <mc:Choice Requires="a14">
          <p:sp>
            <p:nvSpPr>
              <p:cNvPr id="182" name="Rectangle 181">
                <a:extLst>
                  <a:ext uri="{FF2B5EF4-FFF2-40B4-BE49-F238E27FC236}">
                    <a16:creationId xmlns:a16="http://schemas.microsoft.com/office/drawing/2014/main" id="{1C245D92-3136-4F75-A1F1-1D22BAC18EDE}"/>
                  </a:ext>
                </a:extLst>
              </p:cNvPr>
              <p:cNvSpPr/>
              <p:nvPr/>
            </p:nvSpPr>
            <p:spPr>
              <a:xfrm>
                <a:off x="442452" y="2236286"/>
                <a:ext cx="5468035" cy="167315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endChr m:val="]"/>
                          <m:ctrlPr>
                            <a:rPr lang="en-US" sz="5400" i="1">
                              <a:latin typeface="Cambria Math" panose="02040503050406030204" pitchFamily="18" charset="0"/>
                            </a:rPr>
                          </m:ctrlPr>
                        </m:dPr>
                        <m:e>
                          <m:m>
                            <m:mPr>
                              <m:mcs>
                                <m:mc>
                                  <m:mcPr>
                                    <m:count m:val="2"/>
                                    <m:mcJc m:val="center"/>
                                  </m:mcPr>
                                </m:mc>
                              </m:mcs>
                              <m:ctrlPr>
                                <a:rPr lang="en-US" sz="5400" i="1">
                                  <a:latin typeface="Cambria Math" panose="02040503050406030204" pitchFamily="18" charset="0"/>
                                </a:rPr>
                              </m:ctrlPr>
                            </m:mPr>
                            <m:mr>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cosh</m:t>
                                    </m:r>
                                  </m:fName>
                                  <m:e>
                                    <m:r>
                                      <a:rPr lang="en-US" sz="5400" i="1">
                                        <a:latin typeface="Cambria Math" panose="02040503050406030204" pitchFamily="18" charset="0"/>
                                      </a:rPr>
                                      <m:t>𝜙</m:t>
                                    </m:r>
                                  </m:e>
                                </m:func>
                              </m:e>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sinh</m:t>
                                    </m:r>
                                  </m:fName>
                                  <m:e>
                                    <m:r>
                                      <a:rPr lang="en-US" sz="5400" i="1">
                                        <a:latin typeface="Cambria Math" panose="02040503050406030204" pitchFamily="18" charset="0"/>
                                      </a:rPr>
                                      <m:t>𝜙</m:t>
                                    </m:r>
                                  </m:e>
                                </m:func>
                              </m:e>
                            </m:mr>
                            <m:mr>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sinh</m:t>
                                    </m:r>
                                  </m:fName>
                                  <m:e>
                                    <m:r>
                                      <a:rPr lang="en-US" sz="5400" i="1">
                                        <a:latin typeface="Cambria Math" panose="02040503050406030204" pitchFamily="18" charset="0"/>
                                      </a:rPr>
                                      <m:t>𝜙</m:t>
                                    </m:r>
                                  </m:e>
                                </m:func>
                              </m:e>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cosh</m:t>
                                    </m:r>
                                  </m:fName>
                                  <m:e>
                                    <m:r>
                                      <a:rPr lang="en-US" sz="5400" i="1">
                                        <a:latin typeface="Cambria Math" panose="02040503050406030204" pitchFamily="18" charset="0"/>
                                      </a:rPr>
                                      <m:t>𝜙</m:t>
                                    </m:r>
                                  </m:e>
                                </m:func>
                              </m:e>
                            </m:mr>
                          </m:m>
                        </m:e>
                      </m:d>
                    </m:oMath>
                  </m:oMathPara>
                </a14:m>
                <a:endParaRPr lang="en-CA" sz="5400" dirty="0"/>
              </a:p>
            </p:txBody>
          </p:sp>
        </mc:Choice>
        <mc:Fallback xmlns="">
          <p:sp>
            <p:nvSpPr>
              <p:cNvPr id="182" name="Rectangle 181">
                <a:extLst>
                  <a:ext uri="{FF2B5EF4-FFF2-40B4-BE49-F238E27FC236}">
                    <a16:creationId xmlns:a16="http://schemas.microsoft.com/office/drawing/2014/main" id="{1C245D92-3136-4F75-A1F1-1D22BAC18EDE}"/>
                  </a:ext>
                </a:extLst>
              </p:cNvPr>
              <p:cNvSpPr>
                <a:spLocks noRot="1" noChangeAspect="1" noMove="1" noResize="1" noEditPoints="1" noAdjustHandles="1" noChangeArrowheads="1" noChangeShapeType="1" noTextEdit="1"/>
              </p:cNvSpPr>
              <p:nvPr/>
            </p:nvSpPr>
            <p:spPr>
              <a:xfrm>
                <a:off x="442452" y="2236286"/>
                <a:ext cx="5468035" cy="167315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3" name="Subtitle 2">
                <a:extLst>
                  <a:ext uri="{FF2B5EF4-FFF2-40B4-BE49-F238E27FC236}">
                    <a16:creationId xmlns:a16="http://schemas.microsoft.com/office/drawing/2014/main" id="{B98A5640-6B69-4D57-BE6F-F4DF93C9F3E0}"/>
                  </a:ext>
                </a:extLst>
              </p:cNvPr>
              <p:cNvSpPr txBox="1">
                <a:spLocks/>
              </p:cNvSpPr>
              <p:nvPr/>
            </p:nvSpPr>
            <p:spPr>
              <a:xfrm>
                <a:off x="383458" y="4724400"/>
                <a:ext cx="5043948" cy="9094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a:t>(keeps </a:t>
                </a:r>
                <a14:m>
                  <m:oMath xmlns:m="http://schemas.openxmlformats.org/officeDocument/2006/math">
                    <m:sSup>
                      <m:sSupPr>
                        <m:ctrlPr>
                          <a:rPr lang="en-US" sz="4800" b="0" i="1" smtClean="0">
                            <a:latin typeface="Cambria Math" panose="02040503050406030204" pitchFamily="18" charset="0"/>
                          </a:rPr>
                        </m:ctrlPr>
                      </m:sSupPr>
                      <m:e>
                        <m:r>
                          <a:rPr lang="en-US" sz="4800" b="0" i="1" smtClean="0">
                            <a:solidFill>
                              <a:schemeClr val="accent4">
                                <a:lumMod val="75000"/>
                              </a:schemeClr>
                            </a:solidFill>
                            <a:latin typeface="Cambria Math" panose="02040503050406030204" pitchFamily="18" charset="0"/>
                          </a:rPr>
                          <m:t>𝑠</m:t>
                        </m:r>
                      </m:e>
                      <m:sup>
                        <m:r>
                          <a:rPr lang="en-US" sz="4800" b="0" i="1" smtClean="0">
                            <a:latin typeface="Cambria Math" panose="02040503050406030204" pitchFamily="18" charset="0"/>
                          </a:rPr>
                          <m:t>2</m:t>
                        </m:r>
                      </m:sup>
                    </m:sSup>
                  </m:oMath>
                </a14:m>
                <a:r>
                  <a:rPr lang="en-US" sz="4800" dirty="0"/>
                  <a:t> constant)</a:t>
                </a:r>
              </a:p>
            </p:txBody>
          </p:sp>
        </mc:Choice>
        <mc:Fallback xmlns="">
          <p:sp>
            <p:nvSpPr>
              <p:cNvPr id="183" name="Subtitle 2">
                <a:extLst>
                  <a:ext uri="{FF2B5EF4-FFF2-40B4-BE49-F238E27FC236}">
                    <a16:creationId xmlns:a16="http://schemas.microsoft.com/office/drawing/2014/main" id="{B98A5640-6B69-4D57-BE6F-F4DF93C9F3E0}"/>
                  </a:ext>
                </a:extLst>
              </p:cNvPr>
              <p:cNvSpPr txBox="1">
                <a:spLocks noRot="1" noChangeAspect="1" noMove="1" noResize="1" noEditPoints="1" noAdjustHandles="1" noChangeArrowheads="1" noChangeShapeType="1" noTextEdit="1"/>
              </p:cNvSpPr>
              <p:nvPr/>
            </p:nvSpPr>
            <p:spPr>
              <a:xfrm>
                <a:off x="383458" y="4724400"/>
                <a:ext cx="5043948" cy="909484"/>
              </a:xfrm>
              <a:prstGeom prst="rect">
                <a:avLst/>
              </a:prstGeom>
              <a:blipFill>
                <a:blip r:embed="rId5"/>
                <a:stretch>
                  <a:fillRect l="-5079" t="-22819" r="-4837" b="-18792"/>
                </a:stretch>
              </a:blipFill>
            </p:spPr>
            <p:txBody>
              <a:bodyPr/>
              <a:lstStyle/>
              <a:p>
                <a:r>
                  <a:rPr lang="en-CA">
                    <a:noFill/>
                  </a:rPr>
                  <a:t> </a:t>
                </a:r>
              </a:p>
            </p:txBody>
          </p:sp>
        </mc:Fallback>
      </mc:AlternateContent>
      <p:sp>
        <p:nvSpPr>
          <p:cNvPr id="85" name="Rectangle 84">
            <a:extLst>
              <a:ext uri="{FF2B5EF4-FFF2-40B4-BE49-F238E27FC236}">
                <a16:creationId xmlns:a16="http://schemas.microsoft.com/office/drawing/2014/main" id="{2C0D54FC-6F15-42DA-8A22-92C8535B1760}"/>
              </a:ext>
            </a:extLst>
          </p:cNvPr>
          <p:cNvSpPr/>
          <p:nvPr/>
        </p:nvSpPr>
        <p:spPr>
          <a:xfrm rot="2700000">
            <a:off x="6215133" y="2641745"/>
            <a:ext cx="5601888" cy="1460246"/>
          </a:xfrm>
          <a:prstGeom prst="rect">
            <a:avLst/>
          </a:prstGeom>
          <a:solidFill>
            <a:schemeClr val="accent6">
              <a:lumMod val="20000"/>
              <a:lumOff val="8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55942219"/>
      </p:ext>
    </p:extLst>
  </p:cSld>
  <p:clrMapOvr>
    <a:masterClrMapping/>
  </p:clrMapOvr>
  <mc:AlternateContent xmlns:mc="http://schemas.openxmlformats.org/markup-compatibility/2006" xmlns:p14="http://schemas.microsoft.com/office/powerpoint/2010/main">
    <mc:Choice Requires="p14">
      <p:transition spd="med" p14:dur="700" advTm="1163">
        <p:fade/>
      </p:transition>
    </mc:Choice>
    <mc:Fallback xmlns="">
      <p:transition spd="med" advTm="1163">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0C53C437-1C70-43CF-A812-9768FDEF0BC3}"/>
              </a:ext>
            </a:extLst>
          </p:cNvPr>
          <p:cNvGrpSpPr/>
          <p:nvPr/>
        </p:nvGrpSpPr>
        <p:grpSpPr>
          <a:xfrm>
            <a:off x="4745292" y="-985042"/>
            <a:ext cx="8715069" cy="8796772"/>
            <a:chOff x="2021756" y="-985042"/>
            <a:chExt cx="8715069" cy="8796772"/>
          </a:xfrm>
        </p:grpSpPr>
        <p:grpSp>
          <p:nvGrpSpPr>
            <p:cNvPr id="150" name="Group 149">
              <a:extLst>
                <a:ext uri="{FF2B5EF4-FFF2-40B4-BE49-F238E27FC236}">
                  <a16:creationId xmlns:a16="http://schemas.microsoft.com/office/drawing/2014/main" id="{198A1CBF-8798-41AB-8B0A-FF3307949BA6}"/>
                </a:ext>
              </a:extLst>
            </p:cNvPr>
            <p:cNvGrpSpPr/>
            <p:nvPr/>
          </p:nvGrpSpPr>
          <p:grpSpPr>
            <a:xfrm>
              <a:off x="2021756" y="-985042"/>
              <a:ext cx="8715069" cy="8796772"/>
              <a:chOff x="6648450" y="76200"/>
              <a:chExt cx="6096000" cy="6153150"/>
            </a:xfrm>
          </p:grpSpPr>
          <p:pic>
            <p:nvPicPr>
              <p:cNvPr id="162" name="Picture 161">
                <a:extLst>
                  <a:ext uri="{FF2B5EF4-FFF2-40B4-BE49-F238E27FC236}">
                    <a16:creationId xmlns:a16="http://schemas.microsoft.com/office/drawing/2014/main" id="{6D580AA9-2F39-46F5-A9D6-90DD5680F80E}"/>
                  </a:ext>
                </a:extLst>
              </p:cNvPr>
              <p:cNvPicPr>
                <a:picLocks noChangeAspect="1"/>
              </p:cNvPicPr>
              <p:nvPr/>
            </p:nvPicPr>
            <p:blipFill rotWithShape="1">
              <a:blip r:embed="rId3"/>
              <a:srcRect l="47629"/>
              <a:stretch/>
            </p:blipFill>
            <p:spPr>
              <a:xfrm>
                <a:off x="7633606" y="1119132"/>
                <a:ext cx="4005943" cy="4039164"/>
              </a:xfrm>
              <a:prstGeom prst="rect">
                <a:avLst/>
              </a:prstGeom>
            </p:spPr>
          </p:pic>
          <p:grpSp>
            <p:nvGrpSpPr>
              <p:cNvPr id="163" name="Group 162">
                <a:extLst>
                  <a:ext uri="{FF2B5EF4-FFF2-40B4-BE49-F238E27FC236}">
                    <a16:creationId xmlns:a16="http://schemas.microsoft.com/office/drawing/2014/main" id="{12057D62-FC1E-401B-9F9E-FABB8DDF8D8F}"/>
                  </a:ext>
                </a:extLst>
              </p:cNvPr>
              <p:cNvGrpSpPr/>
              <p:nvPr/>
            </p:nvGrpSpPr>
            <p:grpSpPr>
              <a:xfrm>
                <a:off x="7708900" y="549061"/>
                <a:ext cx="3879850" cy="5172289"/>
                <a:chOff x="8261350" y="549061"/>
                <a:chExt cx="3879850" cy="5172289"/>
              </a:xfrm>
            </p:grpSpPr>
            <p:grpSp>
              <p:nvGrpSpPr>
                <p:cNvPr id="175" name="Group 174">
                  <a:extLst>
                    <a:ext uri="{FF2B5EF4-FFF2-40B4-BE49-F238E27FC236}">
                      <a16:creationId xmlns:a16="http://schemas.microsoft.com/office/drawing/2014/main" id="{858053DD-2879-4B90-8C1A-32849687D93B}"/>
                    </a:ext>
                  </a:extLst>
                </p:cNvPr>
                <p:cNvGrpSpPr/>
                <p:nvPr/>
              </p:nvGrpSpPr>
              <p:grpSpPr>
                <a:xfrm>
                  <a:off x="8261350" y="4333661"/>
                  <a:ext cx="3807822" cy="1387689"/>
                  <a:chOff x="5194300" y="4139986"/>
                  <a:chExt cx="3807822" cy="1387689"/>
                </a:xfrm>
              </p:grpSpPr>
              <p:sp>
                <p:nvSpPr>
                  <p:cNvPr id="179" name="Freeform: Shape 178">
                    <a:extLst>
                      <a:ext uri="{FF2B5EF4-FFF2-40B4-BE49-F238E27FC236}">
                        <a16:creationId xmlns:a16="http://schemas.microsoft.com/office/drawing/2014/main" id="{6EC6615B-CB6C-4F21-9DED-BB64D3F6458A}"/>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Freeform: Shape 179">
                    <a:extLst>
                      <a:ext uri="{FF2B5EF4-FFF2-40B4-BE49-F238E27FC236}">
                        <a16:creationId xmlns:a16="http://schemas.microsoft.com/office/drawing/2014/main" id="{C7C92015-7447-467A-81C2-1122FF221363}"/>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6" name="Group 175">
                  <a:extLst>
                    <a:ext uri="{FF2B5EF4-FFF2-40B4-BE49-F238E27FC236}">
                      <a16:creationId xmlns:a16="http://schemas.microsoft.com/office/drawing/2014/main" id="{19C1FF6A-57D3-44BA-9BC7-39872FC80194}"/>
                    </a:ext>
                  </a:extLst>
                </p:cNvPr>
                <p:cNvGrpSpPr/>
                <p:nvPr/>
              </p:nvGrpSpPr>
              <p:grpSpPr>
                <a:xfrm rot="10800000">
                  <a:off x="8333378" y="549061"/>
                  <a:ext cx="3807822" cy="1387689"/>
                  <a:chOff x="5194300" y="4139986"/>
                  <a:chExt cx="3807822" cy="1387689"/>
                </a:xfrm>
              </p:grpSpPr>
              <p:sp>
                <p:nvSpPr>
                  <p:cNvPr id="177" name="Freeform: Shape 176">
                    <a:extLst>
                      <a:ext uri="{FF2B5EF4-FFF2-40B4-BE49-F238E27FC236}">
                        <a16:creationId xmlns:a16="http://schemas.microsoft.com/office/drawing/2014/main" id="{71E1CA62-76EA-49CB-9654-B619AAAEC6DF}"/>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Freeform: Shape 177">
                    <a:extLst>
                      <a:ext uri="{FF2B5EF4-FFF2-40B4-BE49-F238E27FC236}">
                        <a16:creationId xmlns:a16="http://schemas.microsoft.com/office/drawing/2014/main" id="{4545ED11-FCD8-498E-BDEB-18A6EC1E1B97}"/>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164" name="Group 163">
                <a:extLst>
                  <a:ext uri="{FF2B5EF4-FFF2-40B4-BE49-F238E27FC236}">
                    <a16:creationId xmlns:a16="http://schemas.microsoft.com/office/drawing/2014/main" id="{F899B06D-F68C-4542-B4D1-181E87DC5772}"/>
                  </a:ext>
                </a:extLst>
              </p:cNvPr>
              <p:cNvGrpSpPr/>
              <p:nvPr/>
            </p:nvGrpSpPr>
            <p:grpSpPr>
              <a:xfrm>
                <a:off x="7062680" y="1169881"/>
                <a:ext cx="5184989" cy="3905250"/>
                <a:chOff x="7615130" y="1169881"/>
                <a:chExt cx="5184989" cy="3905250"/>
              </a:xfrm>
            </p:grpSpPr>
            <p:grpSp>
              <p:nvGrpSpPr>
                <p:cNvPr id="169" name="Group 168">
                  <a:extLst>
                    <a:ext uri="{FF2B5EF4-FFF2-40B4-BE49-F238E27FC236}">
                      <a16:creationId xmlns:a16="http://schemas.microsoft.com/office/drawing/2014/main" id="{0B98B44B-F5A2-4705-8286-980330BF84CB}"/>
                    </a:ext>
                  </a:extLst>
                </p:cNvPr>
                <p:cNvGrpSpPr/>
                <p:nvPr/>
              </p:nvGrpSpPr>
              <p:grpSpPr>
                <a:xfrm rot="16200000">
                  <a:off x="10202364" y="2477375"/>
                  <a:ext cx="3807822" cy="1387689"/>
                  <a:chOff x="5194300" y="4139986"/>
                  <a:chExt cx="3807822" cy="1387689"/>
                </a:xfrm>
              </p:grpSpPr>
              <p:sp>
                <p:nvSpPr>
                  <p:cNvPr id="173" name="Freeform: Shape 172">
                    <a:extLst>
                      <a:ext uri="{FF2B5EF4-FFF2-40B4-BE49-F238E27FC236}">
                        <a16:creationId xmlns:a16="http://schemas.microsoft.com/office/drawing/2014/main" id="{9D8395DF-BADB-4784-B069-BAA1916FB6A0}"/>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Freeform: Shape 173">
                    <a:extLst>
                      <a:ext uri="{FF2B5EF4-FFF2-40B4-BE49-F238E27FC236}">
                        <a16:creationId xmlns:a16="http://schemas.microsoft.com/office/drawing/2014/main" id="{A37F0847-2CF6-4764-8D41-006A09D741E1}"/>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0" name="Group 169">
                  <a:extLst>
                    <a:ext uri="{FF2B5EF4-FFF2-40B4-BE49-F238E27FC236}">
                      <a16:creationId xmlns:a16="http://schemas.microsoft.com/office/drawing/2014/main" id="{B8D97AF9-98C1-4415-A471-FC639DE4521C}"/>
                    </a:ext>
                  </a:extLst>
                </p:cNvPr>
                <p:cNvGrpSpPr/>
                <p:nvPr/>
              </p:nvGrpSpPr>
              <p:grpSpPr>
                <a:xfrm rot="5400000">
                  <a:off x="6405064" y="2379947"/>
                  <a:ext cx="3807822" cy="1387689"/>
                  <a:chOff x="5194300" y="4139986"/>
                  <a:chExt cx="3807822" cy="1387689"/>
                </a:xfrm>
              </p:grpSpPr>
              <p:sp>
                <p:nvSpPr>
                  <p:cNvPr id="171" name="Freeform: Shape 170">
                    <a:extLst>
                      <a:ext uri="{FF2B5EF4-FFF2-40B4-BE49-F238E27FC236}">
                        <a16:creationId xmlns:a16="http://schemas.microsoft.com/office/drawing/2014/main" id="{1B7C7F9E-F6B4-43E7-A5DD-24F7F8B679BF}"/>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Freeform: Shape 171">
                    <a:extLst>
                      <a:ext uri="{FF2B5EF4-FFF2-40B4-BE49-F238E27FC236}">
                        <a16:creationId xmlns:a16="http://schemas.microsoft.com/office/drawing/2014/main" id="{BD2773C1-0AD3-40C4-AD6F-6A094AD0F73D}"/>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65" name="Rectangle 164">
                <a:extLst>
                  <a:ext uri="{FF2B5EF4-FFF2-40B4-BE49-F238E27FC236}">
                    <a16:creationId xmlns:a16="http://schemas.microsoft.com/office/drawing/2014/main" id="{7D7377ED-E40B-4898-BC7A-BCA512628D64}"/>
                  </a:ext>
                </a:extLst>
              </p:cNvPr>
              <p:cNvSpPr/>
              <p:nvPr/>
            </p:nvSpPr>
            <p:spPr>
              <a:xfrm>
                <a:off x="6648450" y="742950"/>
                <a:ext cx="93345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Rectangle 165">
                <a:extLst>
                  <a:ext uri="{FF2B5EF4-FFF2-40B4-BE49-F238E27FC236}">
                    <a16:creationId xmlns:a16="http://schemas.microsoft.com/office/drawing/2014/main" id="{3F501EA6-FBAA-43A7-9679-1C61AA28D9F0}"/>
                  </a:ext>
                </a:extLst>
              </p:cNvPr>
              <p:cNvSpPr/>
              <p:nvPr/>
            </p:nvSpPr>
            <p:spPr>
              <a:xfrm>
                <a:off x="11639550" y="704850"/>
                <a:ext cx="11049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Rectangle 166">
                <a:extLst>
                  <a:ext uri="{FF2B5EF4-FFF2-40B4-BE49-F238E27FC236}">
                    <a16:creationId xmlns:a16="http://schemas.microsoft.com/office/drawing/2014/main" id="{F8CCA301-E9B2-4656-BE85-E3EAD6E7F641}"/>
                  </a:ext>
                </a:extLst>
              </p:cNvPr>
              <p:cNvSpPr/>
              <p:nvPr/>
            </p:nvSpPr>
            <p:spPr>
              <a:xfrm rot="16200000">
                <a:off x="9001125" y="-1743075"/>
                <a:ext cx="11430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Rectangle 167">
                <a:extLst>
                  <a:ext uri="{FF2B5EF4-FFF2-40B4-BE49-F238E27FC236}">
                    <a16:creationId xmlns:a16="http://schemas.microsoft.com/office/drawing/2014/main" id="{804FDBC8-4F02-40B4-B536-55D7F6AC5143}"/>
                  </a:ext>
                </a:extLst>
              </p:cNvPr>
              <p:cNvSpPr/>
              <p:nvPr/>
            </p:nvSpPr>
            <p:spPr>
              <a:xfrm rot="16200000">
                <a:off x="9020175" y="3267075"/>
                <a:ext cx="11430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1" name="Group 150">
              <a:extLst>
                <a:ext uri="{FF2B5EF4-FFF2-40B4-BE49-F238E27FC236}">
                  <a16:creationId xmlns:a16="http://schemas.microsoft.com/office/drawing/2014/main" id="{D047ADD3-B567-42AF-800D-83E43E22FBF8}"/>
                </a:ext>
              </a:extLst>
            </p:cNvPr>
            <p:cNvGrpSpPr/>
            <p:nvPr/>
          </p:nvGrpSpPr>
          <p:grpSpPr>
            <a:xfrm>
              <a:off x="4826306" y="5539745"/>
              <a:ext cx="2882008" cy="360533"/>
              <a:chOff x="7735792" y="5186226"/>
              <a:chExt cx="2507278" cy="313655"/>
            </a:xfrm>
          </p:grpSpPr>
          <p:sp>
            <p:nvSpPr>
              <p:cNvPr id="160" name="Isosceles Triangle 159">
                <a:extLst>
                  <a:ext uri="{FF2B5EF4-FFF2-40B4-BE49-F238E27FC236}">
                    <a16:creationId xmlns:a16="http://schemas.microsoft.com/office/drawing/2014/main" id="{AF0286EE-0476-405E-A4A9-557D4F561A98}"/>
                  </a:ext>
                </a:extLst>
              </p:cNvPr>
              <p:cNvSpPr/>
              <p:nvPr/>
            </p:nvSpPr>
            <p:spPr>
              <a:xfrm rot="18644382">
                <a:off x="9911000" y="5121338"/>
                <a:ext cx="267182" cy="396958"/>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1" name="Isosceles Triangle 160">
                <a:extLst>
                  <a:ext uri="{FF2B5EF4-FFF2-40B4-BE49-F238E27FC236}">
                    <a16:creationId xmlns:a16="http://schemas.microsoft.com/office/drawing/2014/main" id="{B1FBD111-991A-4C1F-A21F-272D3BD56EC1}"/>
                  </a:ext>
                </a:extLst>
              </p:cNvPr>
              <p:cNvSpPr/>
              <p:nvPr/>
            </p:nvSpPr>
            <p:spPr>
              <a:xfrm rot="13942701">
                <a:off x="7800680" y="5167811"/>
                <a:ext cx="267182" cy="396958"/>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152" name="Isosceles Triangle 151">
              <a:extLst>
                <a:ext uri="{FF2B5EF4-FFF2-40B4-BE49-F238E27FC236}">
                  <a16:creationId xmlns:a16="http://schemas.microsoft.com/office/drawing/2014/main" id="{43DA7E3E-A704-4A0C-912C-60A6B8B1CDD8}"/>
                </a:ext>
              </a:extLst>
            </p:cNvPr>
            <p:cNvSpPr/>
            <p:nvPr/>
          </p:nvSpPr>
          <p:spPr>
            <a:xfrm rot="7844382">
              <a:off x="4985507" y="841248"/>
              <a:ext cx="307114" cy="456286"/>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3" name="Isosceles Triangle 152">
              <a:extLst>
                <a:ext uri="{FF2B5EF4-FFF2-40B4-BE49-F238E27FC236}">
                  <a16:creationId xmlns:a16="http://schemas.microsoft.com/office/drawing/2014/main" id="{7C430F10-3775-4539-AE4D-FBEC6A57BB4D}"/>
                </a:ext>
              </a:extLst>
            </p:cNvPr>
            <p:cNvSpPr/>
            <p:nvPr/>
          </p:nvSpPr>
          <p:spPr>
            <a:xfrm rot="3142701">
              <a:off x="7461279" y="771146"/>
              <a:ext cx="307114" cy="456286"/>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54" name="Group 153">
              <a:extLst>
                <a:ext uri="{FF2B5EF4-FFF2-40B4-BE49-F238E27FC236}">
                  <a16:creationId xmlns:a16="http://schemas.microsoft.com/office/drawing/2014/main" id="{EA446001-4C26-4190-A633-385AC6D336FC}"/>
                </a:ext>
              </a:extLst>
            </p:cNvPr>
            <p:cNvGrpSpPr/>
            <p:nvPr/>
          </p:nvGrpSpPr>
          <p:grpSpPr>
            <a:xfrm rot="5400000" flipV="1">
              <a:off x="7227501" y="3056148"/>
              <a:ext cx="2947700" cy="475069"/>
              <a:chOff x="7735792" y="5092292"/>
              <a:chExt cx="2564428" cy="407590"/>
            </a:xfrm>
          </p:grpSpPr>
          <p:sp>
            <p:nvSpPr>
              <p:cNvPr id="158" name="Isosceles Triangle 157">
                <a:extLst>
                  <a:ext uri="{FF2B5EF4-FFF2-40B4-BE49-F238E27FC236}">
                    <a16:creationId xmlns:a16="http://schemas.microsoft.com/office/drawing/2014/main" id="{0B231E7C-58FE-4377-BE05-15E3964C9997}"/>
                  </a:ext>
                </a:extLst>
              </p:cNvPr>
              <p:cNvSpPr/>
              <p:nvPr/>
            </p:nvSpPr>
            <p:spPr>
              <a:xfrm rot="18644382">
                <a:off x="9968150" y="5027404"/>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9" name="Isosceles Triangle 158">
                <a:extLst>
                  <a:ext uri="{FF2B5EF4-FFF2-40B4-BE49-F238E27FC236}">
                    <a16:creationId xmlns:a16="http://schemas.microsoft.com/office/drawing/2014/main" id="{94C74512-4B92-43FB-9B69-3CA18874D514}"/>
                  </a:ext>
                </a:extLst>
              </p:cNvPr>
              <p:cNvSpPr/>
              <p:nvPr/>
            </p:nvSpPr>
            <p:spPr>
              <a:xfrm rot="13942701">
                <a:off x="7800680" y="5167812"/>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5" name="Group 154">
              <a:extLst>
                <a:ext uri="{FF2B5EF4-FFF2-40B4-BE49-F238E27FC236}">
                  <a16:creationId xmlns:a16="http://schemas.microsoft.com/office/drawing/2014/main" id="{BDAD8CF6-A2D1-4EF4-8EE9-13BE4189A94C}"/>
                </a:ext>
              </a:extLst>
            </p:cNvPr>
            <p:cNvGrpSpPr/>
            <p:nvPr/>
          </p:nvGrpSpPr>
          <p:grpSpPr>
            <a:xfrm rot="16200000" flipV="1">
              <a:off x="2589742" y="3221566"/>
              <a:ext cx="2816318" cy="562658"/>
              <a:chOff x="7850092" y="5092292"/>
              <a:chExt cx="2450128" cy="482738"/>
            </a:xfrm>
          </p:grpSpPr>
          <p:sp>
            <p:nvSpPr>
              <p:cNvPr id="156" name="Isosceles Triangle 155">
                <a:extLst>
                  <a:ext uri="{FF2B5EF4-FFF2-40B4-BE49-F238E27FC236}">
                    <a16:creationId xmlns:a16="http://schemas.microsoft.com/office/drawing/2014/main" id="{DFB50537-06D6-4982-9C5C-3FEBF39B78D2}"/>
                  </a:ext>
                </a:extLst>
              </p:cNvPr>
              <p:cNvSpPr/>
              <p:nvPr/>
            </p:nvSpPr>
            <p:spPr>
              <a:xfrm rot="18644382">
                <a:off x="9968150" y="5027404"/>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7" name="Isosceles Triangle 156">
                <a:extLst>
                  <a:ext uri="{FF2B5EF4-FFF2-40B4-BE49-F238E27FC236}">
                    <a16:creationId xmlns:a16="http://schemas.microsoft.com/office/drawing/2014/main" id="{4508A399-819F-4F31-ABC6-881927FA60D8}"/>
                  </a:ext>
                </a:extLst>
              </p:cNvPr>
              <p:cNvSpPr/>
              <p:nvPr/>
            </p:nvSpPr>
            <p:spPr>
              <a:xfrm rot="13942701">
                <a:off x="7914980" y="5242960"/>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181" name="Subtitle 2">
            <a:extLst>
              <a:ext uri="{FF2B5EF4-FFF2-40B4-BE49-F238E27FC236}">
                <a16:creationId xmlns:a16="http://schemas.microsoft.com/office/drawing/2014/main" id="{3E21E836-CD7E-435A-903C-FE8F510E4CE5}"/>
              </a:ext>
            </a:extLst>
          </p:cNvPr>
          <p:cNvSpPr txBox="1">
            <a:spLocks/>
          </p:cNvSpPr>
          <p:nvPr/>
        </p:nvSpPr>
        <p:spPr>
          <a:xfrm>
            <a:off x="0" y="914400"/>
            <a:ext cx="5928852" cy="973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Hyperbolic Rotation</a:t>
            </a:r>
          </a:p>
        </p:txBody>
      </p:sp>
      <mc:AlternateContent xmlns:mc="http://schemas.openxmlformats.org/markup-compatibility/2006" xmlns:a14="http://schemas.microsoft.com/office/drawing/2010/main">
        <mc:Choice Requires="a14">
          <p:sp>
            <p:nvSpPr>
              <p:cNvPr id="182" name="Rectangle 181">
                <a:extLst>
                  <a:ext uri="{FF2B5EF4-FFF2-40B4-BE49-F238E27FC236}">
                    <a16:creationId xmlns:a16="http://schemas.microsoft.com/office/drawing/2014/main" id="{40062D2E-0DEF-46C4-9AF8-1C75300A4C7A}"/>
                  </a:ext>
                </a:extLst>
              </p:cNvPr>
              <p:cNvSpPr/>
              <p:nvPr/>
            </p:nvSpPr>
            <p:spPr>
              <a:xfrm>
                <a:off x="442452" y="2236286"/>
                <a:ext cx="5468035" cy="167315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endChr m:val="]"/>
                          <m:ctrlPr>
                            <a:rPr lang="en-US" sz="5400" i="1">
                              <a:latin typeface="Cambria Math" panose="02040503050406030204" pitchFamily="18" charset="0"/>
                            </a:rPr>
                          </m:ctrlPr>
                        </m:dPr>
                        <m:e>
                          <m:m>
                            <m:mPr>
                              <m:mcs>
                                <m:mc>
                                  <m:mcPr>
                                    <m:count m:val="2"/>
                                    <m:mcJc m:val="center"/>
                                  </m:mcPr>
                                </m:mc>
                              </m:mcs>
                              <m:ctrlPr>
                                <a:rPr lang="en-US" sz="5400" i="1">
                                  <a:latin typeface="Cambria Math" panose="02040503050406030204" pitchFamily="18" charset="0"/>
                                </a:rPr>
                              </m:ctrlPr>
                            </m:mPr>
                            <m:mr>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cosh</m:t>
                                    </m:r>
                                  </m:fName>
                                  <m:e>
                                    <m:r>
                                      <a:rPr lang="en-US" sz="5400" i="1">
                                        <a:latin typeface="Cambria Math" panose="02040503050406030204" pitchFamily="18" charset="0"/>
                                      </a:rPr>
                                      <m:t>𝜙</m:t>
                                    </m:r>
                                  </m:e>
                                </m:func>
                              </m:e>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sinh</m:t>
                                    </m:r>
                                  </m:fName>
                                  <m:e>
                                    <m:r>
                                      <a:rPr lang="en-US" sz="5400" i="1">
                                        <a:latin typeface="Cambria Math" panose="02040503050406030204" pitchFamily="18" charset="0"/>
                                      </a:rPr>
                                      <m:t>𝜙</m:t>
                                    </m:r>
                                  </m:e>
                                </m:func>
                              </m:e>
                            </m:mr>
                            <m:mr>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sinh</m:t>
                                    </m:r>
                                  </m:fName>
                                  <m:e>
                                    <m:r>
                                      <a:rPr lang="en-US" sz="5400" i="1">
                                        <a:latin typeface="Cambria Math" panose="02040503050406030204" pitchFamily="18" charset="0"/>
                                      </a:rPr>
                                      <m:t>𝜙</m:t>
                                    </m:r>
                                  </m:e>
                                </m:func>
                              </m:e>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cosh</m:t>
                                    </m:r>
                                  </m:fName>
                                  <m:e>
                                    <m:r>
                                      <a:rPr lang="en-US" sz="5400" i="1">
                                        <a:latin typeface="Cambria Math" panose="02040503050406030204" pitchFamily="18" charset="0"/>
                                      </a:rPr>
                                      <m:t>𝜙</m:t>
                                    </m:r>
                                  </m:e>
                                </m:func>
                              </m:e>
                            </m:mr>
                          </m:m>
                        </m:e>
                      </m:d>
                    </m:oMath>
                  </m:oMathPara>
                </a14:m>
                <a:endParaRPr lang="en-CA" sz="5400" dirty="0"/>
              </a:p>
            </p:txBody>
          </p:sp>
        </mc:Choice>
        <mc:Fallback xmlns="">
          <p:sp>
            <p:nvSpPr>
              <p:cNvPr id="182" name="Rectangle 181">
                <a:extLst>
                  <a:ext uri="{FF2B5EF4-FFF2-40B4-BE49-F238E27FC236}">
                    <a16:creationId xmlns:a16="http://schemas.microsoft.com/office/drawing/2014/main" id="{40062D2E-0DEF-46C4-9AF8-1C75300A4C7A}"/>
                  </a:ext>
                </a:extLst>
              </p:cNvPr>
              <p:cNvSpPr>
                <a:spLocks noRot="1" noChangeAspect="1" noMove="1" noResize="1" noEditPoints="1" noAdjustHandles="1" noChangeArrowheads="1" noChangeShapeType="1" noTextEdit="1"/>
              </p:cNvSpPr>
              <p:nvPr/>
            </p:nvSpPr>
            <p:spPr>
              <a:xfrm>
                <a:off x="442452" y="2236286"/>
                <a:ext cx="5468035" cy="167315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3" name="Subtitle 2">
                <a:extLst>
                  <a:ext uri="{FF2B5EF4-FFF2-40B4-BE49-F238E27FC236}">
                    <a16:creationId xmlns:a16="http://schemas.microsoft.com/office/drawing/2014/main" id="{1C934046-C660-4CDD-B3A6-1F67EDA396E0}"/>
                  </a:ext>
                </a:extLst>
              </p:cNvPr>
              <p:cNvSpPr txBox="1">
                <a:spLocks/>
              </p:cNvSpPr>
              <p:nvPr/>
            </p:nvSpPr>
            <p:spPr>
              <a:xfrm>
                <a:off x="383458" y="4724400"/>
                <a:ext cx="5043948" cy="9094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a:t>(keeps </a:t>
                </a:r>
                <a14:m>
                  <m:oMath xmlns:m="http://schemas.openxmlformats.org/officeDocument/2006/math">
                    <m:sSup>
                      <m:sSupPr>
                        <m:ctrlPr>
                          <a:rPr lang="en-US" sz="4800" b="0" i="1" smtClean="0">
                            <a:latin typeface="Cambria Math" panose="02040503050406030204" pitchFamily="18" charset="0"/>
                          </a:rPr>
                        </m:ctrlPr>
                      </m:sSupPr>
                      <m:e>
                        <m:r>
                          <a:rPr lang="en-US" sz="4800" b="0" i="1" smtClean="0">
                            <a:solidFill>
                              <a:schemeClr val="accent4">
                                <a:lumMod val="75000"/>
                              </a:schemeClr>
                            </a:solidFill>
                            <a:latin typeface="Cambria Math" panose="02040503050406030204" pitchFamily="18" charset="0"/>
                          </a:rPr>
                          <m:t>𝑠</m:t>
                        </m:r>
                      </m:e>
                      <m:sup>
                        <m:r>
                          <a:rPr lang="en-US" sz="4800" b="0" i="1" smtClean="0">
                            <a:latin typeface="Cambria Math" panose="02040503050406030204" pitchFamily="18" charset="0"/>
                          </a:rPr>
                          <m:t>2</m:t>
                        </m:r>
                      </m:sup>
                    </m:sSup>
                  </m:oMath>
                </a14:m>
                <a:r>
                  <a:rPr lang="en-US" sz="4800" dirty="0"/>
                  <a:t> constant)</a:t>
                </a:r>
              </a:p>
            </p:txBody>
          </p:sp>
        </mc:Choice>
        <mc:Fallback xmlns="">
          <p:sp>
            <p:nvSpPr>
              <p:cNvPr id="183" name="Subtitle 2">
                <a:extLst>
                  <a:ext uri="{FF2B5EF4-FFF2-40B4-BE49-F238E27FC236}">
                    <a16:creationId xmlns:a16="http://schemas.microsoft.com/office/drawing/2014/main" id="{1C934046-C660-4CDD-B3A6-1F67EDA396E0}"/>
                  </a:ext>
                </a:extLst>
              </p:cNvPr>
              <p:cNvSpPr txBox="1">
                <a:spLocks noRot="1" noChangeAspect="1" noMove="1" noResize="1" noEditPoints="1" noAdjustHandles="1" noChangeArrowheads="1" noChangeShapeType="1" noTextEdit="1"/>
              </p:cNvSpPr>
              <p:nvPr/>
            </p:nvSpPr>
            <p:spPr>
              <a:xfrm>
                <a:off x="383458" y="4724400"/>
                <a:ext cx="5043948" cy="909484"/>
              </a:xfrm>
              <a:prstGeom prst="rect">
                <a:avLst/>
              </a:prstGeom>
              <a:blipFill>
                <a:blip r:embed="rId5"/>
                <a:stretch>
                  <a:fillRect l="-5079" t="-22819" r="-4837" b="-18792"/>
                </a:stretch>
              </a:blipFill>
            </p:spPr>
            <p:txBody>
              <a:bodyPr/>
              <a:lstStyle/>
              <a:p>
                <a:r>
                  <a:rPr lang="en-CA">
                    <a:noFill/>
                  </a:rPr>
                  <a:t> </a:t>
                </a:r>
              </a:p>
            </p:txBody>
          </p:sp>
        </mc:Fallback>
      </mc:AlternateContent>
      <p:sp>
        <p:nvSpPr>
          <p:cNvPr id="85" name="Rectangle 84">
            <a:extLst>
              <a:ext uri="{FF2B5EF4-FFF2-40B4-BE49-F238E27FC236}">
                <a16:creationId xmlns:a16="http://schemas.microsoft.com/office/drawing/2014/main" id="{2C0D54FC-6F15-42DA-8A22-92C8535B1760}"/>
              </a:ext>
            </a:extLst>
          </p:cNvPr>
          <p:cNvSpPr/>
          <p:nvPr/>
        </p:nvSpPr>
        <p:spPr>
          <a:xfrm rot="2700000">
            <a:off x="7786333" y="2173335"/>
            <a:ext cx="2459488" cy="2397066"/>
          </a:xfrm>
          <a:prstGeom prst="rect">
            <a:avLst/>
          </a:prstGeom>
          <a:solidFill>
            <a:schemeClr val="accent6">
              <a:lumMod val="20000"/>
              <a:lumOff val="8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4561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Tm="734">
        <p159:morph option="byObject"/>
      </p:transition>
    </mc:Choice>
    <mc:Fallback xmlns="">
      <p:transition spd="slow" advTm="734">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85ABB7-E9E8-4AEE-86B2-93CD8939FA2D}"/>
              </a:ext>
            </a:extLst>
          </p:cNvPr>
          <p:cNvSpPr/>
          <p:nvPr/>
        </p:nvSpPr>
        <p:spPr>
          <a:xfrm>
            <a:off x="202622" y="249384"/>
            <a:ext cx="7112578" cy="830997"/>
          </a:xfrm>
          <a:prstGeom prst="rect">
            <a:avLst/>
          </a:prstGeom>
        </p:spPr>
        <p:txBody>
          <a:bodyPr wrap="square">
            <a:spAutoFit/>
          </a:bodyPr>
          <a:lstStyle/>
          <a:p>
            <a:pPr lvl="0">
              <a:defRPr/>
            </a:pPr>
            <a:r>
              <a:rPr lang="en-US" sz="4800" u="sng" dirty="0"/>
              <a:t>Distance/Length (2D space)</a:t>
            </a:r>
            <a:endParaRPr lang="en-CA" sz="4800" u="sng"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4A1C766-7A2C-4482-ACEE-24FA316CADE4}"/>
                  </a:ext>
                </a:extLst>
              </p:cNvPr>
              <p:cNvSpPr/>
              <p:nvPr/>
            </p:nvSpPr>
            <p:spPr>
              <a:xfrm>
                <a:off x="7415646" y="172529"/>
                <a:ext cx="4776354" cy="10156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6000" i="1">
                              <a:latin typeface="Cambria Math" panose="02040503050406030204" pitchFamily="18" charset="0"/>
                            </a:rPr>
                          </m:ctrlPr>
                        </m:sSupPr>
                        <m:e>
                          <m:r>
                            <a:rPr lang="en-US" sz="6000" i="1">
                              <a:latin typeface="Cambria Math" panose="02040503050406030204" pitchFamily="18" charset="0"/>
                            </a:rPr>
                            <m:t>𝐿</m:t>
                          </m:r>
                        </m:e>
                        <m:sup>
                          <m:r>
                            <a:rPr lang="en-US" sz="6000" i="1">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i="1">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𝑦</m:t>
                          </m:r>
                        </m:e>
                        <m:sup>
                          <m:r>
                            <a:rPr lang="en-US" sz="6000" i="1">
                              <a:latin typeface="Cambria Math" panose="02040503050406030204" pitchFamily="18" charset="0"/>
                            </a:rPr>
                            <m:t>2</m:t>
                          </m:r>
                        </m:sup>
                      </m:sSup>
                    </m:oMath>
                  </m:oMathPara>
                </a14:m>
                <a:endParaRPr lang="en-CA" sz="4000" dirty="0"/>
              </a:p>
            </p:txBody>
          </p:sp>
        </mc:Choice>
        <mc:Fallback xmlns="">
          <p:sp>
            <p:nvSpPr>
              <p:cNvPr id="5" name="Rectangle 4">
                <a:extLst>
                  <a:ext uri="{FF2B5EF4-FFF2-40B4-BE49-F238E27FC236}">
                    <a16:creationId xmlns:a16="http://schemas.microsoft.com/office/drawing/2014/main" id="{A4A1C766-7A2C-4482-ACEE-24FA316CADE4}"/>
                  </a:ext>
                </a:extLst>
              </p:cNvPr>
              <p:cNvSpPr>
                <a:spLocks noRot="1" noChangeAspect="1" noMove="1" noResize="1" noEditPoints="1" noAdjustHandles="1" noChangeArrowheads="1" noChangeShapeType="1" noTextEdit="1"/>
              </p:cNvSpPr>
              <p:nvPr/>
            </p:nvSpPr>
            <p:spPr>
              <a:xfrm>
                <a:off x="7415646" y="172529"/>
                <a:ext cx="4776354" cy="101566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5FBC494-B329-4231-9EFD-A508407F7353}"/>
                  </a:ext>
                </a:extLst>
              </p:cNvPr>
              <p:cNvSpPr/>
              <p:nvPr/>
            </p:nvSpPr>
            <p:spPr>
              <a:xfrm>
                <a:off x="171450" y="1620984"/>
                <a:ext cx="11830050" cy="707886"/>
              </a:xfrm>
              <a:prstGeom prst="rect">
                <a:avLst/>
              </a:prstGeom>
            </p:spPr>
            <p:txBody>
              <a:bodyPr wrap="square">
                <a:spAutoFit/>
              </a:bodyPr>
              <a:lstStyle/>
              <a:p>
                <a:pPr lvl="0">
                  <a:defRPr/>
                </a:pPr>
                <a:r>
                  <a:rPr lang="en-US" sz="4000" dirty="0"/>
                  <a:t>We can use this formula to get the length </a:t>
                </a:r>
                <a14:m>
                  <m:oMath xmlns:m="http://schemas.openxmlformats.org/officeDocument/2006/math">
                    <m:r>
                      <a:rPr lang="en-US" sz="4000" b="0" i="1" smtClean="0">
                        <a:latin typeface="Cambria Math" panose="02040503050406030204" pitchFamily="18" charset="0"/>
                      </a:rPr>
                      <m:t>𝐿</m:t>
                    </m:r>
                  </m:oMath>
                </a14:m>
                <a:r>
                  <a:rPr lang="en-US" sz="4000" dirty="0"/>
                  <a:t> of an object.</a:t>
                </a:r>
                <a:endParaRPr lang="en-CA" sz="4000" dirty="0"/>
              </a:p>
            </p:txBody>
          </p:sp>
        </mc:Choice>
        <mc:Fallback xmlns="">
          <p:sp>
            <p:nvSpPr>
              <p:cNvPr id="6" name="Rectangle 5">
                <a:extLst>
                  <a:ext uri="{FF2B5EF4-FFF2-40B4-BE49-F238E27FC236}">
                    <a16:creationId xmlns:a16="http://schemas.microsoft.com/office/drawing/2014/main" id="{C5FBC494-B329-4231-9EFD-A508407F7353}"/>
                  </a:ext>
                </a:extLst>
              </p:cNvPr>
              <p:cNvSpPr>
                <a:spLocks noRot="1" noChangeAspect="1" noMove="1" noResize="1" noEditPoints="1" noAdjustHandles="1" noChangeArrowheads="1" noChangeShapeType="1" noTextEdit="1"/>
              </p:cNvSpPr>
              <p:nvPr/>
            </p:nvSpPr>
            <p:spPr>
              <a:xfrm>
                <a:off x="171450" y="1620984"/>
                <a:ext cx="11830050" cy="707886"/>
              </a:xfrm>
              <a:prstGeom prst="rect">
                <a:avLst/>
              </a:prstGeom>
              <a:blipFill>
                <a:blip r:embed="rId5"/>
                <a:stretch>
                  <a:fillRect l="-1803" t="-15517" r="-1288" b="-36207"/>
                </a:stretch>
              </a:blipFill>
            </p:spPr>
            <p:txBody>
              <a:bodyPr/>
              <a:lstStyle/>
              <a:p>
                <a:r>
                  <a:rPr lang="en-CA">
                    <a:noFill/>
                  </a:rPr>
                  <a:t> </a:t>
                </a:r>
              </a:p>
            </p:txBody>
          </p:sp>
        </mc:Fallback>
      </mc:AlternateContent>
      <p:sp>
        <p:nvSpPr>
          <p:cNvPr id="7" name="Rectangle 6">
            <a:extLst>
              <a:ext uri="{FF2B5EF4-FFF2-40B4-BE49-F238E27FC236}">
                <a16:creationId xmlns:a16="http://schemas.microsoft.com/office/drawing/2014/main" id="{F9F5699C-4469-48DB-988E-EE3182A18F1D}"/>
              </a:ext>
            </a:extLst>
          </p:cNvPr>
          <p:cNvSpPr/>
          <p:nvPr/>
        </p:nvSpPr>
        <p:spPr>
          <a:xfrm>
            <a:off x="355022" y="2440134"/>
            <a:ext cx="11417877" cy="707886"/>
          </a:xfrm>
          <a:prstGeom prst="rect">
            <a:avLst/>
          </a:prstGeom>
        </p:spPr>
        <p:txBody>
          <a:bodyPr wrap="square">
            <a:spAutoFit/>
          </a:bodyPr>
          <a:lstStyle/>
          <a:p>
            <a:pPr lvl="0">
              <a:defRPr/>
            </a:pPr>
            <a:r>
              <a:rPr lang="en-US" sz="4000" dirty="0"/>
              <a:t>Result is the same in any </a:t>
            </a:r>
            <a:r>
              <a:rPr lang="en-US" sz="4000" u="sng" dirty="0"/>
              <a:t>orthonormal basis</a:t>
            </a:r>
            <a:r>
              <a:rPr lang="en-US" sz="4000" dirty="0"/>
              <a:t>.</a:t>
            </a:r>
            <a:endParaRPr lang="en-CA" sz="4000" dirty="0"/>
          </a:p>
        </p:txBody>
      </p:sp>
      <p:grpSp>
        <p:nvGrpSpPr>
          <p:cNvPr id="29" name="Group 28">
            <a:extLst>
              <a:ext uri="{FF2B5EF4-FFF2-40B4-BE49-F238E27FC236}">
                <a16:creationId xmlns:a16="http://schemas.microsoft.com/office/drawing/2014/main" id="{B5C7D26B-6C99-4F7E-BFA3-B62A29ADDE55}"/>
              </a:ext>
            </a:extLst>
          </p:cNvPr>
          <p:cNvGrpSpPr/>
          <p:nvPr/>
        </p:nvGrpSpPr>
        <p:grpSpPr>
          <a:xfrm>
            <a:off x="851327" y="4324519"/>
            <a:ext cx="10546579" cy="608502"/>
            <a:chOff x="851327" y="4324519"/>
            <a:chExt cx="10546579" cy="608502"/>
          </a:xfrm>
        </p:grpSpPr>
        <p:grpSp>
          <p:nvGrpSpPr>
            <p:cNvPr id="20" name="Group 19">
              <a:extLst>
                <a:ext uri="{FF2B5EF4-FFF2-40B4-BE49-F238E27FC236}">
                  <a16:creationId xmlns:a16="http://schemas.microsoft.com/office/drawing/2014/main" id="{D1BC0F0B-E6EB-4FAB-8F1B-DDA6018E782B}"/>
                </a:ext>
              </a:extLst>
            </p:cNvPr>
            <p:cNvGrpSpPr/>
            <p:nvPr/>
          </p:nvGrpSpPr>
          <p:grpSpPr>
            <a:xfrm rot="19357089">
              <a:off x="851327" y="4324519"/>
              <a:ext cx="2545580" cy="589452"/>
              <a:chOff x="9737741" y="2612427"/>
              <a:chExt cx="4948024" cy="708558"/>
            </a:xfrm>
          </p:grpSpPr>
          <p:pic>
            <p:nvPicPr>
              <p:cNvPr id="21" name="Picture 6" descr="Pencil, School, Science, Writing, Business, Drawing">
                <a:extLst>
                  <a:ext uri="{FF2B5EF4-FFF2-40B4-BE49-F238E27FC236}">
                    <a16:creationId xmlns:a16="http://schemas.microsoft.com/office/drawing/2014/main" id="{290B20D0-926C-41A4-9BF7-B5408B91DFB0}"/>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Pencil, School, Science, Writing, Business, Drawing">
                <a:extLst>
                  <a:ext uri="{FF2B5EF4-FFF2-40B4-BE49-F238E27FC236}">
                    <a16:creationId xmlns:a16="http://schemas.microsoft.com/office/drawing/2014/main" id="{EA4197F8-C98A-469A-AAFE-8770F5812711}"/>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FEF07055-6789-4B0C-A090-BA19CEF52382}"/>
                </a:ext>
              </a:extLst>
            </p:cNvPr>
            <p:cNvGrpSpPr/>
            <p:nvPr/>
          </p:nvGrpSpPr>
          <p:grpSpPr>
            <a:xfrm rot="19357089">
              <a:off x="8852326" y="4343569"/>
              <a:ext cx="2545580" cy="589452"/>
              <a:chOff x="9737741" y="2612427"/>
              <a:chExt cx="4948024" cy="708558"/>
            </a:xfrm>
          </p:grpSpPr>
          <p:pic>
            <p:nvPicPr>
              <p:cNvPr id="24" name="Picture 6" descr="Pencil, School, Science, Writing, Business, Drawing">
                <a:extLst>
                  <a:ext uri="{FF2B5EF4-FFF2-40B4-BE49-F238E27FC236}">
                    <a16:creationId xmlns:a16="http://schemas.microsoft.com/office/drawing/2014/main" id="{7288B201-8147-4575-82C9-DDF606904E6E}"/>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Pencil, School, Science, Writing, Business, Drawing">
                <a:extLst>
                  <a:ext uri="{FF2B5EF4-FFF2-40B4-BE49-F238E27FC236}">
                    <a16:creationId xmlns:a16="http://schemas.microsoft.com/office/drawing/2014/main" id="{11A9E654-18B8-4A2F-96FF-D2254BF49635}"/>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F61466A6-2404-43C1-9910-85FAA314A2DC}"/>
                </a:ext>
              </a:extLst>
            </p:cNvPr>
            <p:cNvGrpSpPr/>
            <p:nvPr/>
          </p:nvGrpSpPr>
          <p:grpSpPr>
            <a:xfrm rot="19357089">
              <a:off x="5137578" y="4343569"/>
              <a:ext cx="2545580" cy="589452"/>
              <a:chOff x="9737741" y="2612427"/>
              <a:chExt cx="4948024" cy="708558"/>
            </a:xfrm>
          </p:grpSpPr>
          <p:pic>
            <p:nvPicPr>
              <p:cNvPr id="18" name="Picture 6" descr="Pencil, School, Science, Writing, Business, Drawing">
                <a:extLst>
                  <a:ext uri="{FF2B5EF4-FFF2-40B4-BE49-F238E27FC236}">
                    <a16:creationId xmlns:a16="http://schemas.microsoft.com/office/drawing/2014/main" id="{4A4D1704-9626-46CC-915B-29D0900E56ED}"/>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Pencil, School, Science, Writing, Business, Drawing">
                <a:extLst>
                  <a:ext uri="{FF2B5EF4-FFF2-40B4-BE49-F238E27FC236}">
                    <a16:creationId xmlns:a16="http://schemas.microsoft.com/office/drawing/2014/main" id="{26892DBF-952F-40FD-99F6-003AFECA4625}"/>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 name="Group 7">
            <a:extLst>
              <a:ext uri="{FF2B5EF4-FFF2-40B4-BE49-F238E27FC236}">
                <a16:creationId xmlns:a16="http://schemas.microsoft.com/office/drawing/2014/main" id="{7A832A40-FF50-4857-9C8F-4474FD0CDA90}"/>
              </a:ext>
            </a:extLst>
          </p:cNvPr>
          <p:cNvGrpSpPr/>
          <p:nvPr/>
        </p:nvGrpSpPr>
        <p:grpSpPr>
          <a:xfrm>
            <a:off x="1240201" y="3836670"/>
            <a:ext cx="1522049" cy="1514883"/>
            <a:chOff x="1144951" y="4770120"/>
            <a:chExt cx="1522049" cy="1514883"/>
          </a:xfrm>
        </p:grpSpPr>
        <p:cxnSp>
          <p:nvCxnSpPr>
            <p:cNvPr id="9" name="Straight Arrow Connector 8">
              <a:extLst>
                <a:ext uri="{FF2B5EF4-FFF2-40B4-BE49-F238E27FC236}">
                  <a16:creationId xmlns:a16="http://schemas.microsoft.com/office/drawing/2014/main" id="{55692EB1-6498-4E08-BDDE-0916C70C4B36}"/>
                </a:ext>
              </a:extLst>
            </p:cNvPr>
            <p:cNvCxnSpPr>
              <a:cxnSpLocks/>
            </p:cNvCxnSpPr>
            <p:nvPr/>
          </p:nvCxnSpPr>
          <p:spPr>
            <a:xfrm>
              <a:off x="1144951" y="6280847"/>
              <a:ext cx="1522049"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C1931DFF-F39E-4154-AB52-5657349754AC}"/>
                </a:ext>
              </a:extLst>
            </p:cNvPr>
            <p:cNvCxnSpPr>
              <a:cxnSpLocks/>
            </p:cNvCxnSpPr>
            <p:nvPr/>
          </p:nvCxnSpPr>
          <p:spPr>
            <a:xfrm flipV="1">
              <a:off x="1153206" y="4770120"/>
              <a:ext cx="0" cy="1514883"/>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1" name="Group 10">
            <a:extLst>
              <a:ext uri="{FF2B5EF4-FFF2-40B4-BE49-F238E27FC236}">
                <a16:creationId xmlns:a16="http://schemas.microsoft.com/office/drawing/2014/main" id="{916B8AD4-2882-4D05-831F-64542E008ADC}"/>
              </a:ext>
            </a:extLst>
          </p:cNvPr>
          <p:cNvGrpSpPr/>
          <p:nvPr/>
        </p:nvGrpSpPr>
        <p:grpSpPr>
          <a:xfrm rot="6300000">
            <a:off x="8993551" y="5436870"/>
            <a:ext cx="1522049" cy="1514883"/>
            <a:chOff x="1144951" y="4770120"/>
            <a:chExt cx="1522049" cy="1514883"/>
          </a:xfrm>
        </p:grpSpPr>
        <p:cxnSp>
          <p:nvCxnSpPr>
            <p:cNvPr id="12" name="Straight Arrow Connector 11">
              <a:extLst>
                <a:ext uri="{FF2B5EF4-FFF2-40B4-BE49-F238E27FC236}">
                  <a16:creationId xmlns:a16="http://schemas.microsoft.com/office/drawing/2014/main" id="{2CB8150A-33A7-4052-8A2A-ED9B96AAB121}"/>
                </a:ext>
              </a:extLst>
            </p:cNvPr>
            <p:cNvCxnSpPr>
              <a:cxnSpLocks/>
            </p:cNvCxnSpPr>
            <p:nvPr/>
          </p:nvCxnSpPr>
          <p:spPr>
            <a:xfrm>
              <a:off x="1144951" y="6280847"/>
              <a:ext cx="1522049" cy="0"/>
            </a:xfrm>
            <a:prstGeom prst="straightConnector1">
              <a:avLst/>
            </a:prstGeom>
            <a:ln w="1524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C8E91FCD-E2EE-4A1A-AB54-9F464DD31128}"/>
                </a:ext>
              </a:extLst>
            </p:cNvPr>
            <p:cNvCxnSpPr>
              <a:cxnSpLocks/>
            </p:cNvCxnSpPr>
            <p:nvPr/>
          </p:nvCxnSpPr>
          <p:spPr>
            <a:xfrm flipV="1">
              <a:off x="1153206" y="4770120"/>
              <a:ext cx="0" cy="1514883"/>
            </a:xfrm>
            <a:prstGeom prst="straightConnector1">
              <a:avLst/>
            </a:prstGeom>
            <a:ln w="1524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4" name="Group 13">
            <a:extLst>
              <a:ext uri="{FF2B5EF4-FFF2-40B4-BE49-F238E27FC236}">
                <a16:creationId xmlns:a16="http://schemas.microsoft.com/office/drawing/2014/main" id="{B9105327-42FD-4B25-A88C-220AEEF31151}"/>
              </a:ext>
            </a:extLst>
          </p:cNvPr>
          <p:cNvGrpSpPr/>
          <p:nvPr/>
        </p:nvGrpSpPr>
        <p:grpSpPr>
          <a:xfrm rot="19372471">
            <a:off x="4897801" y="3550921"/>
            <a:ext cx="1522049" cy="1514883"/>
            <a:chOff x="1144951" y="4770120"/>
            <a:chExt cx="1522049" cy="1514883"/>
          </a:xfrm>
        </p:grpSpPr>
        <p:cxnSp>
          <p:nvCxnSpPr>
            <p:cNvPr id="15" name="Straight Arrow Connector 14">
              <a:extLst>
                <a:ext uri="{FF2B5EF4-FFF2-40B4-BE49-F238E27FC236}">
                  <a16:creationId xmlns:a16="http://schemas.microsoft.com/office/drawing/2014/main" id="{1EA9DFA0-59FF-417C-B8B9-0B2EFE98F272}"/>
                </a:ext>
              </a:extLst>
            </p:cNvPr>
            <p:cNvCxnSpPr>
              <a:cxnSpLocks/>
            </p:cNvCxnSpPr>
            <p:nvPr/>
          </p:nvCxnSpPr>
          <p:spPr>
            <a:xfrm>
              <a:off x="1144951" y="6280847"/>
              <a:ext cx="1522049"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25A85A6B-CBCD-4906-8487-BB663666077D}"/>
                </a:ext>
              </a:extLst>
            </p:cNvPr>
            <p:cNvCxnSpPr>
              <a:cxnSpLocks/>
            </p:cNvCxnSpPr>
            <p:nvPr/>
          </p:nvCxnSpPr>
          <p:spPr>
            <a:xfrm flipV="1">
              <a:off x="1153206" y="4770120"/>
              <a:ext cx="0" cy="1514883"/>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31" name="Ink 30">
                <a:extLst>
                  <a:ext uri="{FF2B5EF4-FFF2-40B4-BE49-F238E27FC236}">
                    <a16:creationId xmlns:a16="http://schemas.microsoft.com/office/drawing/2014/main" id="{63F8DEA8-C59C-43A1-9D83-6CD3414C7D69}"/>
                  </a:ext>
                </a:extLst>
              </p14:cNvPr>
              <p14:cNvContentPartPr/>
              <p14:nvPr>
                <p:extLst>
                  <p:ext uri="{42D2F446-02D8-4167-A562-619A0277C38B}">
                    <p15:isNarration xmlns:p15="http://schemas.microsoft.com/office/powerpoint/2012/main" val="1"/>
                  </p:ext>
                </p:extLst>
              </p14:nvPr>
            </p14:nvContentPartPr>
            <p14:xfrm>
              <a:off x="7542720" y="1176480"/>
              <a:ext cx="4367520" cy="111960"/>
            </p14:xfrm>
          </p:contentPart>
        </mc:Choice>
        <mc:Fallback xmlns="">
          <p:pic>
            <p:nvPicPr>
              <p:cNvPr id="31" name="Ink 30">
                <a:extLst>
                  <a:ext uri="{FF2B5EF4-FFF2-40B4-BE49-F238E27FC236}">
                    <a16:creationId xmlns:a16="http://schemas.microsoft.com/office/drawing/2014/main" id="{63F8DEA8-C59C-43A1-9D83-6CD3414C7D69}"/>
                  </a:ext>
                </a:extLst>
              </p:cNvPr>
              <p:cNvPicPr>
                <a:picLocks noGrp="1" noRot="1" noChangeAspect="1" noMove="1" noResize="1" noEditPoints="1" noAdjustHandles="1" noChangeArrowheads="1" noChangeShapeType="1"/>
              </p:cNvPicPr>
              <p:nvPr/>
            </p:nvPicPr>
            <p:blipFill>
              <a:blip r:embed="rId9"/>
              <a:stretch>
                <a:fillRect/>
              </a:stretch>
            </p:blipFill>
            <p:spPr>
              <a:xfrm>
                <a:off x="7533360" y="1167120"/>
                <a:ext cx="4386240" cy="130680"/>
              </a:xfrm>
              <a:prstGeom prst="rect">
                <a:avLst/>
              </a:prstGeom>
            </p:spPr>
          </p:pic>
        </mc:Fallback>
      </mc:AlternateContent>
    </p:spTree>
    <p:custDataLst>
      <p:tags r:id="rId1"/>
    </p:custDataLst>
    <p:extLst>
      <p:ext uri="{BB962C8B-B14F-4D97-AF65-F5344CB8AC3E}">
        <p14:creationId xmlns:p14="http://schemas.microsoft.com/office/powerpoint/2010/main" val="71126274"/>
      </p:ext>
    </p:extLst>
  </p:cSld>
  <p:clrMapOvr>
    <a:masterClrMapping/>
  </p:clrMapOvr>
  <mc:AlternateContent xmlns:mc="http://schemas.openxmlformats.org/markup-compatibility/2006" xmlns:p14="http://schemas.microsoft.com/office/powerpoint/2010/main">
    <mc:Choice Requires="p14">
      <p:transition spd="slow" p14:dur="2000" advTm="30329"/>
    </mc:Choice>
    <mc:Fallback xmlns="">
      <p:transition spd="slow" advTm="30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cmd type="call" cmd="playFrom(0.0)">
                                      <p:cBhvr>
                                        <p:cTn id="7" dur="1" fill="hold"/>
                                        <p:tgtEl>
                                          <p:spTgt spid="31"/>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A356D3A1-4343-49FD-9C86-F55AFB47F35A}"/>
              </a:ext>
            </a:extLst>
          </p:cNvPr>
          <p:cNvGrpSpPr/>
          <p:nvPr/>
        </p:nvGrpSpPr>
        <p:grpSpPr>
          <a:xfrm>
            <a:off x="4745292" y="-985042"/>
            <a:ext cx="8715069" cy="8796772"/>
            <a:chOff x="2021756" y="-985042"/>
            <a:chExt cx="8715069" cy="8796772"/>
          </a:xfrm>
        </p:grpSpPr>
        <p:grpSp>
          <p:nvGrpSpPr>
            <p:cNvPr id="150" name="Group 149">
              <a:extLst>
                <a:ext uri="{FF2B5EF4-FFF2-40B4-BE49-F238E27FC236}">
                  <a16:creationId xmlns:a16="http://schemas.microsoft.com/office/drawing/2014/main" id="{F94E09FC-DEEF-4331-AE76-47ACDC87A8C7}"/>
                </a:ext>
              </a:extLst>
            </p:cNvPr>
            <p:cNvGrpSpPr/>
            <p:nvPr/>
          </p:nvGrpSpPr>
          <p:grpSpPr>
            <a:xfrm>
              <a:off x="2021756" y="-985042"/>
              <a:ext cx="8715069" cy="8796772"/>
              <a:chOff x="6648450" y="76200"/>
              <a:chExt cx="6096000" cy="6153150"/>
            </a:xfrm>
          </p:grpSpPr>
          <p:pic>
            <p:nvPicPr>
              <p:cNvPr id="162" name="Picture 161">
                <a:extLst>
                  <a:ext uri="{FF2B5EF4-FFF2-40B4-BE49-F238E27FC236}">
                    <a16:creationId xmlns:a16="http://schemas.microsoft.com/office/drawing/2014/main" id="{E0C97DEF-C50A-4F50-8AB9-CB4AD1AFB94B}"/>
                  </a:ext>
                </a:extLst>
              </p:cNvPr>
              <p:cNvPicPr>
                <a:picLocks noChangeAspect="1"/>
              </p:cNvPicPr>
              <p:nvPr/>
            </p:nvPicPr>
            <p:blipFill rotWithShape="1">
              <a:blip r:embed="rId3"/>
              <a:srcRect l="47629"/>
              <a:stretch/>
            </p:blipFill>
            <p:spPr>
              <a:xfrm>
                <a:off x="7633606" y="1119132"/>
                <a:ext cx="4005943" cy="4039164"/>
              </a:xfrm>
              <a:prstGeom prst="rect">
                <a:avLst/>
              </a:prstGeom>
            </p:spPr>
          </p:pic>
          <p:grpSp>
            <p:nvGrpSpPr>
              <p:cNvPr id="163" name="Group 162">
                <a:extLst>
                  <a:ext uri="{FF2B5EF4-FFF2-40B4-BE49-F238E27FC236}">
                    <a16:creationId xmlns:a16="http://schemas.microsoft.com/office/drawing/2014/main" id="{1C84CC2B-9419-460E-99CC-70486934B955}"/>
                  </a:ext>
                </a:extLst>
              </p:cNvPr>
              <p:cNvGrpSpPr/>
              <p:nvPr/>
            </p:nvGrpSpPr>
            <p:grpSpPr>
              <a:xfrm>
                <a:off x="7708900" y="549061"/>
                <a:ext cx="3879850" cy="5172289"/>
                <a:chOff x="8261350" y="549061"/>
                <a:chExt cx="3879850" cy="5172289"/>
              </a:xfrm>
            </p:grpSpPr>
            <p:grpSp>
              <p:nvGrpSpPr>
                <p:cNvPr id="175" name="Group 174">
                  <a:extLst>
                    <a:ext uri="{FF2B5EF4-FFF2-40B4-BE49-F238E27FC236}">
                      <a16:creationId xmlns:a16="http://schemas.microsoft.com/office/drawing/2014/main" id="{8B3F18C8-C720-42E6-B6DB-E9A8E2FFB970}"/>
                    </a:ext>
                  </a:extLst>
                </p:cNvPr>
                <p:cNvGrpSpPr/>
                <p:nvPr/>
              </p:nvGrpSpPr>
              <p:grpSpPr>
                <a:xfrm>
                  <a:off x="8261350" y="4333661"/>
                  <a:ext cx="3807822" cy="1387689"/>
                  <a:chOff x="5194300" y="4139986"/>
                  <a:chExt cx="3807822" cy="1387689"/>
                </a:xfrm>
              </p:grpSpPr>
              <p:sp>
                <p:nvSpPr>
                  <p:cNvPr id="179" name="Freeform: Shape 178">
                    <a:extLst>
                      <a:ext uri="{FF2B5EF4-FFF2-40B4-BE49-F238E27FC236}">
                        <a16:creationId xmlns:a16="http://schemas.microsoft.com/office/drawing/2014/main" id="{EF566402-5DC2-4B5B-BEDA-378363B6C356}"/>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Freeform: Shape 179">
                    <a:extLst>
                      <a:ext uri="{FF2B5EF4-FFF2-40B4-BE49-F238E27FC236}">
                        <a16:creationId xmlns:a16="http://schemas.microsoft.com/office/drawing/2014/main" id="{0C97AAAB-9D75-44F3-98DD-B90EDC90E98F}"/>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6" name="Group 175">
                  <a:extLst>
                    <a:ext uri="{FF2B5EF4-FFF2-40B4-BE49-F238E27FC236}">
                      <a16:creationId xmlns:a16="http://schemas.microsoft.com/office/drawing/2014/main" id="{A122D588-868E-4AB1-B211-9A4C89BE5B85}"/>
                    </a:ext>
                  </a:extLst>
                </p:cNvPr>
                <p:cNvGrpSpPr/>
                <p:nvPr/>
              </p:nvGrpSpPr>
              <p:grpSpPr>
                <a:xfrm rot="10800000">
                  <a:off x="8333378" y="549061"/>
                  <a:ext cx="3807822" cy="1387689"/>
                  <a:chOff x="5194300" y="4139986"/>
                  <a:chExt cx="3807822" cy="1387689"/>
                </a:xfrm>
              </p:grpSpPr>
              <p:sp>
                <p:nvSpPr>
                  <p:cNvPr id="177" name="Freeform: Shape 176">
                    <a:extLst>
                      <a:ext uri="{FF2B5EF4-FFF2-40B4-BE49-F238E27FC236}">
                        <a16:creationId xmlns:a16="http://schemas.microsoft.com/office/drawing/2014/main" id="{D309E7CA-B24F-4FB9-A7E1-903057D598A9}"/>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Freeform: Shape 177">
                    <a:extLst>
                      <a:ext uri="{FF2B5EF4-FFF2-40B4-BE49-F238E27FC236}">
                        <a16:creationId xmlns:a16="http://schemas.microsoft.com/office/drawing/2014/main" id="{77625486-9FAE-4318-B1DB-4D7B92476322}"/>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164" name="Group 163">
                <a:extLst>
                  <a:ext uri="{FF2B5EF4-FFF2-40B4-BE49-F238E27FC236}">
                    <a16:creationId xmlns:a16="http://schemas.microsoft.com/office/drawing/2014/main" id="{8D883129-B1B1-4E42-BEF5-5CAD27D1F94F}"/>
                  </a:ext>
                </a:extLst>
              </p:cNvPr>
              <p:cNvGrpSpPr/>
              <p:nvPr/>
            </p:nvGrpSpPr>
            <p:grpSpPr>
              <a:xfrm>
                <a:off x="7062680" y="1169881"/>
                <a:ext cx="5184989" cy="3905250"/>
                <a:chOff x="7615130" y="1169881"/>
                <a:chExt cx="5184989" cy="3905250"/>
              </a:xfrm>
            </p:grpSpPr>
            <p:grpSp>
              <p:nvGrpSpPr>
                <p:cNvPr id="169" name="Group 168">
                  <a:extLst>
                    <a:ext uri="{FF2B5EF4-FFF2-40B4-BE49-F238E27FC236}">
                      <a16:creationId xmlns:a16="http://schemas.microsoft.com/office/drawing/2014/main" id="{52C9F708-F3D6-49B6-A987-E3DDB7904DA1}"/>
                    </a:ext>
                  </a:extLst>
                </p:cNvPr>
                <p:cNvGrpSpPr/>
                <p:nvPr/>
              </p:nvGrpSpPr>
              <p:grpSpPr>
                <a:xfrm rot="16200000">
                  <a:off x="10202364" y="2477375"/>
                  <a:ext cx="3807822" cy="1387689"/>
                  <a:chOff x="5194300" y="4139986"/>
                  <a:chExt cx="3807822" cy="1387689"/>
                </a:xfrm>
              </p:grpSpPr>
              <p:sp>
                <p:nvSpPr>
                  <p:cNvPr id="173" name="Freeform: Shape 172">
                    <a:extLst>
                      <a:ext uri="{FF2B5EF4-FFF2-40B4-BE49-F238E27FC236}">
                        <a16:creationId xmlns:a16="http://schemas.microsoft.com/office/drawing/2014/main" id="{3623DA4C-C46E-476A-B6FB-301600544158}"/>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Freeform: Shape 173">
                    <a:extLst>
                      <a:ext uri="{FF2B5EF4-FFF2-40B4-BE49-F238E27FC236}">
                        <a16:creationId xmlns:a16="http://schemas.microsoft.com/office/drawing/2014/main" id="{A784A716-3C88-4961-AD15-6B5496B9C018}"/>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0" name="Group 169">
                  <a:extLst>
                    <a:ext uri="{FF2B5EF4-FFF2-40B4-BE49-F238E27FC236}">
                      <a16:creationId xmlns:a16="http://schemas.microsoft.com/office/drawing/2014/main" id="{80483CEC-B728-4F10-AE1E-20D3815A6AFB}"/>
                    </a:ext>
                  </a:extLst>
                </p:cNvPr>
                <p:cNvGrpSpPr/>
                <p:nvPr/>
              </p:nvGrpSpPr>
              <p:grpSpPr>
                <a:xfrm rot="5400000">
                  <a:off x="6405064" y="2379947"/>
                  <a:ext cx="3807822" cy="1387689"/>
                  <a:chOff x="5194300" y="4139986"/>
                  <a:chExt cx="3807822" cy="1387689"/>
                </a:xfrm>
              </p:grpSpPr>
              <p:sp>
                <p:nvSpPr>
                  <p:cNvPr id="171" name="Freeform: Shape 170">
                    <a:extLst>
                      <a:ext uri="{FF2B5EF4-FFF2-40B4-BE49-F238E27FC236}">
                        <a16:creationId xmlns:a16="http://schemas.microsoft.com/office/drawing/2014/main" id="{0F1E24C6-773B-4C6B-9649-D7CF4C689D27}"/>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Freeform: Shape 171">
                    <a:extLst>
                      <a:ext uri="{FF2B5EF4-FFF2-40B4-BE49-F238E27FC236}">
                        <a16:creationId xmlns:a16="http://schemas.microsoft.com/office/drawing/2014/main" id="{F8F993CB-B751-4533-8EFB-CA717F3ADB47}"/>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65" name="Rectangle 164">
                <a:extLst>
                  <a:ext uri="{FF2B5EF4-FFF2-40B4-BE49-F238E27FC236}">
                    <a16:creationId xmlns:a16="http://schemas.microsoft.com/office/drawing/2014/main" id="{14973BF1-1BEA-4A4C-BCE7-CE43D3EF40E3}"/>
                  </a:ext>
                </a:extLst>
              </p:cNvPr>
              <p:cNvSpPr/>
              <p:nvPr/>
            </p:nvSpPr>
            <p:spPr>
              <a:xfrm>
                <a:off x="6648450" y="742950"/>
                <a:ext cx="93345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Rectangle 165">
                <a:extLst>
                  <a:ext uri="{FF2B5EF4-FFF2-40B4-BE49-F238E27FC236}">
                    <a16:creationId xmlns:a16="http://schemas.microsoft.com/office/drawing/2014/main" id="{AA2EF889-10D3-43B6-84A9-CB9AF49071B3}"/>
                  </a:ext>
                </a:extLst>
              </p:cNvPr>
              <p:cNvSpPr/>
              <p:nvPr/>
            </p:nvSpPr>
            <p:spPr>
              <a:xfrm>
                <a:off x="11639550" y="704850"/>
                <a:ext cx="11049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Rectangle 166">
                <a:extLst>
                  <a:ext uri="{FF2B5EF4-FFF2-40B4-BE49-F238E27FC236}">
                    <a16:creationId xmlns:a16="http://schemas.microsoft.com/office/drawing/2014/main" id="{1B0FDAB5-BE9E-4B13-BCEC-046977297746}"/>
                  </a:ext>
                </a:extLst>
              </p:cNvPr>
              <p:cNvSpPr/>
              <p:nvPr/>
            </p:nvSpPr>
            <p:spPr>
              <a:xfrm rot="16200000">
                <a:off x="9001125" y="-1743075"/>
                <a:ext cx="11430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Rectangle 167">
                <a:extLst>
                  <a:ext uri="{FF2B5EF4-FFF2-40B4-BE49-F238E27FC236}">
                    <a16:creationId xmlns:a16="http://schemas.microsoft.com/office/drawing/2014/main" id="{47FBD3B8-189A-473B-B89B-FD61EF5ED270}"/>
                  </a:ext>
                </a:extLst>
              </p:cNvPr>
              <p:cNvSpPr/>
              <p:nvPr/>
            </p:nvSpPr>
            <p:spPr>
              <a:xfrm rot="16200000">
                <a:off x="9020175" y="3267075"/>
                <a:ext cx="11430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1" name="Group 150">
              <a:extLst>
                <a:ext uri="{FF2B5EF4-FFF2-40B4-BE49-F238E27FC236}">
                  <a16:creationId xmlns:a16="http://schemas.microsoft.com/office/drawing/2014/main" id="{C7A694B5-470C-42DD-8C27-2F50CFFF68EF}"/>
                </a:ext>
              </a:extLst>
            </p:cNvPr>
            <p:cNvGrpSpPr/>
            <p:nvPr/>
          </p:nvGrpSpPr>
          <p:grpSpPr>
            <a:xfrm>
              <a:off x="4826306" y="5539745"/>
              <a:ext cx="2882008" cy="360533"/>
              <a:chOff x="7735792" y="5186226"/>
              <a:chExt cx="2507278" cy="313655"/>
            </a:xfrm>
          </p:grpSpPr>
          <p:sp>
            <p:nvSpPr>
              <p:cNvPr id="160" name="Isosceles Triangle 159">
                <a:extLst>
                  <a:ext uri="{FF2B5EF4-FFF2-40B4-BE49-F238E27FC236}">
                    <a16:creationId xmlns:a16="http://schemas.microsoft.com/office/drawing/2014/main" id="{FBFB1633-88D7-42BC-B74E-1F5852108C5C}"/>
                  </a:ext>
                </a:extLst>
              </p:cNvPr>
              <p:cNvSpPr/>
              <p:nvPr/>
            </p:nvSpPr>
            <p:spPr>
              <a:xfrm rot="18644382">
                <a:off x="9911000" y="5121338"/>
                <a:ext cx="267182" cy="396958"/>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1" name="Isosceles Triangle 160">
                <a:extLst>
                  <a:ext uri="{FF2B5EF4-FFF2-40B4-BE49-F238E27FC236}">
                    <a16:creationId xmlns:a16="http://schemas.microsoft.com/office/drawing/2014/main" id="{9FB8D92C-05FB-4275-9DF8-4AA0EFA533B5}"/>
                  </a:ext>
                </a:extLst>
              </p:cNvPr>
              <p:cNvSpPr/>
              <p:nvPr/>
            </p:nvSpPr>
            <p:spPr>
              <a:xfrm rot="13942701">
                <a:off x="7800680" y="5167811"/>
                <a:ext cx="267182" cy="396958"/>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152" name="Isosceles Triangle 151">
              <a:extLst>
                <a:ext uri="{FF2B5EF4-FFF2-40B4-BE49-F238E27FC236}">
                  <a16:creationId xmlns:a16="http://schemas.microsoft.com/office/drawing/2014/main" id="{0027094D-03FC-45FF-AD66-4E110A935CC0}"/>
                </a:ext>
              </a:extLst>
            </p:cNvPr>
            <p:cNvSpPr/>
            <p:nvPr/>
          </p:nvSpPr>
          <p:spPr>
            <a:xfrm rot="7844382">
              <a:off x="4985507" y="841248"/>
              <a:ext cx="307114" cy="456286"/>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3" name="Isosceles Triangle 152">
              <a:extLst>
                <a:ext uri="{FF2B5EF4-FFF2-40B4-BE49-F238E27FC236}">
                  <a16:creationId xmlns:a16="http://schemas.microsoft.com/office/drawing/2014/main" id="{DAED0378-72D6-4B01-9C50-8B3EDCCF0F78}"/>
                </a:ext>
              </a:extLst>
            </p:cNvPr>
            <p:cNvSpPr/>
            <p:nvPr/>
          </p:nvSpPr>
          <p:spPr>
            <a:xfrm rot="3142701">
              <a:off x="7461279" y="771146"/>
              <a:ext cx="307114" cy="456286"/>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54" name="Group 153">
              <a:extLst>
                <a:ext uri="{FF2B5EF4-FFF2-40B4-BE49-F238E27FC236}">
                  <a16:creationId xmlns:a16="http://schemas.microsoft.com/office/drawing/2014/main" id="{9C0C19E6-6436-4EB8-A256-3217C9BABF03}"/>
                </a:ext>
              </a:extLst>
            </p:cNvPr>
            <p:cNvGrpSpPr/>
            <p:nvPr/>
          </p:nvGrpSpPr>
          <p:grpSpPr>
            <a:xfrm rot="5400000" flipV="1">
              <a:off x="7227501" y="3056148"/>
              <a:ext cx="2947700" cy="475069"/>
              <a:chOff x="7735792" y="5092292"/>
              <a:chExt cx="2564428" cy="407590"/>
            </a:xfrm>
          </p:grpSpPr>
          <p:sp>
            <p:nvSpPr>
              <p:cNvPr id="158" name="Isosceles Triangle 157">
                <a:extLst>
                  <a:ext uri="{FF2B5EF4-FFF2-40B4-BE49-F238E27FC236}">
                    <a16:creationId xmlns:a16="http://schemas.microsoft.com/office/drawing/2014/main" id="{838E7F70-4126-4939-B376-1DD6A5081DA7}"/>
                  </a:ext>
                </a:extLst>
              </p:cNvPr>
              <p:cNvSpPr/>
              <p:nvPr/>
            </p:nvSpPr>
            <p:spPr>
              <a:xfrm rot="18644382">
                <a:off x="9968150" y="5027404"/>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9" name="Isosceles Triangle 158">
                <a:extLst>
                  <a:ext uri="{FF2B5EF4-FFF2-40B4-BE49-F238E27FC236}">
                    <a16:creationId xmlns:a16="http://schemas.microsoft.com/office/drawing/2014/main" id="{49C61A53-4329-4B72-A63D-70B7101A3BB7}"/>
                  </a:ext>
                </a:extLst>
              </p:cNvPr>
              <p:cNvSpPr/>
              <p:nvPr/>
            </p:nvSpPr>
            <p:spPr>
              <a:xfrm rot="13942701">
                <a:off x="7800680" y="5167812"/>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5" name="Group 154">
              <a:extLst>
                <a:ext uri="{FF2B5EF4-FFF2-40B4-BE49-F238E27FC236}">
                  <a16:creationId xmlns:a16="http://schemas.microsoft.com/office/drawing/2014/main" id="{3233C63E-0C6B-4637-B4ED-83C5CBAB38F6}"/>
                </a:ext>
              </a:extLst>
            </p:cNvPr>
            <p:cNvGrpSpPr/>
            <p:nvPr/>
          </p:nvGrpSpPr>
          <p:grpSpPr>
            <a:xfrm rot="16200000" flipV="1">
              <a:off x="2589742" y="3221566"/>
              <a:ext cx="2816318" cy="562658"/>
              <a:chOff x="7850092" y="5092292"/>
              <a:chExt cx="2450128" cy="482738"/>
            </a:xfrm>
          </p:grpSpPr>
          <p:sp>
            <p:nvSpPr>
              <p:cNvPr id="156" name="Isosceles Triangle 155">
                <a:extLst>
                  <a:ext uri="{FF2B5EF4-FFF2-40B4-BE49-F238E27FC236}">
                    <a16:creationId xmlns:a16="http://schemas.microsoft.com/office/drawing/2014/main" id="{7113DA35-9E6F-4491-B1C3-A6677A931012}"/>
                  </a:ext>
                </a:extLst>
              </p:cNvPr>
              <p:cNvSpPr/>
              <p:nvPr/>
            </p:nvSpPr>
            <p:spPr>
              <a:xfrm rot="18644382">
                <a:off x="9968150" y="5027404"/>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7" name="Isosceles Triangle 156">
                <a:extLst>
                  <a:ext uri="{FF2B5EF4-FFF2-40B4-BE49-F238E27FC236}">
                    <a16:creationId xmlns:a16="http://schemas.microsoft.com/office/drawing/2014/main" id="{ABAD356B-E9C0-4ACD-9C8C-3D8D034B0EE0}"/>
                  </a:ext>
                </a:extLst>
              </p:cNvPr>
              <p:cNvSpPr/>
              <p:nvPr/>
            </p:nvSpPr>
            <p:spPr>
              <a:xfrm rot="13942701">
                <a:off x="7914980" y="5242960"/>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181" name="Subtitle 2">
            <a:extLst>
              <a:ext uri="{FF2B5EF4-FFF2-40B4-BE49-F238E27FC236}">
                <a16:creationId xmlns:a16="http://schemas.microsoft.com/office/drawing/2014/main" id="{EA45EA5C-A2B8-453D-A6F5-CE26A6305951}"/>
              </a:ext>
            </a:extLst>
          </p:cNvPr>
          <p:cNvSpPr txBox="1">
            <a:spLocks/>
          </p:cNvSpPr>
          <p:nvPr/>
        </p:nvSpPr>
        <p:spPr>
          <a:xfrm>
            <a:off x="0" y="914400"/>
            <a:ext cx="5928852" cy="973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Hyperbolic Rotation</a:t>
            </a:r>
          </a:p>
        </p:txBody>
      </p:sp>
      <mc:AlternateContent xmlns:mc="http://schemas.openxmlformats.org/markup-compatibility/2006" xmlns:a14="http://schemas.microsoft.com/office/drawing/2010/main">
        <mc:Choice Requires="a14">
          <p:sp>
            <p:nvSpPr>
              <p:cNvPr id="182" name="Rectangle 181">
                <a:extLst>
                  <a:ext uri="{FF2B5EF4-FFF2-40B4-BE49-F238E27FC236}">
                    <a16:creationId xmlns:a16="http://schemas.microsoft.com/office/drawing/2014/main" id="{E4C3735D-9D7B-4B1D-8AA5-2C3EF61F0A96}"/>
                  </a:ext>
                </a:extLst>
              </p:cNvPr>
              <p:cNvSpPr/>
              <p:nvPr/>
            </p:nvSpPr>
            <p:spPr>
              <a:xfrm>
                <a:off x="442452" y="2236286"/>
                <a:ext cx="5468035" cy="167315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begChr m:val="["/>
                          <m:endChr m:val="]"/>
                          <m:ctrlPr>
                            <a:rPr lang="en-US" sz="5400" i="1">
                              <a:latin typeface="Cambria Math" panose="02040503050406030204" pitchFamily="18" charset="0"/>
                            </a:rPr>
                          </m:ctrlPr>
                        </m:dPr>
                        <m:e>
                          <m:m>
                            <m:mPr>
                              <m:mcs>
                                <m:mc>
                                  <m:mcPr>
                                    <m:count m:val="2"/>
                                    <m:mcJc m:val="center"/>
                                  </m:mcPr>
                                </m:mc>
                              </m:mcs>
                              <m:ctrlPr>
                                <a:rPr lang="en-US" sz="5400" i="1">
                                  <a:latin typeface="Cambria Math" panose="02040503050406030204" pitchFamily="18" charset="0"/>
                                </a:rPr>
                              </m:ctrlPr>
                            </m:mPr>
                            <m:mr>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cosh</m:t>
                                    </m:r>
                                  </m:fName>
                                  <m:e>
                                    <m:r>
                                      <a:rPr lang="en-US" sz="5400" i="1">
                                        <a:latin typeface="Cambria Math" panose="02040503050406030204" pitchFamily="18" charset="0"/>
                                      </a:rPr>
                                      <m:t>𝜙</m:t>
                                    </m:r>
                                  </m:e>
                                </m:func>
                              </m:e>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sinh</m:t>
                                    </m:r>
                                  </m:fName>
                                  <m:e>
                                    <m:r>
                                      <a:rPr lang="en-US" sz="5400" i="1">
                                        <a:latin typeface="Cambria Math" panose="02040503050406030204" pitchFamily="18" charset="0"/>
                                      </a:rPr>
                                      <m:t>𝜙</m:t>
                                    </m:r>
                                  </m:e>
                                </m:func>
                              </m:e>
                            </m:mr>
                            <m:mr>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sinh</m:t>
                                    </m:r>
                                  </m:fName>
                                  <m:e>
                                    <m:r>
                                      <a:rPr lang="en-US" sz="5400" i="1">
                                        <a:latin typeface="Cambria Math" panose="02040503050406030204" pitchFamily="18" charset="0"/>
                                      </a:rPr>
                                      <m:t>𝜙</m:t>
                                    </m:r>
                                  </m:e>
                                </m:func>
                              </m:e>
                              <m:e>
                                <m:func>
                                  <m:funcPr>
                                    <m:ctrlPr>
                                      <a:rPr lang="en-US" sz="5400" i="1">
                                        <a:latin typeface="Cambria Math" panose="02040503050406030204" pitchFamily="18" charset="0"/>
                                      </a:rPr>
                                    </m:ctrlPr>
                                  </m:funcPr>
                                  <m:fName>
                                    <m:r>
                                      <m:rPr>
                                        <m:sty m:val="p"/>
                                      </m:rPr>
                                      <a:rPr lang="en-US" sz="5400">
                                        <a:latin typeface="Cambria Math" panose="02040503050406030204" pitchFamily="18" charset="0"/>
                                      </a:rPr>
                                      <m:t>cosh</m:t>
                                    </m:r>
                                  </m:fName>
                                  <m:e>
                                    <m:r>
                                      <a:rPr lang="en-US" sz="5400" i="1">
                                        <a:latin typeface="Cambria Math" panose="02040503050406030204" pitchFamily="18" charset="0"/>
                                      </a:rPr>
                                      <m:t>𝜙</m:t>
                                    </m:r>
                                  </m:e>
                                </m:func>
                              </m:e>
                            </m:mr>
                          </m:m>
                        </m:e>
                      </m:d>
                    </m:oMath>
                  </m:oMathPara>
                </a14:m>
                <a:endParaRPr lang="en-CA" sz="5400" dirty="0"/>
              </a:p>
            </p:txBody>
          </p:sp>
        </mc:Choice>
        <mc:Fallback xmlns="">
          <p:sp>
            <p:nvSpPr>
              <p:cNvPr id="182" name="Rectangle 181">
                <a:extLst>
                  <a:ext uri="{FF2B5EF4-FFF2-40B4-BE49-F238E27FC236}">
                    <a16:creationId xmlns:a16="http://schemas.microsoft.com/office/drawing/2014/main" id="{E4C3735D-9D7B-4B1D-8AA5-2C3EF61F0A96}"/>
                  </a:ext>
                </a:extLst>
              </p:cNvPr>
              <p:cNvSpPr>
                <a:spLocks noRot="1" noChangeAspect="1" noMove="1" noResize="1" noEditPoints="1" noAdjustHandles="1" noChangeArrowheads="1" noChangeShapeType="1" noTextEdit="1"/>
              </p:cNvSpPr>
              <p:nvPr/>
            </p:nvSpPr>
            <p:spPr>
              <a:xfrm>
                <a:off x="442452" y="2236286"/>
                <a:ext cx="5468035" cy="167315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3" name="Subtitle 2">
                <a:extLst>
                  <a:ext uri="{FF2B5EF4-FFF2-40B4-BE49-F238E27FC236}">
                    <a16:creationId xmlns:a16="http://schemas.microsoft.com/office/drawing/2014/main" id="{E6FA6D8D-2FF1-4DEB-A64C-DB679DF9F3C5}"/>
                  </a:ext>
                </a:extLst>
              </p:cNvPr>
              <p:cNvSpPr txBox="1">
                <a:spLocks/>
              </p:cNvSpPr>
              <p:nvPr/>
            </p:nvSpPr>
            <p:spPr>
              <a:xfrm>
                <a:off x="383458" y="4724400"/>
                <a:ext cx="5043948" cy="9094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a:t>(keeps </a:t>
                </a:r>
                <a14:m>
                  <m:oMath xmlns:m="http://schemas.openxmlformats.org/officeDocument/2006/math">
                    <m:sSup>
                      <m:sSupPr>
                        <m:ctrlPr>
                          <a:rPr lang="en-US" sz="4800" b="0" i="1" smtClean="0">
                            <a:latin typeface="Cambria Math" panose="02040503050406030204" pitchFamily="18" charset="0"/>
                          </a:rPr>
                        </m:ctrlPr>
                      </m:sSupPr>
                      <m:e>
                        <m:r>
                          <a:rPr lang="en-US" sz="4800" b="0" i="1" smtClean="0">
                            <a:solidFill>
                              <a:schemeClr val="accent4">
                                <a:lumMod val="75000"/>
                              </a:schemeClr>
                            </a:solidFill>
                            <a:latin typeface="Cambria Math" panose="02040503050406030204" pitchFamily="18" charset="0"/>
                          </a:rPr>
                          <m:t>𝑠</m:t>
                        </m:r>
                      </m:e>
                      <m:sup>
                        <m:r>
                          <a:rPr lang="en-US" sz="4800" b="0" i="1" smtClean="0">
                            <a:latin typeface="Cambria Math" panose="02040503050406030204" pitchFamily="18" charset="0"/>
                          </a:rPr>
                          <m:t>2</m:t>
                        </m:r>
                      </m:sup>
                    </m:sSup>
                  </m:oMath>
                </a14:m>
                <a:r>
                  <a:rPr lang="en-US" sz="4800" dirty="0"/>
                  <a:t> constant)</a:t>
                </a:r>
              </a:p>
            </p:txBody>
          </p:sp>
        </mc:Choice>
        <mc:Fallback xmlns="">
          <p:sp>
            <p:nvSpPr>
              <p:cNvPr id="183" name="Subtitle 2">
                <a:extLst>
                  <a:ext uri="{FF2B5EF4-FFF2-40B4-BE49-F238E27FC236}">
                    <a16:creationId xmlns:a16="http://schemas.microsoft.com/office/drawing/2014/main" id="{E6FA6D8D-2FF1-4DEB-A64C-DB679DF9F3C5}"/>
                  </a:ext>
                </a:extLst>
              </p:cNvPr>
              <p:cNvSpPr txBox="1">
                <a:spLocks noRot="1" noChangeAspect="1" noMove="1" noResize="1" noEditPoints="1" noAdjustHandles="1" noChangeArrowheads="1" noChangeShapeType="1" noTextEdit="1"/>
              </p:cNvSpPr>
              <p:nvPr/>
            </p:nvSpPr>
            <p:spPr>
              <a:xfrm>
                <a:off x="383458" y="4724400"/>
                <a:ext cx="5043948" cy="909484"/>
              </a:xfrm>
              <a:prstGeom prst="rect">
                <a:avLst/>
              </a:prstGeom>
              <a:blipFill>
                <a:blip r:embed="rId5"/>
                <a:stretch>
                  <a:fillRect l="-5079" t="-22819" r="-4837" b="-18792"/>
                </a:stretch>
              </a:blipFill>
            </p:spPr>
            <p:txBody>
              <a:bodyPr/>
              <a:lstStyle/>
              <a:p>
                <a:r>
                  <a:rPr lang="en-CA">
                    <a:noFill/>
                  </a:rPr>
                  <a:t> </a:t>
                </a:r>
              </a:p>
            </p:txBody>
          </p:sp>
        </mc:Fallback>
      </mc:AlternateContent>
      <p:sp>
        <p:nvSpPr>
          <p:cNvPr id="84" name="Rectangle 83">
            <a:extLst>
              <a:ext uri="{FF2B5EF4-FFF2-40B4-BE49-F238E27FC236}">
                <a16:creationId xmlns:a16="http://schemas.microsoft.com/office/drawing/2014/main" id="{DF55F9CD-3699-429F-B979-8D30268ECC09}"/>
              </a:ext>
            </a:extLst>
          </p:cNvPr>
          <p:cNvSpPr/>
          <p:nvPr/>
        </p:nvSpPr>
        <p:spPr>
          <a:xfrm rot="2700000">
            <a:off x="8153897" y="870751"/>
            <a:ext cx="1601724" cy="5172628"/>
          </a:xfrm>
          <a:prstGeom prst="rect">
            <a:avLst/>
          </a:prstGeom>
          <a:solidFill>
            <a:schemeClr val="accent6">
              <a:lumMod val="20000"/>
              <a:lumOff val="8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47130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Tm="9594">
        <p159:morph option="byObject"/>
      </p:transition>
    </mc:Choice>
    <mc:Fallback xmlns="">
      <p:transition spd="slow" advTm="9594">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4DEEFB5-9991-4127-A61C-2D6E90E13F7F}"/>
                  </a:ext>
                </a:extLst>
              </p:cNvPr>
              <p:cNvSpPr txBox="1"/>
              <p:nvPr/>
            </p:nvSpPr>
            <p:spPr>
              <a:xfrm>
                <a:off x="0" y="659048"/>
                <a:ext cx="4218039" cy="1380378"/>
              </a:xfrm>
              <a:prstGeom prst="rect">
                <a:avLst/>
              </a:prstGeom>
              <a:noFill/>
              <a:ln w="38100">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solidFill>
                                          <a:srgbClr val="00B050"/>
                                        </a:solidFill>
                                        <a:latin typeface="Cambria Math" panose="02040503050406030204" pitchFamily="18" charset="0"/>
                                      </a:rPr>
                                      <m:t>𝜙</m:t>
                                    </m:r>
                                  </m:e>
                                </m:func>
                              </m:e>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sinh</m:t>
                                    </m:r>
                                  </m:fName>
                                  <m:e>
                                    <m:r>
                                      <a:rPr lang="en-US" sz="4400" i="1">
                                        <a:solidFill>
                                          <a:srgbClr val="00B050"/>
                                        </a:solidFill>
                                        <a:latin typeface="Cambria Math" panose="02040503050406030204" pitchFamily="18" charset="0"/>
                                      </a:rPr>
                                      <m:t>𝜙</m:t>
                                    </m:r>
                                  </m:e>
                                </m:func>
                              </m:e>
                            </m:mr>
                            <m:m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sinh</m:t>
                                    </m:r>
                                  </m:fName>
                                  <m:e>
                                    <m:r>
                                      <a:rPr lang="en-US" sz="4400" i="1">
                                        <a:solidFill>
                                          <a:srgbClr val="00B050"/>
                                        </a:solidFill>
                                        <a:latin typeface="Cambria Math" panose="02040503050406030204" pitchFamily="18" charset="0"/>
                                      </a:rPr>
                                      <m:t>𝜙</m:t>
                                    </m:r>
                                  </m:e>
                                </m:func>
                              </m:e>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solidFill>
                                          <a:srgbClr val="00B050"/>
                                        </a:solidFill>
                                        <a:latin typeface="Cambria Math" panose="02040503050406030204" pitchFamily="18" charset="0"/>
                                      </a:rPr>
                                      <m:t>𝜙</m:t>
                                    </m:r>
                                  </m:e>
                                </m:func>
                              </m:e>
                            </m:mr>
                          </m:m>
                        </m:e>
                      </m:d>
                    </m:oMath>
                  </m:oMathPara>
                </a14:m>
                <a:endParaRPr lang="en-CA" sz="4400" dirty="0"/>
              </a:p>
            </p:txBody>
          </p:sp>
        </mc:Choice>
        <mc:Fallback xmlns="">
          <p:sp>
            <p:nvSpPr>
              <p:cNvPr id="95" name="TextBox 94">
                <a:extLst>
                  <a:ext uri="{FF2B5EF4-FFF2-40B4-BE49-F238E27FC236}">
                    <a16:creationId xmlns:a16="http://schemas.microsoft.com/office/drawing/2014/main" id="{F4DEEFB5-9991-4127-A61C-2D6E90E13F7F}"/>
                  </a:ext>
                </a:extLst>
              </p:cNvPr>
              <p:cNvSpPr txBox="1">
                <a:spLocks noRot="1" noChangeAspect="1" noMove="1" noResize="1" noEditPoints="1" noAdjustHandles="1" noChangeArrowheads="1" noChangeShapeType="1" noTextEdit="1"/>
              </p:cNvSpPr>
              <p:nvPr/>
            </p:nvSpPr>
            <p:spPr>
              <a:xfrm>
                <a:off x="0" y="659048"/>
                <a:ext cx="4218039" cy="1380378"/>
              </a:xfrm>
              <a:prstGeom prst="rect">
                <a:avLst/>
              </a:prstGeom>
              <a:blipFill>
                <a:blip r:embed="rId4"/>
                <a:stretch>
                  <a:fillRect/>
                </a:stretch>
              </a:blipFill>
              <a:ln w="38100">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B4D9744-9C1C-41CB-B86A-27A05340494C}"/>
                  </a:ext>
                </a:extLst>
              </p:cNvPr>
              <p:cNvSpPr txBox="1"/>
              <p:nvPr/>
            </p:nvSpPr>
            <p:spPr>
              <a:xfrm>
                <a:off x="6296250" y="608248"/>
                <a:ext cx="6200550" cy="1436868"/>
              </a:xfrm>
              <a:prstGeom prst="rect">
                <a:avLst/>
              </a:prstGeom>
              <a:noFill/>
              <a:ln w="38100">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400" b="0" i="1" smtClean="0">
                              <a:latin typeface="Cambria Math" panose="02040503050406030204" pitchFamily="18" charset="0"/>
                            </a:rPr>
                          </m:ctrlPr>
                        </m:dPr>
                        <m:e>
                          <m:m>
                            <m:mPr>
                              <m:mcs>
                                <m:mc>
                                  <m:mcPr>
                                    <m:count m:val="2"/>
                                    <m:mcJc m:val="center"/>
                                  </m:mcPr>
                                </m:mc>
                              </m:mcs>
                              <m:ctrlPr>
                                <a:rPr lang="en-US" sz="4400" b="0" i="1" smtClean="0">
                                  <a:latin typeface="Cambria Math" panose="02040503050406030204" pitchFamily="18" charset="0"/>
                                </a:rPr>
                              </m:ctrlPr>
                            </m:mPr>
                            <m:m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d>
                                      <m:dPr>
                                        <m:ctrlPr>
                                          <a:rPr lang="en-US" sz="4400" b="0" i="1" smtClean="0">
                                            <a:latin typeface="Cambria Math" panose="02040503050406030204" pitchFamily="18" charset="0"/>
                                          </a:rPr>
                                        </m:ctrlPr>
                                      </m:dPr>
                                      <m:e>
                                        <m:r>
                                          <a:rPr lang="en-US" sz="4400" b="0" i="1" smtClean="0">
                                            <a:latin typeface="Cambria Math" panose="02040503050406030204" pitchFamily="18" charset="0"/>
                                          </a:rPr>
                                          <m:t>−</m:t>
                                        </m:r>
                                        <m:r>
                                          <a:rPr lang="en-US" sz="4400" i="1">
                                            <a:solidFill>
                                              <a:srgbClr val="00B050"/>
                                            </a:solidFill>
                                            <a:latin typeface="Cambria Math" panose="02040503050406030204" pitchFamily="18" charset="0"/>
                                          </a:rPr>
                                          <m:t>𝜙</m:t>
                                        </m:r>
                                      </m:e>
                                    </m:d>
                                  </m:e>
                                </m:func>
                              </m:e>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m:t>
                                    </m:r>
                                    <m:r>
                                      <m:rPr>
                                        <m:sty m:val="p"/>
                                      </m:rPr>
                                      <a:rPr lang="en-US" sz="4400" b="0" i="0" smtClean="0">
                                        <a:latin typeface="Cambria Math" panose="02040503050406030204" pitchFamily="18" charset="0"/>
                                      </a:rPr>
                                      <m:t>h</m:t>
                                    </m:r>
                                  </m:fName>
                                  <m:e>
                                    <m:d>
                                      <m:dPr>
                                        <m:ctrlPr>
                                          <a:rPr lang="en-US" sz="4400" i="1">
                                            <a:latin typeface="Cambria Math" panose="02040503050406030204" pitchFamily="18" charset="0"/>
                                          </a:rPr>
                                        </m:ctrlPr>
                                      </m:dPr>
                                      <m:e>
                                        <m:r>
                                          <a:rPr lang="en-US" sz="4400" i="1">
                                            <a:latin typeface="Cambria Math" panose="02040503050406030204" pitchFamily="18" charset="0"/>
                                          </a:rPr>
                                          <m:t>−</m:t>
                                        </m:r>
                                        <m:r>
                                          <a:rPr lang="en-US" sz="4400" i="1">
                                            <a:solidFill>
                                              <a:srgbClr val="00B050"/>
                                            </a:solidFill>
                                            <a:latin typeface="Cambria Math" panose="02040503050406030204" pitchFamily="18" charset="0"/>
                                          </a:rPr>
                                          <m:t>𝜙</m:t>
                                        </m:r>
                                      </m:e>
                                    </m:d>
                                  </m:e>
                                </m:func>
                              </m:e>
                            </m:mr>
                            <m:m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m:t>
                                    </m:r>
                                    <m:r>
                                      <m:rPr>
                                        <m:sty m:val="p"/>
                                      </m:rPr>
                                      <a:rPr lang="en-US" sz="4400" b="0" i="0" smtClean="0">
                                        <a:latin typeface="Cambria Math" panose="02040503050406030204" pitchFamily="18" charset="0"/>
                                      </a:rPr>
                                      <m:t>h</m:t>
                                    </m:r>
                                  </m:fName>
                                  <m:e>
                                    <m:d>
                                      <m:dPr>
                                        <m:ctrlPr>
                                          <a:rPr lang="en-US" sz="4400" i="1">
                                            <a:latin typeface="Cambria Math" panose="02040503050406030204" pitchFamily="18" charset="0"/>
                                          </a:rPr>
                                        </m:ctrlPr>
                                      </m:dPr>
                                      <m:e>
                                        <m:r>
                                          <a:rPr lang="en-US" sz="4400" i="1">
                                            <a:latin typeface="Cambria Math" panose="02040503050406030204" pitchFamily="18" charset="0"/>
                                          </a:rPr>
                                          <m:t>−</m:t>
                                        </m:r>
                                        <m:r>
                                          <a:rPr lang="en-US" sz="4400" i="1">
                                            <a:solidFill>
                                              <a:srgbClr val="00B050"/>
                                            </a:solidFill>
                                            <a:latin typeface="Cambria Math" panose="02040503050406030204" pitchFamily="18" charset="0"/>
                                          </a:rPr>
                                          <m:t>𝜙</m:t>
                                        </m:r>
                                      </m:e>
                                    </m:d>
                                  </m:e>
                                </m:func>
                              </m:e>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d>
                                      <m:dPr>
                                        <m:ctrlPr>
                                          <a:rPr lang="en-US" sz="4400" i="1">
                                            <a:latin typeface="Cambria Math" panose="02040503050406030204" pitchFamily="18" charset="0"/>
                                          </a:rPr>
                                        </m:ctrlPr>
                                      </m:dPr>
                                      <m:e>
                                        <m:r>
                                          <a:rPr lang="en-US" sz="4400" i="1">
                                            <a:latin typeface="Cambria Math" panose="02040503050406030204" pitchFamily="18" charset="0"/>
                                          </a:rPr>
                                          <m:t>−</m:t>
                                        </m:r>
                                        <m:r>
                                          <a:rPr lang="en-US" sz="4400" i="1">
                                            <a:solidFill>
                                              <a:srgbClr val="00B050"/>
                                            </a:solidFill>
                                            <a:latin typeface="Cambria Math" panose="02040503050406030204" pitchFamily="18" charset="0"/>
                                          </a:rPr>
                                          <m:t>𝜙</m:t>
                                        </m:r>
                                      </m:e>
                                    </m:d>
                                  </m:e>
                                </m:func>
                              </m:e>
                            </m:mr>
                          </m:m>
                        </m:e>
                      </m:d>
                    </m:oMath>
                  </m:oMathPara>
                </a14:m>
                <a:endParaRPr lang="en-CA" sz="4400" dirty="0"/>
              </a:p>
            </p:txBody>
          </p:sp>
        </mc:Choice>
        <mc:Fallback xmlns="">
          <p:sp>
            <p:nvSpPr>
              <p:cNvPr id="6" name="TextBox 5">
                <a:extLst>
                  <a:ext uri="{FF2B5EF4-FFF2-40B4-BE49-F238E27FC236}">
                    <a16:creationId xmlns:a16="http://schemas.microsoft.com/office/drawing/2014/main" id="{3B4D9744-9C1C-41CB-B86A-27A05340494C}"/>
                  </a:ext>
                </a:extLst>
              </p:cNvPr>
              <p:cNvSpPr txBox="1">
                <a:spLocks noRot="1" noChangeAspect="1" noMove="1" noResize="1" noEditPoints="1" noAdjustHandles="1" noChangeArrowheads="1" noChangeShapeType="1" noTextEdit="1"/>
              </p:cNvSpPr>
              <p:nvPr/>
            </p:nvSpPr>
            <p:spPr>
              <a:xfrm>
                <a:off x="6296250" y="608248"/>
                <a:ext cx="6200550" cy="1436868"/>
              </a:xfrm>
              <a:prstGeom prst="rect">
                <a:avLst/>
              </a:prstGeom>
              <a:blipFill>
                <a:blip r:embed="rId5"/>
                <a:stretch>
                  <a:fillRect/>
                </a:stretch>
              </a:blipFill>
              <a:ln w="38100">
                <a:noFill/>
              </a:ln>
              <a:effectLst>
                <a:softEdge rad="127000"/>
              </a:effectLst>
            </p:spPr>
            <p:txBody>
              <a:bodyPr/>
              <a:lstStyle/>
              <a:p>
                <a:r>
                  <a:rPr lang="en-CA">
                    <a:noFill/>
                  </a:rPr>
                  <a:t> </a:t>
                </a:r>
              </a:p>
            </p:txBody>
          </p:sp>
        </mc:Fallback>
      </mc:AlternateContent>
      <p:grpSp>
        <p:nvGrpSpPr>
          <p:cNvPr id="5" name="Group 4">
            <a:extLst>
              <a:ext uri="{FF2B5EF4-FFF2-40B4-BE49-F238E27FC236}">
                <a16:creationId xmlns:a16="http://schemas.microsoft.com/office/drawing/2014/main" id="{F53124B8-AE67-4688-9C4D-C9A612D262C2}"/>
              </a:ext>
            </a:extLst>
          </p:cNvPr>
          <p:cNvGrpSpPr/>
          <p:nvPr/>
        </p:nvGrpSpPr>
        <p:grpSpPr>
          <a:xfrm>
            <a:off x="5860024" y="2418735"/>
            <a:ext cx="6331976" cy="2064775"/>
            <a:chOff x="5860024" y="2418735"/>
            <a:chExt cx="6331976" cy="2064775"/>
          </a:xfrm>
        </p:grpSpPr>
        <p:sp>
          <p:nvSpPr>
            <p:cNvPr id="4" name="Arrow: Down 3">
              <a:extLst>
                <a:ext uri="{FF2B5EF4-FFF2-40B4-BE49-F238E27FC236}">
                  <a16:creationId xmlns:a16="http://schemas.microsoft.com/office/drawing/2014/main" id="{42ED42AD-C239-404E-9EC2-83F82ECD35D0}"/>
                </a:ext>
              </a:extLst>
            </p:cNvPr>
            <p:cNvSpPr/>
            <p:nvPr/>
          </p:nvSpPr>
          <p:spPr>
            <a:xfrm>
              <a:off x="5860024" y="2418735"/>
              <a:ext cx="6331976" cy="2064775"/>
            </a:xfrm>
            <a:prstGeom prst="downArrow">
              <a:avLst>
                <a:gd name="adj1" fmla="val 73158"/>
                <a:gd name="adj2" fmla="val 50000"/>
              </a:avLst>
            </a:prstGeom>
            <a:solidFill>
              <a:schemeClr val="accent2">
                <a:lumMod val="60000"/>
                <a:lumOff val="40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 name="Group 1">
              <a:extLst>
                <a:ext uri="{FF2B5EF4-FFF2-40B4-BE49-F238E27FC236}">
                  <a16:creationId xmlns:a16="http://schemas.microsoft.com/office/drawing/2014/main" id="{95379C76-97B2-4B7D-B96D-81B917879C11}"/>
                </a:ext>
              </a:extLst>
            </p:cNvPr>
            <p:cNvGrpSpPr/>
            <p:nvPr/>
          </p:nvGrpSpPr>
          <p:grpSpPr>
            <a:xfrm>
              <a:off x="6666272" y="2435755"/>
              <a:ext cx="4925960" cy="1388606"/>
              <a:chOff x="6859640" y="3422914"/>
              <a:chExt cx="4925960" cy="1388606"/>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DF764DC-FFAB-4331-B4F1-562242483A4E}"/>
                      </a:ext>
                    </a:extLst>
                  </p:cNvPr>
                  <p:cNvSpPr txBox="1"/>
                  <p:nvPr/>
                </p:nvSpPr>
                <p:spPr>
                  <a:xfrm>
                    <a:off x="7048091" y="3422914"/>
                    <a:ext cx="4678516" cy="707886"/>
                  </a:xfrm>
                  <a:prstGeom prst="rect">
                    <a:avLst/>
                  </a:prstGeom>
                  <a:noFill/>
                  <a:ln w="38100">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sz="4000" i="1" smtClean="0">
                                  <a:latin typeface="Cambria Math" panose="02040503050406030204" pitchFamily="18" charset="0"/>
                                </a:rPr>
                              </m:ctrlPr>
                            </m:funcPr>
                            <m:fName>
                              <m:r>
                                <m:rPr>
                                  <m:sty m:val="p"/>
                                </m:rPr>
                                <a:rPr lang="en-US" sz="4000">
                                  <a:latin typeface="Cambria Math" panose="02040503050406030204" pitchFamily="18" charset="0"/>
                                </a:rPr>
                                <m:t>cosh</m:t>
                              </m:r>
                            </m:fName>
                            <m:e>
                              <m:r>
                                <a:rPr lang="en-US" sz="4000" b="0" i="1" smtClean="0">
                                  <a:latin typeface="Cambria Math" panose="02040503050406030204" pitchFamily="18" charset="0"/>
                                </a:rPr>
                                <m:t>(−</m:t>
                              </m:r>
                              <m:r>
                                <a:rPr lang="en-US" sz="4000" i="1" smtClean="0">
                                  <a:solidFill>
                                    <a:schemeClr val="accent6">
                                      <a:lumMod val="50000"/>
                                    </a:schemeClr>
                                  </a:solidFill>
                                  <a:latin typeface="Cambria Math" panose="02040503050406030204" pitchFamily="18" charset="0"/>
                                </a:rPr>
                                <m:t>𝜙</m:t>
                              </m:r>
                              <m:r>
                                <a:rPr lang="en-US" sz="4000" b="0" i="1" smtClean="0">
                                  <a:latin typeface="Cambria Math" panose="02040503050406030204" pitchFamily="18" charset="0"/>
                                </a:rPr>
                                <m:t>)</m:t>
                              </m:r>
                            </m:e>
                          </m:func>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a:latin typeface="Cambria Math" panose="02040503050406030204" pitchFamily="18" charset="0"/>
                                </a:rPr>
                                <m:t>cosh</m:t>
                              </m:r>
                            </m:fName>
                            <m:e>
                              <m:r>
                                <a:rPr lang="en-US" sz="4000" i="1">
                                  <a:solidFill>
                                    <a:schemeClr val="accent6">
                                      <a:lumMod val="50000"/>
                                    </a:schemeClr>
                                  </a:solidFill>
                                  <a:latin typeface="Cambria Math" panose="02040503050406030204" pitchFamily="18" charset="0"/>
                                </a:rPr>
                                <m:t>𝜙</m:t>
                              </m:r>
                            </m:e>
                          </m:func>
                        </m:oMath>
                      </m:oMathPara>
                    </a14:m>
                    <a:endParaRPr lang="en-CA" sz="4000" dirty="0"/>
                  </a:p>
                </p:txBody>
              </p:sp>
            </mc:Choice>
            <mc:Fallback xmlns="">
              <p:sp>
                <p:nvSpPr>
                  <p:cNvPr id="46" name="TextBox 45">
                    <a:extLst>
                      <a:ext uri="{FF2B5EF4-FFF2-40B4-BE49-F238E27FC236}">
                        <a16:creationId xmlns:a16="http://schemas.microsoft.com/office/drawing/2014/main" id="{9DF764DC-FFAB-4331-B4F1-562242483A4E}"/>
                      </a:ext>
                    </a:extLst>
                  </p:cNvPr>
                  <p:cNvSpPr txBox="1">
                    <a:spLocks noRot="1" noChangeAspect="1" noMove="1" noResize="1" noEditPoints="1" noAdjustHandles="1" noChangeArrowheads="1" noChangeShapeType="1" noTextEdit="1"/>
                  </p:cNvSpPr>
                  <p:nvPr/>
                </p:nvSpPr>
                <p:spPr>
                  <a:xfrm>
                    <a:off x="7048091" y="3422914"/>
                    <a:ext cx="4678516" cy="707886"/>
                  </a:xfrm>
                  <a:prstGeom prst="rect">
                    <a:avLst/>
                  </a:prstGeom>
                  <a:blipFill>
                    <a:blip r:embed="rId6"/>
                    <a:stretch>
                      <a:fillRect/>
                    </a:stretch>
                  </a:blipFill>
                  <a:ln w="38100">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03E0FD2-1636-4EE3-9427-85FB183A68BC}"/>
                      </a:ext>
                    </a:extLst>
                  </p:cNvPr>
                  <p:cNvSpPr txBox="1"/>
                  <p:nvPr/>
                </p:nvSpPr>
                <p:spPr>
                  <a:xfrm>
                    <a:off x="6859640" y="4103634"/>
                    <a:ext cx="4925960" cy="707886"/>
                  </a:xfrm>
                  <a:prstGeom prst="rect">
                    <a:avLst/>
                  </a:prstGeom>
                  <a:noFill/>
                  <a:ln w="38100">
                    <a:solidFill>
                      <a:schemeClr val="bg1"/>
                    </a:solid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sz="4000" i="1" smtClean="0">
                                  <a:latin typeface="Cambria Math" panose="02040503050406030204" pitchFamily="18" charset="0"/>
                                </a:rPr>
                              </m:ctrlPr>
                            </m:funcPr>
                            <m:fName>
                              <m:r>
                                <m:rPr>
                                  <m:sty m:val="p"/>
                                </m:rPr>
                                <a:rPr lang="en-US" sz="4000">
                                  <a:latin typeface="Cambria Math" panose="02040503050406030204" pitchFamily="18" charset="0"/>
                                </a:rPr>
                                <m:t>sinh</m:t>
                              </m:r>
                            </m:fName>
                            <m:e>
                              <m:r>
                                <a:rPr lang="en-US" sz="4000" b="0" i="1" smtClean="0">
                                  <a:latin typeface="Cambria Math" panose="02040503050406030204" pitchFamily="18" charset="0"/>
                                </a:rPr>
                                <m:t>(−</m:t>
                              </m:r>
                              <m:r>
                                <a:rPr lang="en-US" sz="4000" i="1">
                                  <a:solidFill>
                                    <a:schemeClr val="accent6">
                                      <a:lumMod val="50000"/>
                                    </a:schemeClr>
                                  </a:solidFill>
                                  <a:latin typeface="Cambria Math" panose="02040503050406030204" pitchFamily="18" charset="0"/>
                                </a:rPr>
                                <m:t>𝜙</m:t>
                              </m:r>
                              <m:r>
                                <a:rPr lang="en-US" sz="4000" b="0" i="1" smtClean="0">
                                  <a:latin typeface="Cambria Math" panose="02040503050406030204" pitchFamily="18" charset="0"/>
                                </a:rPr>
                                <m:t>)</m:t>
                              </m:r>
                            </m:e>
                          </m:func>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a:latin typeface="Cambria Math" panose="02040503050406030204" pitchFamily="18" charset="0"/>
                                </a:rPr>
                                <m:t>sinh</m:t>
                              </m:r>
                            </m:fName>
                            <m:e>
                              <m:r>
                                <a:rPr lang="en-US" sz="4000" i="1">
                                  <a:solidFill>
                                    <a:schemeClr val="accent6">
                                      <a:lumMod val="50000"/>
                                    </a:schemeClr>
                                  </a:solidFill>
                                  <a:latin typeface="Cambria Math" panose="02040503050406030204" pitchFamily="18" charset="0"/>
                                </a:rPr>
                                <m:t>𝜙</m:t>
                              </m:r>
                            </m:e>
                          </m:func>
                        </m:oMath>
                      </m:oMathPara>
                    </a14:m>
                    <a:endParaRPr lang="en-CA" sz="4000" dirty="0"/>
                  </a:p>
                </p:txBody>
              </p:sp>
            </mc:Choice>
            <mc:Fallback xmlns="">
              <p:sp>
                <p:nvSpPr>
                  <p:cNvPr id="7" name="TextBox 6">
                    <a:extLst>
                      <a:ext uri="{FF2B5EF4-FFF2-40B4-BE49-F238E27FC236}">
                        <a16:creationId xmlns:a16="http://schemas.microsoft.com/office/drawing/2014/main" id="{E03E0FD2-1636-4EE3-9427-85FB183A68BC}"/>
                      </a:ext>
                    </a:extLst>
                  </p:cNvPr>
                  <p:cNvSpPr txBox="1">
                    <a:spLocks noRot="1" noChangeAspect="1" noMove="1" noResize="1" noEditPoints="1" noAdjustHandles="1" noChangeArrowheads="1" noChangeShapeType="1" noTextEdit="1"/>
                  </p:cNvSpPr>
                  <p:nvPr/>
                </p:nvSpPr>
                <p:spPr>
                  <a:xfrm>
                    <a:off x="6859640" y="4103634"/>
                    <a:ext cx="4925960" cy="707886"/>
                  </a:xfrm>
                  <a:prstGeom prst="rect">
                    <a:avLst/>
                  </a:prstGeom>
                  <a:blipFill>
                    <a:blip r:embed="rId7"/>
                    <a:stretch>
                      <a:fillRect/>
                    </a:stretch>
                  </a:blipFill>
                  <a:ln w="38100">
                    <a:solidFill>
                      <a:schemeClr val="bg1"/>
                    </a:solidFill>
                  </a:ln>
                  <a:effectLst>
                    <a:softEdge rad="127000"/>
                  </a:effectLst>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056883B-5F16-4664-8AA0-7C3EAE20FD6A}"/>
                  </a:ext>
                </a:extLst>
              </p:cNvPr>
              <p:cNvSpPr txBox="1"/>
              <p:nvPr/>
            </p:nvSpPr>
            <p:spPr>
              <a:xfrm>
                <a:off x="6455533" y="4758771"/>
                <a:ext cx="5107202" cy="1380443"/>
              </a:xfrm>
              <a:prstGeom prst="rect">
                <a:avLst/>
              </a:prstGeom>
              <a:noFill/>
              <a:ln w="38100">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400" i="1" smtClean="0">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r>
                                  <m:rPr>
                                    <m:brk m:alnAt="7"/>
                                  </m:rPr>
                                  <a:rPr lang="en-US" sz="4400" b="0" i="1" smtClean="0">
                                    <a:latin typeface="Cambria Math" panose="02040503050406030204" pitchFamily="18" charset="0"/>
                                  </a:rPr>
                                  <m:t> </m:t>
                                </m:r>
                                <m:r>
                                  <a:rPr lang="en-US" sz="4400" b="0" i="1" smtClean="0">
                                    <a:latin typeface="Cambria Math" panose="02040503050406030204" pitchFamily="18" charset="0"/>
                                  </a:rPr>
                                  <m:t> </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solidFill>
                                          <a:srgbClr val="00B050"/>
                                        </a:solidFill>
                                        <a:latin typeface="Cambria Math" panose="02040503050406030204" pitchFamily="18" charset="0"/>
                                      </a:rPr>
                                      <m:t>𝜙</m:t>
                                    </m:r>
                                  </m:e>
                                </m:func>
                              </m:e>
                              <m:e>
                                <m:r>
                                  <a:rPr lang="en-US" sz="4400" b="0" i="1" smtClean="0">
                                    <a:solidFill>
                                      <a:schemeClr val="tx1"/>
                                    </a:solidFill>
                                    <a:latin typeface="Cambria Math" panose="02040503050406030204" pitchFamily="18" charset="0"/>
                                  </a:rPr>
                                  <m:t>−</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sinh</m:t>
                                    </m:r>
                                  </m:fName>
                                  <m:e>
                                    <m:r>
                                      <a:rPr lang="en-US" sz="4400" i="1">
                                        <a:solidFill>
                                          <a:srgbClr val="00B050"/>
                                        </a:solidFill>
                                        <a:latin typeface="Cambria Math" panose="02040503050406030204" pitchFamily="18" charset="0"/>
                                      </a:rPr>
                                      <m:t>𝜙</m:t>
                                    </m:r>
                                  </m:e>
                                </m:func>
                              </m:e>
                            </m:mr>
                            <m:mr>
                              <m:e>
                                <m:func>
                                  <m:funcPr>
                                    <m:ctrlPr>
                                      <a:rPr lang="en-US" sz="4400" i="1">
                                        <a:latin typeface="Cambria Math" panose="02040503050406030204" pitchFamily="18" charset="0"/>
                                      </a:rPr>
                                    </m:ctrlPr>
                                  </m:funcPr>
                                  <m:fName>
                                    <m:r>
                                      <a:rPr lang="en-US" sz="4400" b="0" i="1" smtClean="0">
                                        <a:latin typeface="Cambria Math" panose="02040503050406030204" pitchFamily="18" charset="0"/>
                                      </a:rPr>
                                      <m:t>−</m:t>
                                    </m:r>
                                    <m:r>
                                      <m:rPr>
                                        <m:sty m:val="p"/>
                                      </m:rPr>
                                      <a:rPr lang="en-US" sz="4400">
                                        <a:latin typeface="Cambria Math" panose="02040503050406030204" pitchFamily="18" charset="0"/>
                                      </a:rPr>
                                      <m:t>sinh</m:t>
                                    </m:r>
                                  </m:fName>
                                  <m:e>
                                    <m:r>
                                      <a:rPr lang="en-US" sz="4400" i="1">
                                        <a:solidFill>
                                          <a:srgbClr val="00B050"/>
                                        </a:solidFill>
                                        <a:latin typeface="Cambria Math" panose="02040503050406030204" pitchFamily="18" charset="0"/>
                                      </a:rPr>
                                      <m:t>𝜙</m:t>
                                    </m:r>
                                  </m:e>
                                </m:func>
                              </m:e>
                              <m:e>
                                <m:r>
                                  <a:rPr lang="en-US" sz="4400" b="0" i="1" smtClean="0">
                                    <a:solidFill>
                                      <a:srgbClr val="00B050"/>
                                    </a:solidFill>
                                    <a:latin typeface="Cambria Math" panose="02040503050406030204" pitchFamily="18" charset="0"/>
                                  </a:rPr>
                                  <m:t>    </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m:t>
                                    </m:r>
                                    <m:r>
                                      <m:rPr>
                                        <m:sty m:val="p"/>
                                      </m:rPr>
                                      <a:rPr lang="en-US" sz="4400" b="0" i="0" smtClean="0">
                                        <a:latin typeface="Cambria Math" panose="02040503050406030204" pitchFamily="18" charset="0"/>
                                      </a:rPr>
                                      <m:t>sh</m:t>
                                    </m:r>
                                  </m:fName>
                                  <m:e>
                                    <m:r>
                                      <a:rPr lang="en-US" sz="4400" i="1">
                                        <a:solidFill>
                                          <a:srgbClr val="00B050"/>
                                        </a:solidFill>
                                        <a:latin typeface="Cambria Math" panose="02040503050406030204" pitchFamily="18" charset="0"/>
                                      </a:rPr>
                                      <m:t>𝜙</m:t>
                                    </m:r>
                                  </m:e>
                                </m:func>
                              </m:e>
                            </m:mr>
                          </m:m>
                        </m:e>
                      </m:d>
                    </m:oMath>
                  </m:oMathPara>
                </a14:m>
                <a:endParaRPr lang="en-CA" sz="4400" dirty="0"/>
              </a:p>
            </p:txBody>
          </p:sp>
        </mc:Choice>
        <mc:Fallback xmlns="">
          <p:sp>
            <p:nvSpPr>
              <p:cNvPr id="9" name="TextBox 8">
                <a:extLst>
                  <a:ext uri="{FF2B5EF4-FFF2-40B4-BE49-F238E27FC236}">
                    <a16:creationId xmlns:a16="http://schemas.microsoft.com/office/drawing/2014/main" id="{9056883B-5F16-4664-8AA0-7C3EAE20FD6A}"/>
                  </a:ext>
                </a:extLst>
              </p:cNvPr>
              <p:cNvSpPr txBox="1">
                <a:spLocks noRot="1" noChangeAspect="1" noMove="1" noResize="1" noEditPoints="1" noAdjustHandles="1" noChangeArrowheads="1" noChangeShapeType="1" noTextEdit="1"/>
              </p:cNvSpPr>
              <p:nvPr/>
            </p:nvSpPr>
            <p:spPr>
              <a:xfrm>
                <a:off x="6455533" y="4758771"/>
                <a:ext cx="5107202" cy="1380443"/>
              </a:xfrm>
              <a:prstGeom prst="rect">
                <a:avLst/>
              </a:prstGeom>
              <a:blipFill>
                <a:blip r:embed="rId8"/>
                <a:stretch>
                  <a:fillRect/>
                </a:stretch>
              </a:blipFill>
              <a:ln w="38100">
                <a:noFill/>
              </a:ln>
              <a:effectLst>
                <a:softEdge rad="127000"/>
              </a:effectLst>
            </p:spPr>
            <p:txBody>
              <a:bodyPr/>
              <a:lstStyle/>
              <a:p>
                <a:r>
                  <a:rPr lang="en-CA">
                    <a:noFill/>
                  </a:rPr>
                  <a:t> </a:t>
                </a:r>
              </a:p>
            </p:txBody>
          </p:sp>
        </mc:Fallback>
      </mc:AlternateContent>
      <p:sp>
        <p:nvSpPr>
          <p:cNvPr id="3" name="Arrow: Right 2">
            <a:extLst>
              <a:ext uri="{FF2B5EF4-FFF2-40B4-BE49-F238E27FC236}">
                <a16:creationId xmlns:a16="http://schemas.microsoft.com/office/drawing/2014/main" id="{A32A5881-CEA1-42EE-86D0-BDE88472B458}"/>
              </a:ext>
            </a:extLst>
          </p:cNvPr>
          <p:cNvSpPr/>
          <p:nvPr/>
        </p:nvSpPr>
        <p:spPr>
          <a:xfrm>
            <a:off x="4304360" y="618121"/>
            <a:ext cx="2011680" cy="1381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reverse</a:t>
            </a:r>
            <a:endParaRPr lang="en-CA" sz="3600" dirty="0"/>
          </a:p>
        </p:txBody>
      </p:sp>
    </p:spTree>
    <p:custDataLst>
      <p:tags r:id="rId1"/>
    </p:custDataLst>
    <p:extLst>
      <p:ext uri="{BB962C8B-B14F-4D97-AF65-F5344CB8AC3E}">
        <p14:creationId xmlns:p14="http://schemas.microsoft.com/office/powerpoint/2010/main" val="1341682008"/>
      </p:ext>
    </p:extLst>
  </p:cSld>
  <p:clrMapOvr>
    <a:masterClrMapping/>
  </p:clrMapOvr>
  <mc:AlternateContent xmlns:mc="http://schemas.openxmlformats.org/markup-compatibility/2006" xmlns:p14="http://schemas.microsoft.com/office/powerpoint/2010/main">
    <mc:Choice Requires="p14">
      <p:transition spd="slow" p14:dur="2000" advTm="9342"/>
    </mc:Choice>
    <mc:Fallback xmlns="">
      <p:transition spd="slow" advTm="93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DA308F2-DEE8-47CD-ADED-8B689E0D8D7C}"/>
              </a:ext>
            </a:extLst>
          </p:cNvPr>
          <p:cNvGrpSpPr/>
          <p:nvPr/>
        </p:nvGrpSpPr>
        <p:grpSpPr>
          <a:xfrm>
            <a:off x="95250" y="1325798"/>
            <a:ext cx="12001500" cy="1380443"/>
            <a:chOff x="95250" y="2163998"/>
            <a:chExt cx="12001500" cy="1380443"/>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CCFDE3-68D9-4320-9F99-77654BBED4F4}"/>
                    </a:ext>
                  </a:extLst>
                </p:cNvPr>
                <p:cNvSpPr txBox="1"/>
                <p:nvPr/>
              </p:nvSpPr>
              <p:spPr>
                <a:xfrm>
                  <a:off x="6406134" y="2163998"/>
                  <a:ext cx="5690616" cy="1380443"/>
                </a:xfrm>
                <a:prstGeom prst="rect">
                  <a:avLst/>
                </a:prstGeom>
                <a:noFill/>
                <a:ln w="38100">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sz="4400" b="0" i="1" smtClean="0">
                                <a:latin typeface="Cambria Math" panose="02040503050406030204" pitchFamily="18" charset="0"/>
                              </a:rPr>
                            </m:ctrlPr>
                          </m:funcPr>
                          <m:fName>
                            <m:r>
                              <m:rPr>
                                <m:sty m:val="p"/>
                              </m:rPr>
                              <a:rPr lang="en-US" sz="4400" b="0" i="0" smtClean="0">
                                <a:latin typeface="Cambria Math" panose="02040503050406030204" pitchFamily="18" charset="0"/>
                              </a:rPr>
                              <m:t>det</m:t>
                            </m:r>
                          </m:fName>
                          <m:e>
                            <m:d>
                              <m:dPr>
                                <m:ctrlPr>
                                  <a:rPr lang="en-US" sz="4400" b="0" i="1" smtClean="0">
                                    <a:latin typeface="Cambria Math" panose="02040503050406030204" pitchFamily="18" charset="0"/>
                                  </a:rPr>
                                </m:ctrlPr>
                              </m:dPr>
                              <m:e>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solidFill>
                                                    <a:srgbClr val="00B050"/>
                                                  </a:solidFill>
                                                  <a:latin typeface="Cambria Math" panose="02040503050406030204" pitchFamily="18" charset="0"/>
                                                </a:rPr>
                                                <m:t>𝜙</m:t>
                                              </m:r>
                                            </m:e>
                                          </m:func>
                                        </m:e>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sinh</m:t>
                                              </m:r>
                                            </m:fName>
                                            <m:e>
                                              <m:r>
                                                <a:rPr lang="en-US" sz="4400" i="1">
                                                  <a:solidFill>
                                                    <a:srgbClr val="00B050"/>
                                                  </a:solidFill>
                                                  <a:latin typeface="Cambria Math" panose="02040503050406030204" pitchFamily="18" charset="0"/>
                                                </a:rPr>
                                                <m:t>𝜙</m:t>
                                              </m:r>
                                            </m:e>
                                          </m:func>
                                        </m:e>
                                      </m:mr>
                                      <m:m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sinh</m:t>
                                              </m:r>
                                            </m:fName>
                                            <m:e>
                                              <m:r>
                                                <a:rPr lang="en-US" sz="4400" i="1">
                                                  <a:solidFill>
                                                    <a:srgbClr val="00B050"/>
                                                  </a:solidFill>
                                                  <a:latin typeface="Cambria Math" panose="02040503050406030204" pitchFamily="18" charset="0"/>
                                                </a:rPr>
                                                <m:t>𝜙</m:t>
                                              </m:r>
                                            </m:e>
                                          </m:func>
                                        </m:e>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solidFill>
                                                    <a:srgbClr val="00B050"/>
                                                  </a:solidFill>
                                                  <a:latin typeface="Cambria Math" panose="02040503050406030204" pitchFamily="18" charset="0"/>
                                                </a:rPr>
                                                <m:t>𝜙</m:t>
                                              </m:r>
                                            </m:e>
                                          </m:func>
                                        </m:e>
                                      </m:mr>
                                    </m:m>
                                  </m:e>
                                </m:d>
                              </m:e>
                            </m:d>
                          </m:e>
                        </m:func>
                      </m:oMath>
                    </m:oMathPara>
                  </a14:m>
                  <a:endParaRPr lang="en-CA" sz="4400" dirty="0"/>
                </a:p>
              </p:txBody>
            </p:sp>
          </mc:Choice>
          <mc:Fallback xmlns="">
            <p:sp>
              <p:nvSpPr>
                <p:cNvPr id="11" name="TextBox 10">
                  <a:extLst>
                    <a:ext uri="{FF2B5EF4-FFF2-40B4-BE49-F238E27FC236}">
                      <a16:creationId xmlns:a16="http://schemas.microsoft.com/office/drawing/2014/main" id="{72CCFDE3-68D9-4320-9F99-77654BBED4F4}"/>
                    </a:ext>
                  </a:extLst>
                </p:cNvPr>
                <p:cNvSpPr txBox="1">
                  <a:spLocks noRot="1" noChangeAspect="1" noMove="1" noResize="1" noEditPoints="1" noAdjustHandles="1" noChangeArrowheads="1" noChangeShapeType="1" noTextEdit="1"/>
                </p:cNvSpPr>
                <p:nvPr/>
              </p:nvSpPr>
              <p:spPr>
                <a:xfrm>
                  <a:off x="6406134" y="2163998"/>
                  <a:ext cx="5690616" cy="1380443"/>
                </a:xfrm>
                <a:prstGeom prst="rect">
                  <a:avLst/>
                </a:prstGeom>
                <a:blipFill>
                  <a:blip r:embed="rId4"/>
                  <a:stretch>
                    <a:fillRect/>
                  </a:stretch>
                </a:blipFill>
                <a:ln w="38100">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EC22939-9856-49D0-9FEC-FCBDEAA67461}"/>
                    </a:ext>
                  </a:extLst>
                </p:cNvPr>
                <p:cNvSpPr/>
                <p:nvPr/>
              </p:nvSpPr>
              <p:spPr>
                <a:xfrm>
                  <a:off x="95250" y="2236286"/>
                  <a:ext cx="5590954" cy="1227195"/>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unc>
                          <m:funcPr>
                            <m:ctrlPr>
                              <a:rPr lang="en-US" sz="4400" b="0" i="1" smtClean="0">
                                <a:latin typeface="Cambria Math" panose="02040503050406030204" pitchFamily="18" charset="0"/>
                              </a:rPr>
                            </m:ctrlPr>
                          </m:funcPr>
                          <m:fName>
                            <m:r>
                              <m:rPr>
                                <m:sty m:val="p"/>
                              </m:rPr>
                              <a:rPr lang="en-US" sz="4400" b="0" i="0" smtClean="0">
                                <a:latin typeface="Cambria Math" panose="02040503050406030204" pitchFamily="18" charset="0"/>
                              </a:rPr>
                              <m:t>det</m:t>
                            </m:r>
                          </m:fName>
                          <m:e>
                            <m:d>
                              <m:dPr>
                                <m:ctrlPr>
                                  <a:rPr lang="en-US" sz="4400" b="0" i="1" smtClean="0">
                                    <a:latin typeface="Cambria Math" panose="02040503050406030204" pitchFamily="18" charset="0"/>
                                  </a:rPr>
                                </m:ctrlPr>
                              </m:dPr>
                              <m:e>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m:t>
                                              </m:r>
                                            </m:fName>
                                            <m:e>
                                              <m:r>
                                                <a:rPr lang="en-US" sz="4400" i="1">
                                                  <a:latin typeface="Cambria Math" panose="02040503050406030204" pitchFamily="18" charset="0"/>
                                                </a:rPr>
                                                <m:t>𝜃</m:t>
                                              </m:r>
                                            </m:e>
                                          </m:func>
                                        </m:e>
                                        <m:e>
                                          <m:r>
                                            <a:rPr lang="en-US" sz="4400" b="0" i="1" smtClean="0">
                                              <a:latin typeface="Cambria Math" panose="02040503050406030204" pitchFamily="18" charset="0"/>
                                            </a:rPr>
                                            <m:t>−</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m:t>
                                              </m:r>
                                            </m:fName>
                                            <m:e>
                                              <m:r>
                                                <a:rPr lang="en-US" sz="4400" i="1">
                                                  <a:latin typeface="Cambria Math" panose="02040503050406030204" pitchFamily="18" charset="0"/>
                                                </a:rPr>
                                                <m:t>𝜃</m:t>
                                              </m:r>
                                            </m:e>
                                          </m:func>
                                        </m:e>
                                      </m:mr>
                                      <m:m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m:t>
                                              </m:r>
                                            </m:fName>
                                            <m:e>
                                              <m:r>
                                                <a:rPr lang="en-US" sz="4400" i="1">
                                                  <a:latin typeface="Cambria Math" panose="02040503050406030204" pitchFamily="18" charset="0"/>
                                                </a:rPr>
                                                <m:t>𝜃</m:t>
                                              </m:r>
                                            </m:e>
                                          </m:func>
                                        </m:e>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m:t>
                                              </m:r>
                                            </m:fName>
                                            <m:e>
                                              <m:r>
                                                <a:rPr lang="en-US" sz="4400" i="1">
                                                  <a:latin typeface="Cambria Math" panose="02040503050406030204" pitchFamily="18" charset="0"/>
                                                </a:rPr>
                                                <m:t>𝜃</m:t>
                                              </m:r>
                                            </m:e>
                                          </m:func>
                                        </m:e>
                                      </m:mr>
                                    </m:m>
                                  </m:e>
                                </m:d>
                              </m:e>
                            </m:d>
                          </m:e>
                        </m:func>
                      </m:oMath>
                    </m:oMathPara>
                  </a14:m>
                  <a:endParaRPr lang="en-CA" sz="4400" dirty="0"/>
                </a:p>
              </p:txBody>
            </p:sp>
          </mc:Choice>
          <mc:Fallback xmlns="">
            <p:sp>
              <p:nvSpPr>
                <p:cNvPr id="12" name="Rectangle 11">
                  <a:extLst>
                    <a:ext uri="{FF2B5EF4-FFF2-40B4-BE49-F238E27FC236}">
                      <a16:creationId xmlns:a16="http://schemas.microsoft.com/office/drawing/2014/main" id="{3EC22939-9856-49D0-9FEC-FCBDEAA67461}"/>
                    </a:ext>
                  </a:extLst>
                </p:cNvPr>
                <p:cNvSpPr>
                  <a:spLocks noRot="1" noChangeAspect="1" noMove="1" noResize="1" noEditPoints="1" noAdjustHandles="1" noChangeArrowheads="1" noChangeShapeType="1" noTextEdit="1"/>
                </p:cNvSpPr>
                <p:nvPr/>
              </p:nvSpPr>
              <p:spPr>
                <a:xfrm>
                  <a:off x="95250" y="2236286"/>
                  <a:ext cx="5590954" cy="1227195"/>
                </a:xfrm>
                <a:prstGeom prst="rect">
                  <a:avLst/>
                </a:prstGeom>
                <a:blipFill>
                  <a:blip r:embed="rId5"/>
                  <a:stretch>
                    <a:fillRect/>
                  </a:stretch>
                </a:blipFill>
              </p:spPr>
              <p:txBody>
                <a:bodyPr/>
                <a:lstStyle/>
                <a:p>
                  <a:r>
                    <a:rPr lang="en-CA">
                      <a:noFill/>
                    </a:rPr>
                    <a:t> </a:t>
                  </a:r>
                </a:p>
              </p:txBody>
            </p:sp>
          </mc:Fallback>
        </mc:AlternateContent>
      </p:grpSp>
      <p:cxnSp>
        <p:nvCxnSpPr>
          <p:cNvPr id="14" name="Straight Connector 13">
            <a:extLst>
              <a:ext uri="{FF2B5EF4-FFF2-40B4-BE49-F238E27FC236}">
                <a16:creationId xmlns:a16="http://schemas.microsoft.com/office/drawing/2014/main" id="{1454D75D-A0F8-44F0-A953-2A7DBE0BA96A}"/>
              </a:ext>
            </a:extLst>
          </p:cNvPr>
          <p:cNvCxnSpPr>
            <a:cxnSpLocks/>
          </p:cNvCxnSpPr>
          <p:nvPr/>
        </p:nvCxnSpPr>
        <p:spPr>
          <a:xfrm flipV="1">
            <a:off x="6084324" y="1009650"/>
            <a:ext cx="0" cy="5410200"/>
          </a:xfrm>
          <a:prstGeom prst="line">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D437A30-2324-48FE-9DB8-94C13505AB6D}"/>
              </a:ext>
            </a:extLst>
          </p:cNvPr>
          <p:cNvGrpSpPr/>
          <p:nvPr/>
        </p:nvGrpSpPr>
        <p:grpSpPr>
          <a:xfrm>
            <a:off x="323850" y="3074486"/>
            <a:ext cx="11715750" cy="1450462"/>
            <a:chOff x="323850" y="3912686"/>
            <a:chExt cx="11715750" cy="1450462"/>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B2E17B0-584E-4A26-A798-F3497C272034}"/>
                    </a:ext>
                  </a:extLst>
                </p:cNvPr>
                <p:cNvSpPr txBox="1"/>
                <p:nvPr/>
              </p:nvSpPr>
              <p:spPr>
                <a:xfrm>
                  <a:off x="6381750" y="3916598"/>
                  <a:ext cx="5657850" cy="1446550"/>
                </a:xfrm>
                <a:prstGeom prst="rect">
                  <a:avLst/>
                </a:prstGeom>
                <a:noFill/>
                <a:ln w="38100">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r>
                          <a:rPr lang="en-US" sz="4400" b="0" i="1" smtClean="0">
                            <a:latin typeface="Cambria Math" panose="02040503050406030204" pitchFamily="18" charset="0"/>
                          </a:rPr>
                          <m:t>=</m:t>
                        </m:r>
                        <m:d>
                          <m:dPr>
                            <m:ctrlPr>
                              <a:rPr lang="en-US" sz="4400" i="1">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solidFill>
                                      <a:srgbClr val="00B050"/>
                                    </a:solidFill>
                                    <a:latin typeface="Cambria Math" panose="02040503050406030204" pitchFamily="18" charset="0"/>
                                  </a:rPr>
                                  <m:t>𝜙</m:t>
                                </m:r>
                              </m:e>
                            </m:func>
                          </m:e>
                        </m:d>
                        <m:d>
                          <m:dPr>
                            <m:ctrlPr>
                              <a:rPr lang="en-US" sz="4400" i="1">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solidFill>
                                      <a:srgbClr val="00B050"/>
                                    </a:solidFill>
                                    <a:latin typeface="Cambria Math" panose="02040503050406030204" pitchFamily="18" charset="0"/>
                                  </a:rPr>
                                  <m:t>𝜙</m:t>
                                </m:r>
                              </m:e>
                            </m:func>
                          </m:e>
                        </m:d>
                      </m:oMath>
                      <m:oMath xmlns:m="http://schemas.openxmlformats.org/officeDocument/2006/math">
                        <m:r>
                          <m:rPr>
                            <m:nor/>
                          </m:rPr>
                          <a:rPr lang="en-US" sz="4400" i="1" dirty="0">
                            <a:latin typeface="Cambria Math" panose="02040503050406030204" pitchFamily="18" charset="0"/>
                          </a:rPr>
                          <m:t>   </m:t>
                        </m:r>
                        <m:r>
                          <m:rPr>
                            <m:nor/>
                          </m:rPr>
                          <a:rPr lang="en-US" sz="4400" b="0" i="1" dirty="0" smtClean="0">
                            <a:latin typeface="Cambria Math" panose="02040503050406030204" pitchFamily="18" charset="0"/>
                          </a:rPr>
                          <m:t>  </m:t>
                        </m:r>
                        <m:r>
                          <m:rPr>
                            <m:nor/>
                          </m:rPr>
                          <a:rPr lang="en-US" sz="4400" i="1" dirty="0">
                            <a:latin typeface="Cambria Math" panose="02040503050406030204" pitchFamily="18" charset="0"/>
                          </a:rPr>
                          <m:t>  </m:t>
                        </m:r>
                        <m:r>
                          <a:rPr lang="en-US" sz="4400" i="1">
                            <a:latin typeface="Cambria Math" panose="02040503050406030204" pitchFamily="18" charset="0"/>
                          </a:rPr>
                          <m:t>−</m:t>
                        </m:r>
                        <m:d>
                          <m:dPr>
                            <m:ctrlPr>
                              <a:rPr lang="en-US" sz="4400" i="1">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sinh</m:t>
                                </m:r>
                              </m:fName>
                              <m:e>
                                <m:r>
                                  <a:rPr lang="en-US" sz="4400" i="1">
                                    <a:solidFill>
                                      <a:srgbClr val="00B050"/>
                                    </a:solidFill>
                                    <a:latin typeface="Cambria Math" panose="02040503050406030204" pitchFamily="18" charset="0"/>
                                  </a:rPr>
                                  <m:t>𝜙</m:t>
                                </m:r>
                              </m:e>
                            </m:func>
                          </m:e>
                        </m:d>
                        <m:d>
                          <m:dPr>
                            <m:ctrlPr>
                              <a:rPr lang="en-US" sz="4400" i="1">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sinh</m:t>
                                </m:r>
                              </m:fName>
                              <m:e>
                                <m:r>
                                  <a:rPr lang="en-US" sz="4400" i="1">
                                    <a:solidFill>
                                      <a:srgbClr val="00B050"/>
                                    </a:solidFill>
                                    <a:latin typeface="Cambria Math" panose="02040503050406030204" pitchFamily="18" charset="0"/>
                                  </a:rPr>
                                  <m:t>𝜙</m:t>
                                </m:r>
                              </m:e>
                            </m:func>
                          </m:e>
                        </m:d>
                      </m:oMath>
                    </m:oMathPara>
                  </a14:m>
                  <a:endParaRPr lang="en-CA" sz="4400" dirty="0"/>
                </a:p>
              </p:txBody>
            </p:sp>
          </mc:Choice>
          <mc:Fallback xmlns="">
            <p:sp>
              <p:nvSpPr>
                <p:cNvPr id="16" name="TextBox 15">
                  <a:extLst>
                    <a:ext uri="{FF2B5EF4-FFF2-40B4-BE49-F238E27FC236}">
                      <a16:creationId xmlns:a16="http://schemas.microsoft.com/office/drawing/2014/main" id="{9B2E17B0-584E-4A26-A798-F3497C272034}"/>
                    </a:ext>
                  </a:extLst>
                </p:cNvPr>
                <p:cNvSpPr txBox="1">
                  <a:spLocks noRot="1" noChangeAspect="1" noMove="1" noResize="1" noEditPoints="1" noAdjustHandles="1" noChangeArrowheads="1" noChangeShapeType="1" noTextEdit="1"/>
                </p:cNvSpPr>
                <p:nvPr/>
              </p:nvSpPr>
              <p:spPr>
                <a:xfrm>
                  <a:off x="6381750" y="3916598"/>
                  <a:ext cx="5657850" cy="1446550"/>
                </a:xfrm>
                <a:prstGeom prst="rect">
                  <a:avLst/>
                </a:prstGeom>
                <a:blipFill>
                  <a:blip r:embed="rId6"/>
                  <a:stretch>
                    <a:fillRect/>
                  </a:stretch>
                </a:blipFill>
                <a:ln w="38100">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6F15757-5175-4ACD-BE7D-9D771CE66519}"/>
                    </a:ext>
                  </a:extLst>
                </p:cNvPr>
                <p:cNvSpPr/>
                <p:nvPr/>
              </p:nvSpPr>
              <p:spPr>
                <a:xfrm>
                  <a:off x="323850" y="3912686"/>
                  <a:ext cx="5341527" cy="144655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m:t>
                                </m:r>
                              </m:fName>
                              <m:e>
                                <m:r>
                                  <a:rPr lang="en-US" sz="4400" i="1">
                                    <a:latin typeface="Cambria Math" panose="02040503050406030204" pitchFamily="18" charset="0"/>
                                  </a:rPr>
                                  <m:t>𝜃</m:t>
                                </m:r>
                              </m:e>
                            </m:func>
                          </m:e>
                        </m:d>
                        <m:d>
                          <m:dPr>
                            <m:ctrlPr>
                              <a:rPr lang="en-US" sz="4400" i="1">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m:t>
                                </m:r>
                              </m:fName>
                              <m:e>
                                <m:r>
                                  <a:rPr lang="en-US" sz="4400" i="1">
                                    <a:latin typeface="Cambria Math" panose="02040503050406030204" pitchFamily="18" charset="0"/>
                                  </a:rPr>
                                  <m:t>𝜃</m:t>
                                </m:r>
                              </m:e>
                            </m:func>
                          </m:e>
                        </m:d>
                      </m:oMath>
                    </m:oMathPara>
                  </a14:m>
                  <a:br>
                    <a:rPr lang="en-US" sz="4400" i="1" dirty="0">
                      <a:latin typeface="Cambria Math" panose="02040503050406030204" pitchFamily="18" charset="0"/>
                    </a:rPr>
                  </a:br>
                  <a:r>
                    <a:rPr lang="en-US" sz="4400" i="1" dirty="0">
                      <a:latin typeface="Cambria Math" panose="02040503050406030204" pitchFamily="18" charset="0"/>
                    </a:rPr>
                    <a:t>        </a:t>
                  </a:r>
                  <a14:m>
                    <m:oMath xmlns:m="http://schemas.openxmlformats.org/officeDocument/2006/math">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r>
                            <a:rPr lang="en-US" sz="4400" i="1">
                              <a:latin typeface="Cambria Math" panose="02040503050406030204" pitchFamily="18" charset="0"/>
                            </a:rPr>
                            <m:t>−</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m:t>
                              </m:r>
                            </m:fName>
                            <m:e>
                              <m:r>
                                <a:rPr lang="en-US" sz="4400" i="1">
                                  <a:latin typeface="Cambria Math" panose="02040503050406030204" pitchFamily="18" charset="0"/>
                                </a:rPr>
                                <m:t>𝜃</m:t>
                              </m:r>
                            </m:e>
                          </m:func>
                        </m:e>
                      </m:d>
                      <m:d>
                        <m:dPr>
                          <m:ctrlPr>
                            <a:rPr lang="en-US" sz="4400" b="0" i="1" smtClean="0">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m:t>
                              </m:r>
                            </m:fName>
                            <m:e>
                              <m:r>
                                <a:rPr lang="en-US" sz="4400" i="1">
                                  <a:latin typeface="Cambria Math" panose="02040503050406030204" pitchFamily="18" charset="0"/>
                                </a:rPr>
                                <m:t>𝜃</m:t>
                              </m:r>
                            </m:e>
                          </m:func>
                        </m:e>
                      </m:d>
                    </m:oMath>
                  </a14:m>
                  <a:endParaRPr lang="en-CA" sz="4400" dirty="0"/>
                </a:p>
              </p:txBody>
            </p:sp>
          </mc:Choice>
          <mc:Fallback xmlns="">
            <p:sp>
              <p:nvSpPr>
                <p:cNvPr id="17" name="Rectangle 16">
                  <a:extLst>
                    <a:ext uri="{FF2B5EF4-FFF2-40B4-BE49-F238E27FC236}">
                      <a16:creationId xmlns:a16="http://schemas.microsoft.com/office/drawing/2014/main" id="{F6F15757-5175-4ACD-BE7D-9D771CE66519}"/>
                    </a:ext>
                  </a:extLst>
                </p:cNvPr>
                <p:cNvSpPr>
                  <a:spLocks noRot="1" noChangeAspect="1" noMove="1" noResize="1" noEditPoints="1" noAdjustHandles="1" noChangeArrowheads="1" noChangeShapeType="1" noTextEdit="1"/>
                </p:cNvSpPr>
                <p:nvPr/>
              </p:nvSpPr>
              <p:spPr>
                <a:xfrm>
                  <a:off x="323850" y="3912686"/>
                  <a:ext cx="5341527" cy="1446550"/>
                </a:xfrm>
                <a:prstGeom prst="rect">
                  <a:avLst/>
                </a:prstGeom>
                <a:blipFill>
                  <a:blip r:embed="rId7"/>
                  <a:stretch>
                    <a:fillRect/>
                  </a:stretch>
                </a:blipFill>
              </p:spPr>
              <p:txBody>
                <a:bodyPr/>
                <a:lstStyle/>
                <a:p>
                  <a:r>
                    <a:rPr lang="en-CA">
                      <a:noFill/>
                    </a:rPr>
                    <a:t> </a:t>
                  </a:r>
                </a:p>
              </p:txBody>
            </p:sp>
          </mc:Fallback>
        </mc:AlternateContent>
      </p:grpSp>
      <p:grpSp>
        <p:nvGrpSpPr>
          <p:cNvPr id="20" name="Group 19">
            <a:extLst>
              <a:ext uri="{FF2B5EF4-FFF2-40B4-BE49-F238E27FC236}">
                <a16:creationId xmlns:a16="http://schemas.microsoft.com/office/drawing/2014/main" id="{56E405EA-5204-4E5B-BA19-6EF188BD9121}"/>
              </a:ext>
            </a:extLst>
          </p:cNvPr>
          <p:cNvGrpSpPr/>
          <p:nvPr/>
        </p:nvGrpSpPr>
        <p:grpSpPr>
          <a:xfrm>
            <a:off x="152400" y="4859000"/>
            <a:ext cx="12039600" cy="769441"/>
            <a:chOff x="152400" y="5925800"/>
            <a:chExt cx="12039600" cy="769441"/>
          </a:xfrm>
        </p:grpSpPr>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BDF957C-6826-4AE3-8E96-29F95CD9FFD3}"/>
                    </a:ext>
                  </a:extLst>
                </p:cNvPr>
                <p:cNvSpPr/>
                <p:nvPr/>
              </p:nvSpPr>
              <p:spPr>
                <a:xfrm>
                  <a:off x="152400" y="5925800"/>
                  <a:ext cx="5943600" cy="76944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4400" b="0" i="1" smtClean="0">
                                <a:latin typeface="Cambria Math" panose="02040503050406030204" pitchFamily="18" charset="0"/>
                              </a:rPr>
                            </m:ctrlPr>
                          </m:sSupPr>
                          <m:e>
                            <m:d>
                              <m:dPr>
                                <m:ctrlPr>
                                  <a:rPr lang="en-US" sz="4400" b="0" i="1" smtClean="0">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m:t>
                                    </m:r>
                                  </m:fName>
                                  <m:e>
                                    <m:r>
                                      <a:rPr lang="en-US" sz="4400" i="1">
                                        <a:latin typeface="Cambria Math" panose="02040503050406030204" pitchFamily="18" charset="0"/>
                                      </a:rPr>
                                      <m:t>𝜃</m:t>
                                    </m:r>
                                  </m:e>
                                </m:func>
                              </m:e>
                            </m:d>
                          </m:e>
                          <m:sup>
                            <m:r>
                              <a:rPr lang="en-US" sz="4400" b="0" i="1" smtClean="0">
                                <a:latin typeface="Cambria Math" panose="02040503050406030204" pitchFamily="18" charset="0"/>
                              </a:rPr>
                              <m:t>2</m:t>
                            </m:r>
                          </m:sup>
                        </m:sSup>
                        <m:r>
                          <a:rPr lang="en-US" sz="4400" i="1" dirty="0">
                            <a:latin typeface="Cambria Math" panose="02040503050406030204" pitchFamily="18" charset="0"/>
                          </a:rPr>
                          <m:t>+</m:t>
                        </m:r>
                        <m:sSup>
                          <m:sSupPr>
                            <m:ctrlPr>
                              <a:rPr lang="en-US" sz="4400" b="0" i="1" smtClean="0">
                                <a:latin typeface="Cambria Math" panose="02040503050406030204" pitchFamily="18" charset="0"/>
                              </a:rPr>
                            </m:ctrlPr>
                          </m:sSupPr>
                          <m:e>
                            <m:d>
                              <m:dPr>
                                <m:ctrlPr>
                                  <a:rPr lang="en-US" sz="4400" b="0" i="1" smtClean="0">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m:t>
                                    </m:r>
                                  </m:fName>
                                  <m:e>
                                    <m:r>
                                      <a:rPr lang="en-US" sz="4400" i="1">
                                        <a:latin typeface="Cambria Math" panose="02040503050406030204" pitchFamily="18" charset="0"/>
                                      </a:rPr>
                                      <m:t>𝜃</m:t>
                                    </m:r>
                                  </m:e>
                                </m:func>
                              </m:e>
                            </m:d>
                          </m:e>
                          <m:sup>
                            <m:r>
                              <a:rPr lang="en-US" sz="4400" b="0" i="1" smtClean="0">
                                <a:latin typeface="Cambria Math" panose="02040503050406030204" pitchFamily="18" charset="0"/>
                              </a:rPr>
                              <m:t>2</m:t>
                            </m:r>
                          </m:sup>
                        </m:sSup>
                        <m:r>
                          <a:rPr lang="en-US" sz="4400" b="0" i="1" smtClean="0">
                            <a:latin typeface="Cambria Math" panose="02040503050406030204" pitchFamily="18" charset="0"/>
                          </a:rPr>
                          <m:t>=1</m:t>
                        </m:r>
                      </m:oMath>
                    </m:oMathPara>
                  </a14:m>
                  <a:endParaRPr lang="en-CA" sz="4400" dirty="0"/>
                </a:p>
              </p:txBody>
            </p:sp>
          </mc:Choice>
          <mc:Fallback xmlns="">
            <p:sp>
              <p:nvSpPr>
                <p:cNvPr id="18" name="Rectangle 17">
                  <a:extLst>
                    <a:ext uri="{FF2B5EF4-FFF2-40B4-BE49-F238E27FC236}">
                      <a16:creationId xmlns:a16="http://schemas.microsoft.com/office/drawing/2014/main" id="{CBDF957C-6826-4AE3-8E96-29F95CD9FFD3}"/>
                    </a:ext>
                  </a:extLst>
                </p:cNvPr>
                <p:cNvSpPr>
                  <a:spLocks noRot="1" noChangeAspect="1" noMove="1" noResize="1" noEditPoints="1" noAdjustHandles="1" noChangeArrowheads="1" noChangeShapeType="1" noTextEdit="1"/>
                </p:cNvSpPr>
                <p:nvPr/>
              </p:nvSpPr>
              <p:spPr>
                <a:xfrm>
                  <a:off x="152400" y="5925800"/>
                  <a:ext cx="5943600" cy="769441"/>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91F51368-DFB1-45F2-8981-3B817D6B5A0A}"/>
                    </a:ext>
                  </a:extLst>
                </p:cNvPr>
                <p:cNvSpPr/>
                <p:nvPr/>
              </p:nvSpPr>
              <p:spPr>
                <a:xfrm>
                  <a:off x="6248400" y="5963900"/>
                  <a:ext cx="5943600" cy="7078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4000" b="0" i="1" smtClean="0">
                                <a:latin typeface="Cambria Math" panose="02040503050406030204" pitchFamily="18" charset="0"/>
                              </a:rPr>
                            </m:ctrlPr>
                          </m:sSupPr>
                          <m:e>
                            <m:d>
                              <m:dPr>
                                <m:ctrlPr>
                                  <a:rPr lang="en-US" sz="4000" i="1">
                                    <a:latin typeface="Cambria Math" panose="02040503050406030204" pitchFamily="18" charset="0"/>
                                  </a:rPr>
                                </m:ctrlPr>
                              </m:dPr>
                              <m:e>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cosh</m:t>
                                    </m:r>
                                  </m:fName>
                                  <m:e>
                                    <m:r>
                                      <a:rPr lang="en-US" sz="4000" i="1">
                                        <a:solidFill>
                                          <a:srgbClr val="00B050"/>
                                        </a:solidFill>
                                        <a:latin typeface="Cambria Math" panose="02040503050406030204" pitchFamily="18" charset="0"/>
                                      </a:rPr>
                                      <m:t>𝜙</m:t>
                                    </m:r>
                                  </m:e>
                                </m:func>
                              </m:e>
                            </m:d>
                          </m:e>
                          <m:sup>
                            <m:r>
                              <a:rPr lang="en-US" sz="4000" b="0" i="1" smtClean="0">
                                <a:latin typeface="Cambria Math" panose="02040503050406030204" pitchFamily="18" charset="0"/>
                              </a:rPr>
                              <m:t>2</m:t>
                            </m:r>
                          </m:sup>
                        </m:sSup>
                        <m:r>
                          <a:rPr lang="en-US" sz="4000" b="0" i="1" dirty="0" smtClean="0">
                            <a:latin typeface="Cambria Math" panose="02040503050406030204" pitchFamily="18" charset="0"/>
                          </a:rPr>
                          <m:t>−</m:t>
                        </m:r>
                        <m:sSup>
                          <m:sSupPr>
                            <m:ctrlPr>
                              <a:rPr lang="en-US" sz="4000" b="0" i="1" smtClean="0">
                                <a:latin typeface="Cambria Math" panose="02040503050406030204" pitchFamily="18" charset="0"/>
                              </a:rPr>
                            </m:ctrlPr>
                          </m:sSupPr>
                          <m:e>
                            <m:d>
                              <m:dPr>
                                <m:ctrlPr>
                                  <a:rPr lang="en-US" sz="4000" i="1">
                                    <a:latin typeface="Cambria Math" panose="02040503050406030204" pitchFamily="18" charset="0"/>
                                  </a:rPr>
                                </m:ctrlPr>
                              </m:dPr>
                              <m:e>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sinh</m:t>
                                    </m:r>
                                  </m:fName>
                                  <m:e>
                                    <m:r>
                                      <a:rPr lang="en-US" sz="4000" i="1">
                                        <a:solidFill>
                                          <a:srgbClr val="00B050"/>
                                        </a:solidFill>
                                        <a:latin typeface="Cambria Math" panose="02040503050406030204" pitchFamily="18" charset="0"/>
                                      </a:rPr>
                                      <m:t>𝜙</m:t>
                                    </m:r>
                                  </m:e>
                                </m:func>
                              </m:e>
                            </m:d>
                          </m:e>
                          <m:sup>
                            <m:r>
                              <a:rPr lang="en-US" sz="4000" b="0" i="1" smtClean="0">
                                <a:latin typeface="Cambria Math" panose="02040503050406030204" pitchFamily="18" charset="0"/>
                              </a:rPr>
                              <m:t>2</m:t>
                            </m:r>
                          </m:sup>
                        </m:sSup>
                        <m:r>
                          <a:rPr lang="en-US" sz="4000" b="0" i="1" smtClean="0">
                            <a:latin typeface="Cambria Math" panose="02040503050406030204" pitchFamily="18" charset="0"/>
                          </a:rPr>
                          <m:t>=1</m:t>
                        </m:r>
                      </m:oMath>
                    </m:oMathPara>
                  </a14:m>
                  <a:endParaRPr lang="en-CA" sz="4000" dirty="0"/>
                </a:p>
              </p:txBody>
            </p:sp>
          </mc:Choice>
          <mc:Fallback xmlns="">
            <p:sp>
              <p:nvSpPr>
                <p:cNvPr id="19" name="Rectangle 18">
                  <a:extLst>
                    <a:ext uri="{FF2B5EF4-FFF2-40B4-BE49-F238E27FC236}">
                      <a16:creationId xmlns:a16="http://schemas.microsoft.com/office/drawing/2014/main" id="{91F51368-DFB1-45F2-8981-3B817D6B5A0A}"/>
                    </a:ext>
                  </a:extLst>
                </p:cNvPr>
                <p:cNvSpPr>
                  <a:spLocks noRot="1" noChangeAspect="1" noMove="1" noResize="1" noEditPoints="1" noAdjustHandles="1" noChangeArrowheads="1" noChangeShapeType="1" noTextEdit="1"/>
                </p:cNvSpPr>
                <p:nvPr/>
              </p:nvSpPr>
              <p:spPr>
                <a:xfrm>
                  <a:off x="6248400" y="5963900"/>
                  <a:ext cx="5943600" cy="707886"/>
                </a:xfrm>
                <a:prstGeom prst="rect">
                  <a:avLst/>
                </a:prstGeom>
                <a:blipFill>
                  <a:blip r:embed="rId9"/>
                  <a:stretch>
                    <a:fillRect/>
                  </a:stretch>
                </a:blipFill>
              </p:spPr>
              <p:txBody>
                <a:bodyPr/>
                <a:lstStyle/>
                <a:p>
                  <a:r>
                    <a:rPr lang="en-CA">
                      <a:noFill/>
                    </a:rPr>
                    <a:t> </a:t>
                  </a:r>
                </a:p>
              </p:txBody>
            </p:sp>
          </mc:Fallback>
        </mc:AlternateContent>
      </p:grpSp>
      <p:sp>
        <p:nvSpPr>
          <p:cNvPr id="23" name="Rectangle 22">
            <a:extLst>
              <a:ext uri="{FF2B5EF4-FFF2-40B4-BE49-F238E27FC236}">
                <a16:creationId xmlns:a16="http://schemas.microsoft.com/office/drawing/2014/main" id="{A3829B51-14A0-44DB-8C42-10A07CD5B98C}"/>
              </a:ext>
            </a:extLst>
          </p:cNvPr>
          <p:cNvSpPr/>
          <p:nvPr/>
        </p:nvSpPr>
        <p:spPr>
          <a:xfrm>
            <a:off x="3738102" y="5946640"/>
            <a:ext cx="4932504" cy="769441"/>
          </a:xfrm>
          <a:prstGeom prst="rect">
            <a:avLst/>
          </a:prstGeom>
          <a:solidFill>
            <a:schemeClr val="bg1"/>
          </a:solidFill>
          <a:ln w="38100">
            <a:solidFill>
              <a:schemeClr val="tx1"/>
            </a:solidFill>
          </a:ln>
        </p:spPr>
        <p:txBody>
          <a:bodyPr wrap="none">
            <a:spAutoFit/>
          </a:bodyPr>
          <a:lstStyle/>
          <a:p>
            <a:r>
              <a:rPr lang="en-US" sz="4400" dirty="0"/>
              <a:t>Keeps area constant.</a:t>
            </a:r>
            <a:endParaRPr lang="en-CA" sz="4400"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D4C022B-17E9-4094-9A91-878AE7D67596}"/>
                  </a:ext>
                </a:extLst>
              </p:cNvPr>
              <p:cNvSpPr/>
              <p:nvPr/>
            </p:nvSpPr>
            <p:spPr>
              <a:xfrm>
                <a:off x="3033252" y="57150"/>
                <a:ext cx="6037230" cy="1235210"/>
              </a:xfrm>
              <a:prstGeom prst="rect">
                <a:avLst/>
              </a:prstGeom>
              <a:solidFill>
                <a:schemeClr val="bg1"/>
              </a:solidFill>
              <a:ln w="38100">
                <a:solidFill>
                  <a:schemeClr val="tx1"/>
                </a:solidFill>
              </a:ln>
            </p:spPr>
            <p:txBody>
              <a:bodyPr wrap="none">
                <a:spAutoFit/>
              </a:bodyPr>
              <a:lstStyle/>
              <a:p>
                <a:pPr/>
                <a14:m>
                  <m:oMathPara xmlns:m="http://schemas.openxmlformats.org/officeDocument/2006/math">
                    <m:oMathParaPr>
                      <m:jc m:val="left"/>
                    </m:oMathParaPr>
                    <m:oMath xmlns:m="http://schemas.openxmlformats.org/officeDocument/2006/math">
                      <m:func>
                        <m:funcPr>
                          <m:ctrlPr>
                            <a:rPr lang="en-US" sz="4400" b="0" i="1" smtClean="0">
                              <a:latin typeface="Cambria Math" panose="02040503050406030204" pitchFamily="18" charset="0"/>
                            </a:rPr>
                          </m:ctrlPr>
                        </m:funcPr>
                        <m:fName>
                          <m:r>
                            <m:rPr>
                              <m:sty m:val="p"/>
                            </m:rPr>
                            <a:rPr lang="en-US" sz="4400" b="0" i="0" smtClean="0">
                              <a:latin typeface="Cambria Math" panose="02040503050406030204" pitchFamily="18" charset="0"/>
                            </a:rPr>
                            <m:t>det</m:t>
                          </m:r>
                        </m:fName>
                        <m:e>
                          <m:d>
                            <m:dPr>
                              <m:ctrlPr>
                                <a:rPr lang="en-US" sz="4400" b="0" i="1" smtClean="0">
                                  <a:latin typeface="Cambria Math" panose="02040503050406030204" pitchFamily="18" charset="0"/>
                                </a:rPr>
                              </m:ctrlPr>
                            </m:dPr>
                            <m:e>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r>
                                          <a:rPr lang="en-US" sz="4400" i="1">
                                            <a:latin typeface="Cambria Math" panose="02040503050406030204" pitchFamily="18" charset="0"/>
                                          </a:rPr>
                                          <m:t>𝑎</m:t>
                                        </m:r>
                                      </m:e>
                                      <m:e>
                                        <m:r>
                                          <a:rPr lang="en-US" sz="4400" i="1">
                                            <a:latin typeface="Cambria Math" panose="02040503050406030204" pitchFamily="18" charset="0"/>
                                          </a:rPr>
                                          <m:t>𝑏</m:t>
                                        </m:r>
                                      </m:e>
                                    </m:mr>
                                    <m:mr>
                                      <m:e>
                                        <m:r>
                                          <a:rPr lang="en-US" sz="4400" i="1">
                                            <a:latin typeface="Cambria Math" panose="02040503050406030204" pitchFamily="18" charset="0"/>
                                          </a:rPr>
                                          <m:t>𝑐</m:t>
                                        </m:r>
                                      </m:e>
                                      <m:e>
                                        <m:r>
                                          <a:rPr lang="en-US" sz="4400" i="1">
                                            <a:latin typeface="Cambria Math" panose="02040503050406030204" pitchFamily="18" charset="0"/>
                                          </a:rPr>
                                          <m:t>𝑑</m:t>
                                        </m:r>
                                      </m:e>
                                    </m:mr>
                                  </m:m>
                                </m:e>
                              </m:d>
                            </m:e>
                          </m:d>
                          <m:r>
                            <a:rPr lang="en-US" sz="4400" b="0" i="1" smtClean="0">
                              <a:latin typeface="Cambria Math" panose="02040503050406030204" pitchFamily="18" charset="0"/>
                            </a:rPr>
                            <m:t>=</m:t>
                          </m:r>
                          <m:r>
                            <a:rPr lang="en-US" sz="4400" b="0" i="1" smtClean="0">
                              <a:latin typeface="Cambria Math" panose="02040503050406030204" pitchFamily="18" charset="0"/>
                            </a:rPr>
                            <m:t>𝑎𝑑</m:t>
                          </m:r>
                          <m:r>
                            <a:rPr lang="en-US" sz="4400" b="0" i="1" smtClean="0">
                              <a:latin typeface="Cambria Math" panose="02040503050406030204" pitchFamily="18" charset="0"/>
                            </a:rPr>
                            <m:t>−</m:t>
                          </m:r>
                          <m:r>
                            <a:rPr lang="en-US" sz="4400" b="0" i="1" smtClean="0">
                              <a:latin typeface="Cambria Math" panose="02040503050406030204" pitchFamily="18" charset="0"/>
                            </a:rPr>
                            <m:t>𝑏𝑐</m:t>
                          </m:r>
                        </m:e>
                      </m:func>
                    </m:oMath>
                  </m:oMathPara>
                </a14:m>
                <a:endParaRPr lang="en-CA" sz="4400" dirty="0"/>
              </a:p>
            </p:txBody>
          </p:sp>
        </mc:Choice>
        <mc:Fallback xmlns="">
          <p:sp>
            <p:nvSpPr>
              <p:cNvPr id="13" name="Rectangle 12">
                <a:extLst>
                  <a:ext uri="{FF2B5EF4-FFF2-40B4-BE49-F238E27FC236}">
                    <a16:creationId xmlns:a16="http://schemas.microsoft.com/office/drawing/2014/main" id="{BD4C022B-17E9-4094-9A91-878AE7D67596}"/>
                  </a:ext>
                </a:extLst>
              </p:cNvPr>
              <p:cNvSpPr>
                <a:spLocks noRot="1" noChangeAspect="1" noMove="1" noResize="1" noEditPoints="1" noAdjustHandles="1" noChangeArrowheads="1" noChangeShapeType="1" noTextEdit="1"/>
              </p:cNvSpPr>
              <p:nvPr/>
            </p:nvSpPr>
            <p:spPr>
              <a:xfrm>
                <a:off x="3033252" y="57150"/>
                <a:ext cx="6037230" cy="1235210"/>
              </a:xfrm>
              <a:prstGeom prst="rect">
                <a:avLst/>
              </a:prstGeom>
              <a:blipFill>
                <a:blip r:embed="rId10"/>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22" name="Ink 21">
                <a:extLst>
                  <a:ext uri="{FF2B5EF4-FFF2-40B4-BE49-F238E27FC236}">
                    <a16:creationId xmlns:a16="http://schemas.microsoft.com/office/drawing/2014/main" id="{F4D6BF09-EAB0-4BB2-A49E-162BC3B55660}"/>
                  </a:ext>
                </a:extLst>
              </p14:cNvPr>
              <p14:cNvContentPartPr/>
              <p14:nvPr>
                <p:extLst>
                  <p:ext uri="{42D2F446-02D8-4167-A562-619A0277C38B}">
                    <p15:isNarration xmlns:p15="http://schemas.microsoft.com/office/powerpoint/2012/main" val="1"/>
                  </p:ext>
                </p:extLst>
              </p14:nvPr>
            </p14:nvContentPartPr>
            <p14:xfrm>
              <a:off x="2692800" y="4838760"/>
              <a:ext cx="9492840" cy="1673640"/>
            </p14:xfrm>
          </p:contentPart>
        </mc:Choice>
        <mc:Fallback xmlns="">
          <p:pic>
            <p:nvPicPr>
              <p:cNvPr id="22" name="Ink 21">
                <a:extLst>
                  <a:ext uri="{FF2B5EF4-FFF2-40B4-BE49-F238E27FC236}">
                    <a16:creationId xmlns:a16="http://schemas.microsoft.com/office/drawing/2014/main" id="{F4D6BF09-EAB0-4BB2-A49E-162BC3B55660}"/>
                  </a:ext>
                </a:extLst>
              </p:cNvPr>
              <p:cNvPicPr>
                <a:picLocks noGrp="1" noRot="1" noChangeAspect="1" noMove="1" noResize="1" noEditPoints="1" noAdjustHandles="1" noChangeArrowheads="1" noChangeShapeType="1"/>
              </p:cNvPicPr>
              <p:nvPr/>
            </p:nvPicPr>
            <p:blipFill>
              <a:blip r:embed="rId12"/>
              <a:stretch>
                <a:fillRect/>
              </a:stretch>
            </p:blipFill>
            <p:spPr>
              <a:xfrm>
                <a:off x="2683440" y="4829400"/>
                <a:ext cx="9511560" cy="1692360"/>
              </a:xfrm>
              <a:prstGeom prst="rect">
                <a:avLst/>
              </a:prstGeom>
            </p:spPr>
          </p:pic>
        </mc:Fallback>
      </mc:AlternateContent>
    </p:spTree>
    <p:custDataLst>
      <p:tags r:id="rId1"/>
    </p:custDataLst>
    <p:extLst>
      <p:ext uri="{BB962C8B-B14F-4D97-AF65-F5344CB8AC3E}">
        <p14:creationId xmlns:p14="http://schemas.microsoft.com/office/powerpoint/2010/main" val="1602168676"/>
      </p:ext>
    </p:extLst>
  </p:cSld>
  <p:clrMapOvr>
    <a:masterClrMapping/>
  </p:clrMapOvr>
  <mc:AlternateContent xmlns:mc="http://schemas.openxmlformats.org/markup-compatibility/2006" xmlns:p14="http://schemas.microsoft.com/office/powerpoint/2010/main">
    <mc:Choice Requires="p14">
      <p:transition spd="slow" p14:dur="2000" advTm="15422"/>
    </mc:Choice>
    <mc:Fallback xmlns="">
      <p:transition spd="slow" advTm="15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md type="call" cmd="playFrom(0.0)">
                                      <p:cBhvr>
                                        <p:cTn id="7" dur="1" fill="hold"/>
                                        <p:tgtEl>
                                          <p:spTgt spid="2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A356D3A1-4343-49FD-9C86-F55AFB47F35A}"/>
              </a:ext>
            </a:extLst>
          </p:cNvPr>
          <p:cNvGrpSpPr/>
          <p:nvPr/>
        </p:nvGrpSpPr>
        <p:grpSpPr>
          <a:xfrm>
            <a:off x="4745292" y="-985042"/>
            <a:ext cx="8715069" cy="8796772"/>
            <a:chOff x="2021756" y="-985042"/>
            <a:chExt cx="8715069" cy="8796772"/>
          </a:xfrm>
        </p:grpSpPr>
        <p:grpSp>
          <p:nvGrpSpPr>
            <p:cNvPr id="150" name="Group 149">
              <a:extLst>
                <a:ext uri="{FF2B5EF4-FFF2-40B4-BE49-F238E27FC236}">
                  <a16:creationId xmlns:a16="http://schemas.microsoft.com/office/drawing/2014/main" id="{F94E09FC-DEEF-4331-AE76-47ACDC87A8C7}"/>
                </a:ext>
              </a:extLst>
            </p:cNvPr>
            <p:cNvGrpSpPr/>
            <p:nvPr/>
          </p:nvGrpSpPr>
          <p:grpSpPr>
            <a:xfrm>
              <a:off x="2021756" y="-985042"/>
              <a:ext cx="8715069" cy="8796772"/>
              <a:chOff x="6648450" y="76200"/>
              <a:chExt cx="6096000" cy="6153150"/>
            </a:xfrm>
          </p:grpSpPr>
          <p:pic>
            <p:nvPicPr>
              <p:cNvPr id="162" name="Picture 161">
                <a:extLst>
                  <a:ext uri="{FF2B5EF4-FFF2-40B4-BE49-F238E27FC236}">
                    <a16:creationId xmlns:a16="http://schemas.microsoft.com/office/drawing/2014/main" id="{E0C97DEF-C50A-4F50-8AB9-CB4AD1AFB94B}"/>
                  </a:ext>
                </a:extLst>
              </p:cNvPr>
              <p:cNvPicPr>
                <a:picLocks noChangeAspect="1"/>
              </p:cNvPicPr>
              <p:nvPr/>
            </p:nvPicPr>
            <p:blipFill rotWithShape="1">
              <a:blip r:embed="rId3"/>
              <a:srcRect l="47629"/>
              <a:stretch/>
            </p:blipFill>
            <p:spPr>
              <a:xfrm>
                <a:off x="7633606" y="1119132"/>
                <a:ext cx="4005943" cy="4039164"/>
              </a:xfrm>
              <a:prstGeom prst="rect">
                <a:avLst/>
              </a:prstGeom>
            </p:spPr>
          </p:pic>
          <p:grpSp>
            <p:nvGrpSpPr>
              <p:cNvPr id="163" name="Group 162">
                <a:extLst>
                  <a:ext uri="{FF2B5EF4-FFF2-40B4-BE49-F238E27FC236}">
                    <a16:creationId xmlns:a16="http://schemas.microsoft.com/office/drawing/2014/main" id="{1C84CC2B-9419-460E-99CC-70486934B955}"/>
                  </a:ext>
                </a:extLst>
              </p:cNvPr>
              <p:cNvGrpSpPr/>
              <p:nvPr/>
            </p:nvGrpSpPr>
            <p:grpSpPr>
              <a:xfrm>
                <a:off x="7708900" y="549061"/>
                <a:ext cx="3879850" cy="5172289"/>
                <a:chOff x="8261350" y="549061"/>
                <a:chExt cx="3879850" cy="5172289"/>
              </a:xfrm>
            </p:grpSpPr>
            <p:grpSp>
              <p:nvGrpSpPr>
                <p:cNvPr id="175" name="Group 174">
                  <a:extLst>
                    <a:ext uri="{FF2B5EF4-FFF2-40B4-BE49-F238E27FC236}">
                      <a16:creationId xmlns:a16="http://schemas.microsoft.com/office/drawing/2014/main" id="{8B3F18C8-C720-42E6-B6DB-E9A8E2FFB970}"/>
                    </a:ext>
                  </a:extLst>
                </p:cNvPr>
                <p:cNvGrpSpPr/>
                <p:nvPr/>
              </p:nvGrpSpPr>
              <p:grpSpPr>
                <a:xfrm>
                  <a:off x="8261350" y="4333661"/>
                  <a:ext cx="3807822" cy="1387689"/>
                  <a:chOff x="5194300" y="4139986"/>
                  <a:chExt cx="3807822" cy="1387689"/>
                </a:xfrm>
              </p:grpSpPr>
              <p:sp>
                <p:nvSpPr>
                  <p:cNvPr id="179" name="Freeform: Shape 178">
                    <a:extLst>
                      <a:ext uri="{FF2B5EF4-FFF2-40B4-BE49-F238E27FC236}">
                        <a16:creationId xmlns:a16="http://schemas.microsoft.com/office/drawing/2014/main" id="{EF566402-5DC2-4B5B-BEDA-378363B6C356}"/>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Freeform: Shape 179">
                    <a:extLst>
                      <a:ext uri="{FF2B5EF4-FFF2-40B4-BE49-F238E27FC236}">
                        <a16:creationId xmlns:a16="http://schemas.microsoft.com/office/drawing/2014/main" id="{0C97AAAB-9D75-44F3-98DD-B90EDC90E98F}"/>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6" name="Group 175">
                  <a:extLst>
                    <a:ext uri="{FF2B5EF4-FFF2-40B4-BE49-F238E27FC236}">
                      <a16:creationId xmlns:a16="http://schemas.microsoft.com/office/drawing/2014/main" id="{A122D588-868E-4AB1-B211-9A4C89BE5B85}"/>
                    </a:ext>
                  </a:extLst>
                </p:cNvPr>
                <p:cNvGrpSpPr/>
                <p:nvPr/>
              </p:nvGrpSpPr>
              <p:grpSpPr>
                <a:xfrm rot="10800000">
                  <a:off x="8333378" y="549061"/>
                  <a:ext cx="3807822" cy="1387689"/>
                  <a:chOff x="5194300" y="4139986"/>
                  <a:chExt cx="3807822" cy="1387689"/>
                </a:xfrm>
              </p:grpSpPr>
              <p:sp>
                <p:nvSpPr>
                  <p:cNvPr id="177" name="Freeform: Shape 176">
                    <a:extLst>
                      <a:ext uri="{FF2B5EF4-FFF2-40B4-BE49-F238E27FC236}">
                        <a16:creationId xmlns:a16="http://schemas.microsoft.com/office/drawing/2014/main" id="{D309E7CA-B24F-4FB9-A7E1-903057D598A9}"/>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Freeform: Shape 177">
                    <a:extLst>
                      <a:ext uri="{FF2B5EF4-FFF2-40B4-BE49-F238E27FC236}">
                        <a16:creationId xmlns:a16="http://schemas.microsoft.com/office/drawing/2014/main" id="{77625486-9FAE-4318-B1DB-4D7B92476322}"/>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164" name="Group 163">
                <a:extLst>
                  <a:ext uri="{FF2B5EF4-FFF2-40B4-BE49-F238E27FC236}">
                    <a16:creationId xmlns:a16="http://schemas.microsoft.com/office/drawing/2014/main" id="{8D883129-B1B1-4E42-BEF5-5CAD27D1F94F}"/>
                  </a:ext>
                </a:extLst>
              </p:cNvPr>
              <p:cNvGrpSpPr/>
              <p:nvPr/>
            </p:nvGrpSpPr>
            <p:grpSpPr>
              <a:xfrm>
                <a:off x="7062680" y="1169881"/>
                <a:ext cx="5184989" cy="3905250"/>
                <a:chOff x="7615130" y="1169881"/>
                <a:chExt cx="5184989" cy="3905250"/>
              </a:xfrm>
            </p:grpSpPr>
            <p:grpSp>
              <p:nvGrpSpPr>
                <p:cNvPr id="169" name="Group 168">
                  <a:extLst>
                    <a:ext uri="{FF2B5EF4-FFF2-40B4-BE49-F238E27FC236}">
                      <a16:creationId xmlns:a16="http://schemas.microsoft.com/office/drawing/2014/main" id="{52C9F708-F3D6-49B6-A987-E3DDB7904DA1}"/>
                    </a:ext>
                  </a:extLst>
                </p:cNvPr>
                <p:cNvGrpSpPr/>
                <p:nvPr/>
              </p:nvGrpSpPr>
              <p:grpSpPr>
                <a:xfrm rot="16200000">
                  <a:off x="10202364" y="2477375"/>
                  <a:ext cx="3807822" cy="1387689"/>
                  <a:chOff x="5194300" y="4139986"/>
                  <a:chExt cx="3807822" cy="1387689"/>
                </a:xfrm>
              </p:grpSpPr>
              <p:sp>
                <p:nvSpPr>
                  <p:cNvPr id="173" name="Freeform: Shape 172">
                    <a:extLst>
                      <a:ext uri="{FF2B5EF4-FFF2-40B4-BE49-F238E27FC236}">
                        <a16:creationId xmlns:a16="http://schemas.microsoft.com/office/drawing/2014/main" id="{3623DA4C-C46E-476A-B6FB-301600544158}"/>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Freeform: Shape 173">
                    <a:extLst>
                      <a:ext uri="{FF2B5EF4-FFF2-40B4-BE49-F238E27FC236}">
                        <a16:creationId xmlns:a16="http://schemas.microsoft.com/office/drawing/2014/main" id="{A784A716-3C88-4961-AD15-6B5496B9C018}"/>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0" name="Group 169">
                  <a:extLst>
                    <a:ext uri="{FF2B5EF4-FFF2-40B4-BE49-F238E27FC236}">
                      <a16:creationId xmlns:a16="http://schemas.microsoft.com/office/drawing/2014/main" id="{80483CEC-B728-4F10-AE1E-20D3815A6AFB}"/>
                    </a:ext>
                  </a:extLst>
                </p:cNvPr>
                <p:cNvGrpSpPr/>
                <p:nvPr/>
              </p:nvGrpSpPr>
              <p:grpSpPr>
                <a:xfrm rot="5400000">
                  <a:off x="6405064" y="2379947"/>
                  <a:ext cx="3807822" cy="1387689"/>
                  <a:chOff x="5194300" y="4139986"/>
                  <a:chExt cx="3807822" cy="1387689"/>
                </a:xfrm>
              </p:grpSpPr>
              <p:sp>
                <p:nvSpPr>
                  <p:cNvPr id="171" name="Freeform: Shape 170">
                    <a:extLst>
                      <a:ext uri="{FF2B5EF4-FFF2-40B4-BE49-F238E27FC236}">
                        <a16:creationId xmlns:a16="http://schemas.microsoft.com/office/drawing/2014/main" id="{0F1E24C6-773B-4C6B-9649-D7CF4C689D27}"/>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Freeform: Shape 171">
                    <a:extLst>
                      <a:ext uri="{FF2B5EF4-FFF2-40B4-BE49-F238E27FC236}">
                        <a16:creationId xmlns:a16="http://schemas.microsoft.com/office/drawing/2014/main" id="{F8F993CB-B751-4533-8EFB-CA717F3ADB47}"/>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65" name="Rectangle 164">
                <a:extLst>
                  <a:ext uri="{FF2B5EF4-FFF2-40B4-BE49-F238E27FC236}">
                    <a16:creationId xmlns:a16="http://schemas.microsoft.com/office/drawing/2014/main" id="{14973BF1-1BEA-4A4C-BCE7-CE43D3EF40E3}"/>
                  </a:ext>
                </a:extLst>
              </p:cNvPr>
              <p:cNvSpPr/>
              <p:nvPr/>
            </p:nvSpPr>
            <p:spPr>
              <a:xfrm>
                <a:off x="6648450" y="742950"/>
                <a:ext cx="93345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Rectangle 165">
                <a:extLst>
                  <a:ext uri="{FF2B5EF4-FFF2-40B4-BE49-F238E27FC236}">
                    <a16:creationId xmlns:a16="http://schemas.microsoft.com/office/drawing/2014/main" id="{AA2EF889-10D3-43B6-84A9-CB9AF49071B3}"/>
                  </a:ext>
                </a:extLst>
              </p:cNvPr>
              <p:cNvSpPr/>
              <p:nvPr/>
            </p:nvSpPr>
            <p:spPr>
              <a:xfrm>
                <a:off x="11639550" y="704850"/>
                <a:ext cx="11049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Rectangle 166">
                <a:extLst>
                  <a:ext uri="{FF2B5EF4-FFF2-40B4-BE49-F238E27FC236}">
                    <a16:creationId xmlns:a16="http://schemas.microsoft.com/office/drawing/2014/main" id="{1B0FDAB5-BE9E-4B13-BCEC-046977297746}"/>
                  </a:ext>
                </a:extLst>
              </p:cNvPr>
              <p:cNvSpPr/>
              <p:nvPr/>
            </p:nvSpPr>
            <p:spPr>
              <a:xfrm rot="16200000">
                <a:off x="9001125" y="-1743075"/>
                <a:ext cx="11430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Rectangle 167">
                <a:extLst>
                  <a:ext uri="{FF2B5EF4-FFF2-40B4-BE49-F238E27FC236}">
                    <a16:creationId xmlns:a16="http://schemas.microsoft.com/office/drawing/2014/main" id="{47FBD3B8-189A-473B-B89B-FD61EF5ED270}"/>
                  </a:ext>
                </a:extLst>
              </p:cNvPr>
              <p:cNvSpPr/>
              <p:nvPr/>
            </p:nvSpPr>
            <p:spPr>
              <a:xfrm rot="16200000">
                <a:off x="9020175" y="3267075"/>
                <a:ext cx="11430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1" name="Group 150">
              <a:extLst>
                <a:ext uri="{FF2B5EF4-FFF2-40B4-BE49-F238E27FC236}">
                  <a16:creationId xmlns:a16="http://schemas.microsoft.com/office/drawing/2014/main" id="{C7A694B5-470C-42DD-8C27-2F50CFFF68EF}"/>
                </a:ext>
              </a:extLst>
            </p:cNvPr>
            <p:cNvGrpSpPr/>
            <p:nvPr/>
          </p:nvGrpSpPr>
          <p:grpSpPr>
            <a:xfrm>
              <a:off x="4826306" y="5539745"/>
              <a:ext cx="2882008" cy="360533"/>
              <a:chOff x="7735792" y="5186226"/>
              <a:chExt cx="2507278" cy="313655"/>
            </a:xfrm>
          </p:grpSpPr>
          <p:sp>
            <p:nvSpPr>
              <p:cNvPr id="160" name="Isosceles Triangle 159">
                <a:extLst>
                  <a:ext uri="{FF2B5EF4-FFF2-40B4-BE49-F238E27FC236}">
                    <a16:creationId xmlns:a16="http://schemas.microsoft.com/office/drawing/2014/main" id="{FBFB1633-88D7-42BC-B74E-1F5852108C5C}"/>
                  </a:ext>
                </a:extLst>
              </p:cNvPr>
              <p:cNvSpPr/>
              <p:nvPr/>
            </p:nvSpPr>
            <p:spPr>
              <a:xfrm rot="18644382">
                <a:off x="9911000" y="5121338"/>
                <a:ext cx="267182" cy="396958"/>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1" name="Isosceles Triangle 160">
                <a:extLst>
                  <a:ext uri="{FF2B5EF4-FFF2-40B4-BE49-F238E27FC236}">
                    <a16:creationId xmlns:a16="http://schemas.microsoft.com/office/drawing/2014/main" id="{9FB8D92C-05FB-4275-9DF8-4AA0EFA533B5}"/>
                  </a:ext>
                </a:extLst>
              </p:cNvPr>
              <p:cNvSpPr/>
              <p:nvPr/>
            </p:nvSpPr>
            <p:spPr>
              <a:xfrm rot="13942701">
                <a:off x="7800680" y="5167811"/>
                <a:ext cx="267182" cy="396958"/>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152" name="Isosceles Triangle 151">
              <a:extLst>
                <a:ext uri="{FF2B5EF4-FFF2-40B4-BE49-F238E27FC236}">
                  <a16:creationId xmlns:a16="http://schemas.microsoft.com/office/drawing/2014/main" id="{0027094D-03FC-45FF-AD66-4E110A935CC0}"/>
                </a:ext>
              </a:extLst>
            </p:cNvPr>
            <p:cNvSpPr/>
            <p:nvPr/>
          </p:nvSpPr>
          <p:spPr>
            <a:xfrm rot="7844382">
              <a:off x="4985507" y="841248"/>
              <a:ext cx="307114" cy="456286"/>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3" name="Isosceles Triangle 152">
              <a:extLst>
                <a:ext uri="{FF2B5EF4-FFF2-40B4-BE49-F238E27FC236}">
                  <a16:creationId xmlns:a16="http://schemas.microsoft.com/office/drawing/2014/main" id="{DAED0378-72D6-4B01-9C50-8B3EDCCF0F78}"/>
                </a:ext>
              </a:extLst>
            </p:cNvPr>
            <p:cNvSpPr/>
            <p:nvPr/>
          </p:nvSpPr>
          <p:spPr>
            <a:xfrm rot="3142701">
              <a:off x="7461279" y="771146"/>
              <a:ext cx="307114" cy="456286"/>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54" name="Group 153">
              <a:extLst>
                <a:ext uri="{FF2B5EF4-FFF2-40B4-BE49-F238E27FC236}">
                  <a16:creationId xmlns:a16="http://schemas.microsoft.com/office/drawing/2014/main" id="{9C0C19E6-6436-4EB8-A256-3217C9BABF03}"/>
                </a:ext>
              </a:extLst>
            </p:cNvPr>
            <p:cNvGrpSpPr/>
            <p:nvPr/>
          </p:nvGrpSpPr>
          <p:grpSpPr>
            <a:xfrm rot="5400000" flipV="1">
              <a:off x="7227501" y="3056148"/>
              <a:ext cx="2947700" cy="475069"/>
              <a:chOff x="7735792" y="5092292"/>
              <a:chExt cx="2564428" cy="407590"/>
            </a:xfrm>
          </p:grpSpPr>
          <p:sp>
            <p:nvSpPr>
              <p:cNvPr id="158" name="Isosceles Triangle 157">
                <a:extLst>
                  <a:ext uri="{FF2B5EF4-FFF2-40B4-BE49-F238E27FC236}">
                    <a16:creationId xmlns:a16="http://schemas.microsoft.com/office/drawing/2014/main" id="{838E7F70-4126-4939-B376-1DD6A5081DA7}"/>
                  </a:ext>
                </a:extLst>
              </p:cNvPr>
              <p:cNvSpPr/>
              <p:nvPr/>
            </p:nvSpPr>
            <p:spPr>
              <a:xfrm rot="18644382">
                <a:off x="9968150" y="5027404"/>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9" name="Isosceles Triangle 158">
                <a:extLst>
                  <a:ext uri="{FF2B5EF4-FFF2-40B4-BE49-F238E27FC236}">
                    <a16:creationId xmlns:a16="http://schemas.microsoft.com/office/drawing/2014/main" id="{49C61A53-4329-4B72-A63D-70B7101A3BB7}"/>
                  </a:ext>
                </a:extLst>
              </p:cNvPr>
              <p:cNvSpPr/>
              <p:nvPr/>
            </p:nvSpPr>
            <p:spPr>
              <a:xfrm rot="13942701">
                <a:off x="7800680" y="5167812"/>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5" name="Group 154">
              <a:extLst>
                <a:ext uri="{FF2B5EF4-FFF2-40B4-BE49-F238E27FC236}">
                  <a16:creationId xmlns:a16="http://schemas.microsoft.com/office/drawing/2014/main" id="{3233C63E-0C6B-4637-B4ED-83C5CBAB38F6}"/>
                </a:ext>
              </a:extLst>
            </p:cNvPr>
            <p:cNvGrpSpPr/>
            <p:nvPr/>
          </p:nvGrpSpPr>
          <p:grpSpPr>
            <a:xfrm rot="16200000" flipV="1">
              <a:off x="2589742" y="3221566"/>
              <a:ext cx="2816318" cy="562658"/>
              <a:chOff x="7850092" y="5092292"/>
              <a:chExt cx="2450128" cy="482738"/>
            </a:xfrm>
          </p:grpSpPr>
          <p:sp>
            <p:nvSpPr>
              <p:cNvPr id="156" name="Isosceles Triangle 155">
                <a:extLst>
                  <a:ext uri="{FF2B5EF4-FFF2-40B4-BE49-F238E27FC236}">
                    <a16:creationId xmlns:a16="http://schemas.microsoft.com/office/drawing/2014/main" id="{7113DA35-9E6F-4491-B1C3-A6677A931012}"/>
                  </a:ext>
                </a:extLst>
              </p:cNvPr>
              <p:cNvSpPr/>
              <p:nvPr/>
            </p:nvSpPr>
            <p:spPr>
              <a:xfrm rot="18644382">
                <a:off x="9968150" y="5027404"/>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7" name="Isosceles Triangle 156">
                <a:extLst>
                  <a:ext uri="{FF2B5EF4-FFF2-40B4-BE49-F238E27FC236}">
                    <a16:creationId xmlns:a16="http://schemas.microsoft.com/office/drawing/2014/main" id="{ABAD356B-E9C0-4ACD-9C8C-3D8D034B0EE0}"/>
                  </a:ext>
                </a:extLst>
              </p:cNvPr>
              <p:cNvSpPr/>
              <p:nvPr/>
            </p:nvSpPr>
            <p:spPr>
              <a:xfrm rot="13942701">
                <a:off x="7914980" y="5242960"/>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84" name="Rectangle 83">
            <a:extLst>
              <a:ext uri="{FF2B5EF4-FFF2-40B4-BE49-F238E27FC236}">
                <a16:creationId xmlns:a16="http://schemas.microsoft.com/office/drawing/2014/main" id="{DF55F9CD-3699-429F-B979-8D30268ECC09}"/>
              </a:ext>
            </a:extLst>
          </p:cNvPr>
          <p:cNvSpPr/>
          <p:nvPr/>
        </p:nvSpPr>
        <p:spPr>
          <a:xfrm rot="2700000">
            <a:off x="8153897" y="870751"/>
            <a:ext cx="1601724" cy="5172628"/>
          </a:xfrm>
          <a:prstGeom prst="rect">
            <a:avLst/>
          </a:prstGeom>
          <a:solidFill>
            <a:schemeClr val="accent6">
              <a:lumMod val="20000"/>
              <a:lumOff val="8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Subtitle 2">
            <a:extLst>
              <a:ext uri="{FF2B5EF4-FFF2-40B4-BE49-F238E27FC236}">
                <a16:creationId xmlns:a16="http://schemas.microsoft.com/office/drawing/2014/main" id="{4AA89DC6-79F6-40C5-86E6-22CE5A92EC0F}"/>
              </a:ext>
            </a:extLst>
          </p:cNvPr>
          <p:cNvSpPr txBox="1">
            <a:spLocks/>
          </p:cNvSpPr>
          <p:nvPr/>
        </p:nvSpPr>
        <p:spPr>
          <a:xfrm>
            <a:off x="0" y="2114550"/>
            <a:ext cx="5928852" cy="973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Hyperbolic Rotation</a:t>
            </a:r>
          </a:p>
        </p:txBody>
      </p:sp>
      <p:sp>
        <p:nvSpPr>
          <p:cNvPr id="39" name="Subtitle 2">
            <a:extLst>
              <a:ext uri="{FF2B5EF4-FFF2-40B4-BE49-F238E27FC236}">
                <a16:creationId xmlns:a16="http://schemas.microsoft.com/office/drawing/2014/main" id="{82FD18AF-01F0-4452-8705-81876ABDF0CC}"/>
              </a:ext>
            </a:extLst>
          </p:cNvPr>
          <p:cNvSpPr txBox="1">
            <a:spLocks/>
          </p:cNvSpPr>
          <p:nvPr/>
        </p:nvSpPr>
        <p:spPr>
          <a:xfrm>
            <a:off x="383458" y="3390900"/>
            <a:ext cx="5043948" cy="9094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a:t>(area of box is constant)</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3" name="Ink 2">
                <a:extLst>
                  <a:ext uri="{FF2B5EF4-FFF2-40B4-BE49-F238E27FC236}">
                    <a16:creationId xmlns:a16="http://schemas.microsoft.com/office/drawing/2014/main" id="{CB813800-D290-43B9-B0D4-F30360C0B14C}"/>
                  </a:ext>
                </a:extLst>
              </p14:cNvPr>
              <p14:cNvContentPartPr/>
              <p14:nvPr>
                <p:extLst>
                  <p:ext uri="{42D2F446-02D8-4167-A562-619A0277C38B}">
                    <p15:isNarration xmlns:p15="http://schemas.microsoft.com/office/powerpoint/2012/main" val="1"/>
                  </p:ext>
                </p:extLst>
              </p14:nvPr>
            </p14:nvContentPartPr>
            <p14:xfrm>
              <a:off x="5766480" y="887760"/>
              <a:ext cx="6008760" cy="5432760"/>
            </p14:xfrm>
          </p:contentPart>
        </mc:Choice>
        <mc:Fallback xmlns="">
          <p:pic>
            <p:nvPicPr>
              <p:cNvPr id="3" name="Ink 2">
                <a:extLst>
                  <a:ext uri="{FF2B5EF4-FFF2-40B4-BE49-F238E27FC236}">
                    <a16:creationId xmlns:a16="http://schemas.microsoft.com/office/drawing/2014/main" id="{CB813800-D290-43B9-B0D4-F30360C0B14C}"/>
                  </a:ext>
                </a:extLst>
              </p:cNvPr>
              <p:cNvPicPr>
                <a:picLocks noGrp="1" noRot="1" noChangeAspect="1" noMove="1" noResize="1" noEditPoints="1" noAdjustHandles="1" noChangeArrowheads="1" noChangeShapeType="1"/>
              </p:cNvPicPr>
              <p:nvPr/>
            </p:nvPicPr>
            <p:blipFill>
              <a:blip r:embed="rId5"/>
              <a:stretch>
                <a:fillRect/>
              </a:stretch>
            </p:blipFill>
            <p:spPr>
              <a:xfrm>
                <a:off x="5757120" y="878400"/>
                <a:ext cx="6027480" cy="5451480"/>
              </a:xfrm>
              <a:prstGeom prst="rect">
                <a:avLst/>
              </a:prstGeom>
            </p:spPr>
          </p:pic>
        </mc:Fallback>
      </mc:AlternateContent>
    </p:spTree>
    <p:extLst>
      <p:ext uri="{BB962C8B-B14F-4D97-AF65-F5344CB8AC3E}">
        <p14:creationId xmlns:p14="http://schemas.microsoft.com/office/powerpoint/2010/main" val="2195385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Tm="5280">
        <p159:morph option="byObject"/>
      </p:transition>
    </mc:Choice>
    <mc:Fallback xmlns="">
      <p:transition spd="slow" advTm="52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0C53C437-1C70-43CF-A812-9768FDEF0BC3}"/>
              </a:ext>
            </a:extLst>
          </p:cNvPr>
          <p:cNvGrpSpPr/>
          <p:nvPr/>
        </p:nvGrpSpPr>
        <p:grpSpPr>
          <a:xfrm>
            <a:off x="4745292" y="-985042"/>
            <a:ext cx="8715069" cy="8796772"/>
            <a:chOff x="2021756" y="-985042"/>
            <a:chExt cx="8715069" cy="8796772"/>
          </a:xfrm>
        </p:grpSpPr>
        <p:grpSp>
          <p:nvGrpSpPr>
            <p:cNvPr id="150" name="Group 149">
              <a:extLst>
                <a:ext uri="{FF2B5EF4-FFF2-40B4-BE49-F238E27FC236}">
                  <a16:creationId xmlns:a16="http://schemas.microsoft.com/office/drawing/2014/main" id="{198A1CBF-8798-41AB-8B0A-FF3307949BA6}"/>
                </a:ext>
              </a:extLst>
            </p:cNvPr>
            <p:cNvGrpSpPr/>
            <p:nvPr/>
          </p:nvGrpSpPr>
          <p:grpSpPr>
            <a:xfrm>
              <a:off x="2021756" y="-985042"/>
              <a:ext cx="8715069" cy="8796772"/>
              <a:chOff x="6648450" y="76200"/>
              <a:chExt cx="6096000" cy="6153150"/>
            </a:xfrm>
          </p:grpSpPr>
          <p:pic>
            <p:nvPicPr>
              <p:cNvPr id="162" name="Picture 161">
                <a:extLst>
                  <a:ext uri="{FF2B5EF4-FFF2-40B4-BE49-F238E27FC236}">
                    <a16:creationId xmlns:a16="http://schemas.microsoft.com/office/drawing/2014/main" id="{6D580AA9-2F39-46F5-A9D6-90DD5680F80E}"/>
                  </a:ext>
                </a:extLst>
              </p:cNvPr>
              <p:cNvPicPr>
                <a:picLocks noChangeAspect="1"/>
              </p:cNvPicPr>
              <p:nvPr/>
            </p:nvPicPr>
            <p:blipFill rotWithShape="1">
              <a:blip r:embed="rId3"/>
              <a:srcRect l="47629"/>
              <a:stretch/>
            </p:blipFill>
            <p:spPr>
              <a:xfrm>
                <a:off x="7633606" y="1119132"/>
                <a:ext cx="4005943" cy="4039164"/>
              </a:xfrm>
              <a:prstGeom prst="rect">
                <a:avLst/>
              </a:prstGeom>
            </p:spPr>
          </p:pic>
          <p:grpSp>
            <p:nvGrpSpPr>
              <p:cNvPr id="163" name="Group 162">
                <a:extLst>
                  <a:ext uri="{FF2B5EF4-FFF2-40B4-BE49-F238E27FC236}">
                    <a16:creationId xmlns:a16="http://schemas.microsoft.com/office/drawing/2014/main" id="{12057D62-FC1E-401B-9F9E-FABB8DDF8D8F}"/>
                  </a:ext>
                </a:extLst>
              </p:cNvPr>
              <p:cNvGrpSpPr/>
              <p:nvPr/>
            </p:nvGrpSpPr>
            <p:grpSpPr>
              <a:xfrm>
                <a:off x="7708900" y="549061"/>
                <a:ext cx="3879850" cy="5172289"/>
                <a:chOff x="8261350" y="549061"/>
                <a:chExt cx="3879850" cy="5172289"/>
              </a:xfrm>
            </p:grpSpPr>
            <p:grpSp>
              <p:nvGrpSpPr>
                <p:cNvPr id="175" name="Group 174">
                  <a:extLst>
                    <a:ext uri="{FF2B5EF4-FFF2-40B4-BE49-F238E27FC236}">
                      <a16:creationId xmlns:a16="http://schemas.microsoft.com/office/drawing/2014/main" id="{858053DD-2879-4B90-8C1A-32849687D93B}"/>
                    </a:ext>
                  </a:extLst>
                </p:cNvPr>
                <p:cNvGrpSpPr/>
                <p:nvPr/>
              </p:nvGrpSpPr>
              <p:grpSpPr>
                <a:xfrm>
                  <a:off x="8261350" y="4333661"/>
                  <a:ext cx="3807822" cy="1387689"/>
                  <a:chOff x="5194300" y="4139986"/>
                  <a:chExt cx="3807822" cy="1387689"/>
                </a:xfrm>
              </p:grpSpPr>
              <p:sp>
                <p:nvSpPr>
                  <p:cNvPr id="179" name="Freeform: Shape 178">
                    <a:extLst>
                      <a:ext uri="{FF2B5EF4-FFF2-40B4-BE49-F238E27FC236}">
                        <a16:creationId xmlns:a16="http://schemas.microsoft.com/office/drawing/2014/main" id="{6EC6615B-CB6C-4F21-9DED-BB64D3F6458A}"/>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Freeform: Shape 179">
                    <a:extLst>
                      <a:ext uri="{FF2B5EF4-FFF2-40B4-BE49-F238E27FC236}">
                        <a16:creationId xmlns:a16="http://schemas.microsoft.com/office/drawing/2014/main" id="{C7C92015-7447-467A-81C2-1122FF221363}"/>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6" name="Group 175">
                  <a:extLst>
                    <a:ext uri="{FF2B5EF4-FFF2-40B4-BE49-F238E27FC236}">
                      <a16:creationId xmlns:a16="http://schemas.microsoft.com/office/drawing/2014/main" id="{19C1FF6A-57D3-44BA-9BC7-39872FC80194}"/>
                    </a:ext>
                  </a:extLst>
                </p:cNvPr>
                <p:cNvGrpSpPr/>
                <p:nvPr/>
              </p:nvGrpSpPr>
              <p:grpSpPr>
                <a:xfrm rot="10800000">
                  <a:off x="8333378" y="549061"/>
                  <a:ext cx="3807822" cy="1387689"/>
                  <a:chOff x="5194300" y="4139986"/>
                  <a:chExt cx="3807822" cy="1387689"/>
                </a:xfrm>
              </p:grpSpPr>
              <p:sp>
                <p:nvSpPr>
                  <p:cNvPr id="177" name="Freeform: Shape 176">
                    <a:extLst>
                      <a:ext uri="{FF2B5EF4-FFF2-40B4-BE49-F238E27FC236}">
                        <a16:creationId xmlns:a16="http://schemas.microsoft.com/office/drawing/2014/main" id="{71E1CA62-76EA-49CB-9654-B619AAAEC6DF}"/>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Freeform: Shape 177">
                    <a:extLst>
                      <a:ext uri="{FF2B5EF4-FFF2-40B4-BE49-F238E27FC236}">
                        <a16:creationId xmlns:a16="http://schemas.microsoft.com/office/drawing/2014/main" id="{4545ED11-FCD8-498E-BDEB-18A6EC1E1B97}"/>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164" name="Group 163">
                <a:extLst>
                  <a:ext uri="{FF2B5EF4-FFF2-40B4-BE49-F238E27FC236}">
                    <a16:creationId xmlns:a16="http://schemas.microsoft.com/office/drawing/2014/main" id="{F899B06D-F68C-4542-B4D1-181E87DC5772}"/>
                  </a:ext>
                </a:extLst>
              </p:cNvPr>
              <p:cNvGrpSpPr/>
              <p:nvPr/>
            </p:nvGrpSpPr>
            <p:grpSpPr>
              <a:xfrm>
                <a:off x="7062680" y="1169881"/>
                <a:ext cx="5184989" cy="3905250"/>
                <a:chOff x="7615130" y="1169881"/>
                <a:chExt cx="5184989" cy="3905250"/>
              </a:xfrm>
            </p:grpSpPr>
            <p:grpSp>
              <p:nvGrpSpPr>
                <p:cNvPr id="169" name="Group 168">
                  <a:extLst>
                    <a:ext uri="{FF2B5EF4-FFF2-40B4-BE49-F238E27FC236}">
                      <a16:creationId xmlns:a16="http://schemas.microsoft.com/office/drawing/2014/main" id="{0B98B44B-F5A2-4705-8286-980330BF84CB}"/>
                    </a:ext>
                  </a:extLst>
                </p:cNvPr>
                <p:cNvGrpSpPr/>
                <p:nvPr/>
              </p:nvGrpSpPr>
              <p:grpSpPr>
                <a:xfrm rot="16200000">
                  <a:off x="10202364" y="2477375"/>
                  <a:ext cx="3807822" cy="1387689"/>
                  <a:chOff x="5194300" y="4139986"/>
                  <a:chExt cx="3807822" cy="1387689"/>
                </a:xfrm>
              </p:grpSpPr>
              <p:sp>
                <p:nvSpPr>
                  <p:cNvPr id="173" name="Freeform: Shape 172">
                    <a:extLst>
                      <a:ext uri="{FF2B5EF4-FFF2-40B4-BE49-F238E27FC236}">
                        <a16:creationId xmlns:a16="http://schemas.microsoft.com/office/drawing/2014/main" id="{9D8395DF-BADB-4784-B069-BAA1916FB6A0}"/>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Freeform: Shape 173">
                    <a:extLst>
                      <a:ext uri="{FF2B5EF4-FFF2-40B4-BE49-F238E27FC236}">
                        <a16:creationId xmlns:a16="http://schemas.microsoft.com/office/drawing/2014/main" id="{A37F0847-2CF6-4764-8D41-006A09D741E1}"/>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0" name="Group 169">
                  <a:extLst>
                    <a:ext uri="{FF2B5EF4-FFF2-40B4-BE49-F238E27FC236}">
                      <a16:creationId xmlns:a16="http://schemas.microsoft.com/office/drawing/2014/main" id="{B8D97AF9-98C1-4415-A471-FC639DE4521C}"/>
                    </a:ext>
                  </a:extLst>
                </p:cNvPr>
                <p:cNvGrpSpPr/>
                <p:nvPr/>
              </p:nvGrpSpPr>
              <p:grpSpPr>
                <a:xfrm rot="5400000">
                  <a:off x="6405064" y="2379947"/>
                  <a:ext cx="3807822" cy="1387689"/>
                  <a:chOff x="5194300" y="4139986"/>
                  <a:chExt cx="3807822" cy="1387689"/>
                </a:xfrm>
              </p:grpSpPr>
              <p:sp>
                <p:nvSpPr>
                  <p:cNvPr id="171" name="Freeform: Shape 170">
                    <a:extLst>
                      <a:ext uri="{FF2B5EF4-FFF2-40B4-BE49-F238E27FC236}">
                        <a16:creationId xmlns:a16="http://schemas.microsoft.com/office/drawing/2014/main" id="{1B7C7F9E-F6B4-43E7-A5DD-24F7F8B679BF}"/>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Freeform: Shape 171">
                    <a:extLst>
                      <a:ext uri="{FF2B5EF4-FFF2-40B4-BE49-F238E27FC236}">
                        <a16:creationId xmlns:a16="http://schemas.microsoft.com/office/drawing/2014/main" id="{BD2773C1-0AD3-40C4-AD6F-6A094AD0F73D}"/>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65" name="Rectangle 164">
                <a:extLst>
                  <a:ext uri="{FF2B5EF4-FFF2-40B4-BE49-F238E27FC236}">
                    <a16:creationId xmlns:a16="http://schemas.microsoft.com/office/drawing/2014/main" id="{7D7377ED-E40B-4898-BC7A-BCA512628D64}"/>
                  </a:ext>
                </a:extLst>
              </p:cNvPr>
              <p:cNvSpPr/>
              <p:nvPr/>
            </p:nvSpPr>
            <p:spPr>
              <a:xfrm>
                <a:off x="6648450" y="742950"/>
                <a:ext cx="93345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Rectangle 165">
                <a:extLst>
                  <a:ext uri="{FF2B5EF4-FFF2-40B4-BE49-F238E27FC236}">
                    <a16:creationId xmlns:a16="http://schemas.microsoft.com/office/drawing/2014/main" id="{3F501EA6-FBAA-43A7-9679-1C61AA28D9F0}"/>
                  </a:ext>
                </a:extLst>
              </p:cNvPr>
              <p:cNvSpPr/>
              <p:nvPr/>
            </p:nvSpPr>
            <p:spPr>
              <a:xfrm>
                <a:off x="11639550" y="704850"/>
                <a:ext cx="11049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Rectangle 166">
                <a:extLst>
                  <a:ext uri="{FF2B5EF4-FFF2-40B4-BE49-F238E27FC236}">
                    <a16:creationId xmlns:a16="http://schemas.microsoft.com/office/drawing/2014/main" id="{F8CCA301-E9B2-4656-BE85-E3EAD6E7F641}"/>
                  </a:ext>
                </a:extLst>
              </p:cNvPr>
              <p:cNvSpPr/>
              <p:nvPr/>
            </p:nvSpPr>
            <p:spPr>
              <a:xfrm rot="16200000">
                <a:off x="9001125" y="-1743075"/>
                <a:ext cx="11430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Rectangle 167">
                <a:extLst>
                  <a:ext uri="{FF2B5EF4-FFF2-40B4-BE49-F238E27FC236}">
                    <a16:creationId xmlns:a16="http://schemas.microsoft.com/office/drawing/2014/main" id="{804FDBC8-4F02-40B4-B536-55D7F6AC5143}"/>
                  </a:ext>
                </a:extLst>
              </p:cNvPr>
              <p:cNvSpPr/>
              <p:nvPr/>
            </p:nvSpPr>
            <p:spPr>
              <a:xfrm rot="16200000">
                <a:off x="9020175" y="3267075"/>
                <a:ext cx="11430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1" name="Group 150">
              <a:extLst>
                <a:ext uri="{FF2B5EF4-FFF2-40B4-BE49-F238E27FC236}">
                  <a16:creationId xmlns:a16="http://schemas.microsoft.com/office/drawing/2014/main" id="{D047ADD3-B567-42AF-800D-83E43E22FBF8}"/>
                </a:ext>
              </a:extLst>
            </p:cNvPr>
            <p:cNvGrpSpPr/>
            <p:nvPr/>
          </p:nvGrpSpPr>
          <p:grpSpPr>
            <a:xfrm>
              <a:off x="4826306" y="5539745"/>
              <a:ext cx="2882008" cy="360533"/>
              <a:chOff x="7735792" y="5186226"/>
              <a:chExt cx="2507278" cy="313655"/>
            </a:xfrm>
          </p:grpSpPr>
          <p:sp>
            <p:nvSpPr>
              <p:cNvPr id="160" name="Isosceles Triangle 159">
                <a:extLst>
                  <a:ext uri="{FF2B5EF4-FFF2-40B4-BE49-F238E27FC236}">
                    <a16:creationId xmlns:a16="http://schemas.microsoft.com/office/drawing/2014/main" id="{AF0286EE-0476-405E-A4A9-557D4F561A98}"/>
                  </a:ext>
                </a:extLst>
              </p:cNvPr>
              <p:cNvSpPr/>
              <p:nvPr/>
            </p:nvSpPr>
            <p:spPr>
              <a:xfrm rot="18644382">
                <a:off x="9911000" y="5121338"/>
                <a:ext cx="267182" cy="396958"/>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1" name="Isosceles Triangle 160">
                <a:extLst>
                  <a:ext uri="{FF2B5EF4-FFF2-40B4-BE49-F238E27FC236}">
                    <a16:creationId xmlns:a16="http://schemas.microsoft.com/office/drawing/2014/main" id="{B1FBD111-991A-4C1F-A21F-272D3BD56EC1}"/>
                  </a:ext>
                </a:extLst>
              </p:cNvPr>
              <p:cNvSpPr/>
              <p:nvPr/>
            </p:nvSpPr>
            <p:spPr>
              <a:xfrm rot="13942701">
                <a:off x="7800680" y="5167811"/>
                <a:ext cx="267182" cy="396958"/>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152" name="Isosceles Triangle 151">
              <a:extLst>
                <a:ext uri="{FF2B5EF4-FFF2-40B4-BE49-F238E27FC236}">
                  <a16:creationId xmlns:a16="http://schemas.microsoft.com/office/drawing/2014/main" id="{43DA7E3E-A704-4A0C-912C-60A6B8B1CDD8}"/>
                </a:ext>
              </a:extLst>
            </p:cNvPr>
            <p:cNvSpPr/>
            <p:nvPr/>
          </p:nvSpPr>
          <p:spPr>
            <a:xfrm rot="7844382">
              <a:off x="4985507" y="841248"/>
              <a:ext cx="307114" cy="456286"/>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3" name="Isosceles Triangle 152">
              <a:extLst>
                <a:ext uri="{FF2B5EF4-FFF2-40B4-BE49-F238E27FC236}">
                  <a16:creationId xmlns:a16="http://schemas.microsoft.com/office/drawing/2014/main" id="{7C430F10-3775-4539-AE4D-FBEC6A57BB4D}"/>
                </a:ext>
              </a:extLst>
            </p:cNvPr>
            <p:cNvSpPr/>
            <p:nvPr/>
          </p:nvSpPr>
          <p:spPr>
            <a:xfrm rot="3142701">
              <a:off x="7461279" y="771146"/>
              <a:ext cx="307114" cy="456286"/>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54" name="Group 153">
              <a:extLst>
                <a:ext uri="{FF2B5EF4-FFF2-40B4-BE49-F238E27FC236}">
                  <a16:creationId xmlns:a16="http://schemas.microsoft.com/office/drawing/2014/main" id="{EA446001-4C26-4190-A633-385AC6D336FC}"/>
                </a:ext>
              </a:extLst>
            </p:cNvPr>
            <p:cNvGrpSpPr/>
            <p:nvPr/>
          </p:nvGrpSpPr>
          <p:grpSpPr>
            <a:xfrm rot="5400000" flipV="1">
              <a:off x="7227501" y="3056148"/>
              <a:ext cx="2947700" cy="475069"/>
              <a:chOff x="7735792" y="5092292"/>
              <a:chExt cx="2564428" cy="407590"/>
            </a:xfrm>
          </p:grpSpPr>
          <p:sp>
            <p:nvSpPr>
              <p:cNvPr id="158" name="Isosceles Triangle 157">
                <a:extLst>
                  <a:ext uri="{FF2B5EF4-FFF2-40B4-BE49-F238E27FC236}">
                    <a16:creationId xmlns:a16="http://schemas.microsoft.com/office/drawing/2014/main" id="{0B231E7C-58FE-4377-BE05-15E3964C9997}"/>
                  </a:ext>
                </a:extLst>
              </p:cNvPr>
              <p:cNvSpPr/>
              <p:nvPr/>
            </p:nvSpPr>
            <p:spPr>
              <a:xfrm rot="18644382">
                <a:off x="9968150" y="5027404"/>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9" name="Isosceles Triangle 158">
                <a:extLst>
                  <a:ext uri="{FF2B5EF4-FFF2-40B4-BE49-F238E27FC236}">
                    <a16:creationId xmlns:a16="http://schemas.microsoft.com/office/drawing/2014/main" id="{94C74512-4B92-43FB-9B69-3CA18874D514}"/>
                  </a:ext>
                </a:extLst>
              </p:cNvPr>
              <p:cNvSpPr/>
              <p:nvPr/>
            </p:nvSpPr>
            <p:spPr>
              <a:xfrm rot="13942701">
                <a:off x="7800680" y="5167812"/>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5" name="Group 154">
              <a:extLst>
                <a:ext uri="{FF2B5EF4-FFF2-40B4-BE49-F238E27FC236}">
                  <a16:creationId xmlns:a16="http://schemas.microsoft.com/office/drawing/2014/main" id="{BDAD8CF6-A2D1-4EF4-8EE9-13BE4189A94C}"/>
                </a:ext>
              </a:extLst>
            </p:cNvPr>
            <p:cNvGrpSpPr/>
            <p:nvPr/>
          </p:nvGrpSpPr>
          <p:grpSpPr>
            <a:xfrm rot="16200000" flipV="1">
              <a:off x="2589742" y="3221566"/>
              <a:ext cx="2816318" cy="562658"/>
              <a:chOff x="7850092" y="5092292"/>
              <a:chExt cx="2450128" cy="482738"/>
            </a:xfrm>
          </p:grpSpPr>
          <p:sp>
            <p:nvSpPr>
              <p:cNvPr id="156" name="Isosceles Triangle 155">
                <a:extLst>
                  <a:ext uri="{FF2B5EF4-FFF2-40B4-BE49-F238E27FC236}">
                    <a16:creationId xmlns:a16="http://schemas.microsoft.com/office/drawing/2014/main" id="{DFB50537-06D6-4982-9C5C-3FEBF39B78D2}"/>
                  </a:ext>
                </a:extLst>
              </p:cNvPr>
              <p:cNvSpPr/>
              <p:nvPr/>
            </p:nvSpPr>
            <p:spPr>
              <a:xfrm rot="18644382">
                <a:off x="9968150" y="5027404"/>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7" name="Isosceles Triangle 156">
                <a:extLst>
                  <a:ext uri="{FF2B5EF4-FFF2-40B4-BE49-F238E27FC236}">
                    <a16:creationId xmlns:a16="http://schemas.microsoft.com/office/drawing/2014/main" id="{4508A399-819F-4F31-ABC6-881927FA60D8}"/>
                  </a:ext>
                </a:extLst>
              </p:cNvPr>
              <p:cNvSpPr/>
              <p:nvPr/>
            </p:nvSpPr>
            <p:spPr>
              <a:xfrm rot="13942701">
                <a:off x="7914980" y="5242960"/>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181" name="Subtitle 2">
            <a:extLst>
              <a:ext uri="{FF2B5EF4-FFF2-40B4-BE49-F238E27FC236}">
                <a16:creationId xmlns:a16="http://schemas.microsoft.com/office/drawing/2014/main" id="{3E21E836-CD7E-435A-903C-FE8F510E4CE5}"/>
              </a:ext>
            </a:extLst>
          </p:cNvPr>
          <p:cNvSpPr txBox="1">
            <a:spLocks/>
          </p:cNvSpPr>
          <p:nvPr/>
        </p:nvSpPr>
        <p:spPr>
          <a:xfrm>
            <a:off x="0" y="2114550"/>
            <a:ext cx="5928852" cy="973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Hyperbolic Rotation</a:t>
            </a:r>
          </a:p>
        </p:txBody>
      </p:sp>
      <p:sp>
        <p:nvSpPr>
          <p:cNvPr id="183" name="Subtitle 2">
            <a:extLst>
              <a:ext uri="{FF2B5EF4-FFF2-40B4-BE49-F238E27FC236}">
                <a16:creationId xmlns:a16="http://schemas.microsoft.com/office/drawing/2014/main" id="{1C934046-C660-4CDD-B3A6-1F67EDA396E0}"/>
              </a:ext>
            </a:extLst>
          </p:cNvPr>
          <p:cNvSpPr txBox="1">
            <a:spLocks/>
          </p:cNvSpPr>
          <p:nvPr/>
        </p:nvSpPr>
        <p:spPr>
          <a:xfrm>
            <a:off x="383458" y="3390900"/>
            <a:ext cx="5043948" cy="9094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a:t>(area of box is constant)</a:t>
            </a:r>
          </a:p>
        </p:txBody>
      </p:sp>
      <p:sp>
        <p:nvSpPr>
          <p:cNvPr id="85" name="Rectangle 84">
            <a:extLst>
              <a:ext uri="{FF2B5EF4-FFF2-40B4-BE49-F238E27FC236}">
                <a16:creationId xmlns:a16="http://schemas.microsoft.com/office/drawing/2014/main" id="{2C0D54FC-6F15-42DA-8A22-92C8535B1760}"/>
              </a:ext>
            </a:extLst>
          </p:cNvPr>
          <p:cNvSpPr/>
          <p:nvPr/>
        </p:nvSpPr>
        <p:spPr>
          <a:xfrm rot="2700000">
            <a:off x="7786333" y="2173335"/>
            <a:ext cx="2459488" cy="2397066"/>
          </a:xfrm>
          <a:prstGeom prst="rect">
            <a:avLst/>
          </a:prstGeom>
          <a:solidFill>
            <a:schemeClr val="accent6">
              <a:lumMod val="20000"/>
              <a:lumOff val="8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59709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Tm="224">
        <p159:morph option="byObject"/>
      </p:transition>
    </mc:Choice>
    <mc:Fallback xmlns="">
      <p:transition spd="slow" advTm="224">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A085711F-13FB-4A50-AB94-B53F43F72801}"/>
              </a:ext>
            </a:extLst>
          </p:cNvPr>
          <p:cNvGrpSpPr/>
          <p:nvPr/>
        </p:nvGrpSpPr>
        <p:grpSpPr>
          <a:xfrm>
            <a:off x="4745292" y="-985042"/>
            <a:ext cx="8715069" cy="8796772"/>
            <a:chOff x="2021756" y="-985042"/>
            <a:chExt cx="8715069" cy="8796772"/>
          </a:xfrm>
        </p:grpSpPr>
        <p:grpSp>
          <p:nvGrpSpPr>
            <p:cNvPr id="150" name="Group 149">
              <a:extLst>
                <a:ext uri="{FF2B5EF4-FFF2-40B4-BE49-F238E27FC236}">
                  <a16:creationId xmlns:a16="http://schemas.microsoft.com/office/drawing/2014/main" id="{F1BE804A-18C9-41FC-B5D8-2B9BCB9D7765}"/>
                </a:ext>
              </a:extLst>
            </p:cNvPr>
            <p:cNvGrpSpPr/>
            <p:nvPr/>
          </p:nvGrpSpPr>
          <p:grpSpPr>
            <a:xfrm>
              <a:off x="2021756" y="-985042"/>
              <a:ext cx="8715069" cy="8796772"/>
              <a:chOff x="6648450" y="76200"/>
              <a:chExt cx="6096000" cy="6153150"/>
            </a:xfrm>
          </p:grpSpPr>
          <p:pic>
            <p:nvPicPr>
              <p:cNvPr id="162" name="Picture 161">
                <a:extLst>
                  <a:ext uri="{FF2B5EF4-FFF2-40B4-BE49-F238E27FC236}">
                    <a16:creationId xmlns:a16="http://schemas.microsoft.com/office/drawing/2014/main" id="{C78AAE0E-1682-43C2-A87B-B284F1F5F26B}"/>
                  </a:ext>
                </a:extLst>
              </p:cNvPr>
              <p:cNvPicPr>
                <a:picLocks noChangeAspect="1"/>
              </p:cNvPicPr>
              <p:nvPr/>
            </p:nvPicPr>
            <p:blipFill rotWithShape="1">
              <a:blip r:embed="rId3"/>
              <a:srcRect l="47629"/>
              <a:stretch/>
            </p:blipFill>
            <p:spPr>
              <a:xfrm>
                <a:off x="7633606" y="1119132"/>
                <a:ext cx="4005943" cy="4039164"/>
              </a:xfrm>
              <a:prstGeom prst="rect">
                <a:avLst/>
              </a:prstGeom>
            </p:spPr>
          </p:pic>
          <p:grpSp>
            <p:nvGrpSpPr>
              <p:cNvPr id="163" name="Group 162">
                <a:extLst>
                  <a:ext uri="{FF2B5EF4-FFF2-40B4-BE49-F238E27FC236}">
                    <a16:creationId xmlns:a16="http://schemas.microsoft.com/office/drawing/2014/main" id="{6D6044B9-167B-452E-B1EB-D1A08FC98780}"/>
                  </a:ext>
                </a:extLst>
              </p:cNvPr>
              <p:cNvGrpSpPr/>
              <p:nvPr/>
            </p:nvGrpSpPr>
            <p:grpSpPr>
              <a:xfrm>
                <a:off x="7708900" y="549061"/>
                <a:ext cx="3879850" cy="5172289"/>
                <a:chOff x="8261350" y="549061"/>
                <a:chExt cx="3879850" cy="5172289"/>
              </a:xfrm>
            </p:grpSpPr>
            <p:grpSp>
              <p:nvGrpSpPr>
                <p:cNvPr id="175" name="Group 174">
                  <a:extLst>
                    <a:ext uri="{FF2B5EF4-FFF2-40B4-BE49-F238E27FC236}">
                      <a16:creationId xmlns:a16="http://schemas.microsoft.com/office/drawing/2014/main" id="{7B839A71-E1C5-4D79-9FB6-8604204278F3}"/>
                    </a:ext>
                  </a:extLst>
                </p:cNvPr>
                <p:cNvGrpSpPr/>
                <p:nvPr/>
              </p:nvGrpSpPr>
              <p:grpSpPr>
                <a:xfrm>
                  <a:off x="8261350" y="4333661"/>
                  <a:ext cx="3807822" cy="1387689"/>
                  <a:chOff x="5194300" y="4139986"/>
                  <a:chExt cx="3807822" cy="1387689"/>
                </a:xfrm>
              </p:grpSpPr>
              <p:sp>
                <p:nvSpPr>
                  <p:cNvPr id="179" name="Freeform: Shape 178">
                    <a:extLst>
                      <a:ext uri="{FF2B5EF4-FFF2-40B4-BE49-F238E27FC236}">
                        <a16:creationId xmlns:a16="http://schemas.microsoft.com/office/drawing/2014/main" id="{4D1E3C9A-8893-40E1-B2FD-E4F28A926AC6}"/>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Freeform: Shape 179">
                    <a:extLst>
                      <a:ext uri="{FF2B5EF4-FFF2-40B4-BE49-F238E27FC236}">
                        <a16:creationId xmlns:a16="http://schemas.microsoft.com/office/drawing/2014/main" id="{FF50AF6A-4590-4363-8118-2E6F823AFCD1}"/>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6" name="Group 175">
                  <a:extLst>
                    <a:ext uri="{FF2B5EF4-FFF2-40B4-BE49-F238E27FC236}">
                      <a16:creationId xmlns:a16="http://schemas.microsoft.com/office/drawing/2014/main" id="{DF7EF3A6-CEEB-40DB-A212-BEBA4B2324F8}"/>
                    </a:ext>
                  </a:extLst>
                </p:cNvPr>
                <p:cNvGrpSpPr/>
                <p:nvPr/>
              </p:nvGrpSpPr>
              <p:grpSpPr>
                <a:xfrm rot="10800000">
                  <a:off x="8333378" y="549061"/>
                  <a:ext cx="3807822" cy="1387689"/>
                  <a:chOff x="5194300" y="4139986"/>
                  <a:chExt cx="3807822" cy="1387689"/>
                </a:xfrm>
              </p:grpSpPr>
              <p:sp>
                <p:nvSpPr>
                  <p:cNvPr id="177" name="Freeform: Shape 176">
                    <a:extLst>
                      <a:ext uri="{FF2B5EF4-FFF2-40B4-BE49-F238E27FC236}">
                        <a16:creationId xmlns:a16="http://schemas.microsoft.com/office/drawing/2014/main" id="{D9C913A0-A171-4158-89D5-ECB91AF9217F}"/>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Freeform: Shape 177">
                    <a:extLst>
                      <a:ext uri="{FF2B5EF4-FFF2-40B4-BE49-F238E27FC236}">
                        <a16:creationId xmlns:a16="http://schemas.microsoft.com/office/drawing/2014/main" id="{B3BF9973-94EC-4401-BA67-113952EC02A5}"/>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164" name="Group 163">
                <a:extLst>
                  <a:ext uri="{FF2B5EF4-FFF2-40B4-BE49-F238E27FC236}">
                    <a16:creationId xmlns:a16="http://schemas.microsoft.com/office/drawing/2014/main" id="{01BB95DF-1EA6-4033-B4B1-D617688A4A01}"/>
                  </a:ext>
                </a:extLst>
              </p:cNvPr>
              <p:cNvGrpSpPr/>
              <p:nvPr/>
            </p:nvGrpSpPr>
            <p:grpSpPr>
              <a:xfrm>
                <a:off x="7062680" y="1169881"/>
                <a:ext cx="5184989" cy="3905250"/>
                <a:chOff x="7615130" y="1169881"/>
                <a:chExt cx="5184989" cy="3905250"/>
              </a:xfrm>
            </p:grpSpPr>
            <p:grpSp>
              <p:nvGrpSpPr>
                <p:cNvPr id="169" name="Group 168">
                  <a:extLst>
                    <a:ext uri="{FF2B5EF4-FFF2-40B4-BE49-F238E27FC236}">
                      <a16:creationId xmlns:a16="http://schemas.microsoft.com/office/drawing/2014/main" id="{70B1DB78-4587-4966-AE1A-56D67723B94A}"/>
                    </a:ext>
                  </a:extLst>
                </p:cNvPr>
                <p:cNvGrpSpPr/>
                <p:nvPr/>
              </p:nvGrpSpPr>
              <p:grpSpPr>
                <a:xfrm rot="16200000">
                  <a:off x="10202364" y="2477375"/>
                  <a:ext cx="3807822" cy="1387689"/>
                  <a:chOff x="5194300" y="4139986"/>
                  <a:chExt cx="3807822" cy="1387689"/>
                </a:xfrm>
              </p:grpSpPr>
              <p:sp>
                <p:nvSpPr>
                  <p:cNvPr id="173" name="Freeform: Shape 172">
                    <a:extLst>
                      <a:ext uri="{FF2B5EF4-FFF2-40B4-BE49-F238E27FC236}">
                        <a16:creationId xmlns:a16="http://schemas.microsoft.com/office/drawing/2014/main" id="{D7DAE971-DA91-48B8-A110-ADAB1A4A4D07}"/>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Freeform: Shape 173">
                    <a:extLst>
                      <a:ext uri="{FF2B5EF4-FFF2-40B4-BE49-F238E27FC236}">
                        <a16:creationId xmlns:a16="http://schemas.microsoft.com/office/drawing/2014/main" id="{F85A0A16-6EC7-4D39-A5D7-047612E26704}"/>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0" name="Group 169">
                  <a:extLst>
                    <a:ext uri="{FF2B5EF4-FFF2-40B4-BE49-F238E27FC236}">
                      <a16:creationId xmlns:a16="http://schemas.microsoft.com/office/drawing/2014/main" id="{7E208626-FF8E-4A15-B8E2-3FD25E660482}"/>
                    </a:ext>
                  </a:extLst>
                </p:cNvPr>
                <p:cNvGrpSpPr/>
                <p:nvPr/>
              </p:nvGrpSpPr>
              <p:grpSpPr>
                <a:xfrm rot="5400000">
                  <a:off x="6405064" y="2379947"/>
                  <a:ext cx="3807822" cy="1387689"/>
                  <a:chOff x="5194300" y="4139986"/>
                  <a:chExt cx="3807822" cy="1387689"/>
                </a:xfrm>
              </p:grpSpPr>
              <p:sp>
                <p:nvSpPr>
                  <p:cNvPr id="171" name="Freeform: Shape 170">
                    <a:extLst>
                      <a:ext uri="{FF2B5EF4-FFF2-40B4-BE49-F238E27FC236}">
                        <a16:creationId xmlns:a16="http://schemas.microsoft.com/office/drawing/2014/main" id="{C504A893-EE5E-4C16-A61D-CF5FC5498DFE}"/>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Freeform: Shape 171">
                    <a:extLst>
                      <a:ext uri="{FF2B5EF4-FFF2-40B4-BE49-F238E27FC236}">
                        <a16:creationId xmlns:a16="http://schemas.microsoft.com/office/drawing/2014/main" id="{92BF917F-462F-4FF8-AF3F-E8764A16960D}"/>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65" name="Rectangle 164">
                <a:extLst>
                  <a:ext uri="{FF2B5EF4-FFF2-40B4-BE49-F238E27FC236}">
                    <a16:creationId xmlns:a16="http://schemas.microsoft.com/office/drawing/2014/main" id="{7FC14606-0CDD-4C6A-89DF-09C9EF4003D4}"/>
                  </a:ext>
                </a:extLst>
              </p:cNvPr>
              <p:cNvSpPr/>
              <p:nvPr/>
            </p:nvSpPr>
            <p:spPr>
              <a:xfrm>
                <a:off x="6648450" y="742950"/>
                <a:ext cx="93345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Rectangle 165">
                <a:extLst>
                  <a:ext uri="{FF2B5EF4-FFF2-40B4-BE49-F238E27FC236}">
                    <a16:creationId xmlns:a16="http://schemas.microsoft.com/office/drawing/2014/main" id="{FB33DC35-78D4-4570-BDCE-F47CA8938606}"/>
                  </a:ext>
                </a:extLst>
              </p:cNvPr>
              <p:cNvSpPr/>
              <p:nvPr/>
            </p:nvSpPr>
            <p:spPr>
              <a:xfrm>
                <a:off x="11639550" y="704850"/>
                <a:ext cx="11049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Rectangle 166">
                <a:extLst>
                  <a:ext uri="{FF2B5EF4-FFF2-40B4-BE49-F238E27FC236}">
                    <a16:creationId xmlns:a16="http://schemas.microsoft.com/office/drawing/2014/main" id="{5A1CFCC1-1B34-4463-AF4C-CD56F75F4B2C}"/>
                  </a:ext>
                </a:extLst>
              </p:cNvPr>
              <p:cNvSpPr/>
              <p:nvPr/>
            </p:nvSpPr>
            <p:spPr>
              <a:xfrm rot="16200000">
                <a:off x="9001125" y="-1743075"/>
                <a:ext cx="11430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Rectangle 167">
                <a:extLst>
                  <a:ext uri="{FF2B5EF4-FFF2-40B4-BE49-F238E27FC236}">
                    <a16:creationId xmlns:a16="http://schemas.microsoft.com/office/drawing/2014/main" id="{3442F653-CF81-4B5A-B79E-3FAF657B9276}"/>
                  </a:ext>
                </a:extLst>
              </p:cNvPr>
              <p:cNvSpPr/>
              <p:nvPr/>
            </p:nvSpPr>
            <p:spPr>
              <a:xfrm rot="16200000">
                <a:off x="9020175" y="3267075"/>
                <a:ext cx="11430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1" name="Group 150">
              <a:extLst>
                <a:ext uri="{FF2B5EF4-FFF2-40B4-BE49-F238E27FC236}">
                  <a16:creationId xmlns:a16="http://schemas.microsoft.com/office/drawing/2014/main" id="{D0D9BAB7-5CDD-4895-888D-741D66E274EF}"/>
                </a:ext>
              </a:extLst>
            </p:cNvPr>
            <p:cNvGrpSpPr/>
            <p:nvPr/>
          </p:nvGrpSpPr>
          <p:grpSpPr>
            <a:xfrm>
              <a:off x="4826306" y="5539745"/>
              <a:ext cx="2882008" cy="360533"/>
              <a:chOff x="7735792" y="5186226"/>
              <a:chExt cx="2507278" cy="313655"/>
            </a:xfrm>
          </p:grpSpPr>
          <p:sp>
            <p:nvSpPr>
              <p:cNvPr id="160" name="Isosceles Triangle 159">
                <a:extLst>
                  <a:ext uri="{FF2B5EF4-FFF2-40B4-BE49-F238E27FC236}">
                    <a16:creationId xmlns:a16="http://schemas.microsoft.com/office/drawing/2014/main" id="{A664CFF1-3B2A-4547-ABE0-7532404BFA5D}"/>
                  </a:ext>
                </a:extLst>
              </p:cNvPr>
              <p:cNvSpPr/>
              <p:nvPr/>
            </p:nvSpPr>
            <p:spPr>
              <a:xfrm rot="18644382">
                <a:off x="9911000" y="5121338"/>
                <a:ext cx="267182" cy="396958"/>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1" name="Isosceles Triangle 160">
                <a:extLst>
                  <a:ext uri="{FF2B5EF4-FFF2-40B4-BE49-F238E27FC236}">
                    <a16:creationId xmlns:a16="http://schemas.microsoft.com/office/drawing/2014/main" id="{B940DED8-5115-4873-AF89-3002F00DD920}"/>
                  </a:ext>
                </a:extLst>
              </p:cNvPr>
              <p:cNvSpPr/>
              <p:nvPr/>
            </p:nvSpPr>
            <p:spPr>
              <a:xfrm rot="13942701">
                <a:off x="7800680" y="5167811"/>
                <a:ext cx="267182" cy="396958"/>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152" name="Isosceles Triangle 151">
              <a:extLst>
                <a:ext uri="{FF2B5EF4-FFF2-40B4-BE49-F238E27FC236}">
                  <a16:creationId xmlns:a16="http://schemas.microsoft.com/office/drawing/2014/main" id="{111A13AD-3DDC-4314-8755-B6BFF0C6C85C}"/>
                </a:ext>
              </a:extLst>
            </p:cNvPr>
            <p:cNvSpPr/>
            <p:nvPr/>
          </p:nvSpPr>
          <p:spPr>
            <a:xfrm rot="7844382">
              <a:off x="4985507" y="841248"/>
              <a:ext cx="307114" cy="456286"/>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3" name="Isosceles Triangle 152">
              <a:extLst>
                <a:ext uri="{FF2B5EF4-FFF2-40B4-BE49-F238E27FC236}">
                  <a16:creationId xmlns:a16="http://schemas.microsoft.com/office/drawing/2014/main" id="{3BBEAF71-D7CD-4C33-B9B9-9467E90F03B9}"/>
                </a:ext>
              </a:extLst>
            </p:cNvPr>
            <p:cNvSpPr/>
            <p:nvPr/>
          </p:nvSpPr>
          <p:spPr>
            <a:xfrm rot="3142701">
              <a:off x="7461279" y="771146"/>
              <a:ext cx="307114" cy="456286"/>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54" name="Group 153">
              <a:extLst>
                <a:ext uri="{FF2B5EF4-FFF2-40B4-BE49-F238E27FC236}">
                  <a16:creationId xmlns:a16="http://schemas.microsoft.com/office/drawing/2014/main" id="{6B27FABD-41D9-4DCE-91DE-39ED1DC18CF1}"/>
                </a:ext>
              </a:extLst>
            </p:cNvPr>
            <p:cNvGrpSpPr/>
            <p:nvPr/>
          </p:nvGrpSpPr>
          <p:grpSpPr>
            <a:xfrm rot="5400000" flipV="1">
              <a:off x="7227501" y="3056148"/>
              <a:ext cx="2947700" cy="475069"/>
              <a:chOff x="7735792" y="5092292"/>
              <a:chExt cx="2564428" cy="407590"/>
            </a:xfrm>
          </p:grpSpPr>
          <p:sp>
            <p:nvSpPr>
              <p:cNvPr id="158" name="Isosceles Triangle 157">
                <a:extLst>
                  <a:ext uri="{FF2B5EF4-FFF2-40B4-BE49-F238E27FC236}">
                    <a16:creationId xmlns:a16="http://schemas.microsoft.com/office/drawing/2014/main" id="{3FAA0297-842A-4ECB-878D-893A03A58322}"/>
                  </a:ext>
                </a:extLst>
              </p:cNvPr>
              <p:cNvSpPr/>
              <p:nvPr/>
            </p:nvSpPr>
            <p:spPr>
              <a:xfrm rot="18644382">
                <a:off x="9968150" y="5027404"/>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9" name="Isosceles Triangle 158">
                <a:extLst>
                  <a:ext uri="{FF2B5EF4-FFF2-40B4-BE49-F238E27FC236}">
                    <a16:creationId xmlns:a16="http://schemas.microsoft.com/office/drawing/2014/main" id="{61F1D72E-6B97-4393-BD35-7E3C8633C00E}"/>
                  </a:ext>
                </a:extLst>
              </p:cNvPr>
              <p:cNvSpPr/>
              <p:nvPr/>
            </p:nvSpPr>
            <p:spPr>
              <a:xfrm rot="13942701">
                <a:off x="7800680" y="5167812"/>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5" name="Group 154">
              <a:extLst>
                <a:ext uri="{FF2B5EF4-FFF2-40B4-BE49-F238E27FC236}">
                  <a16:creationId xmlns:a16="http://schemas.microsoft.com/office/drawing/2014/main" id="{30B30A1F-4DF5-4FA3-A168-19806E1B848B}"/>
                </a:ext>
              </a:extLst>
            </p:cNvPr>
            <p:cNvGrpSpPr/>
            <p:nvPr/>
          </p:nvGrpSpPr>
          <p:grpSpPr>
            <a:xfrm rot="16200000" flipV="1">
              <a:off x="2589742" y="3221566"/>
              <a:ext cx="2816318" cy="562658"/>
              <a:chOff x="7850092" y="5092292"/>
              <a:chExt cx="2450128" cy="482738"/>
            </a:xfrm>
          </p:grpSpPr>
          <p:sp>
            <p:nvSpPr>
              <p:cNvPr id="156" name="Isosceles Triangle 155">
                <a:extLst>
                  <a:ext uri="{FF2B5EF4-FFF2-40B4-BE49-F238E27FC236}">
                    <a16:creationId xmlns:a16="http://schemas.microsoft.com/office/drawing/2014/main" id="{2A1DB4F8-314D-482D-B1D2-35DBF80C2D11}"/>
                  </a:ext>
                </a:extLst>
              </p:cNvPr>
              <p:cNvSpPr/>
              <p:nvPr/>
            </p:nvSpPr>
            <p:spPr>
              <a:xfrm rot="18644382">
                <a:off x="9968150" y="5027404"/>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7" name="Isosceles Triangle 156">
                <a:extLst>
                  <a:ext uri="{FF2B5EF4-FFF2-40B4-BE49-F238E27FC236}">
                    <a16:creationId xmlns:a16="http://schemas.microsoft.com/office/drawing/2014/main" id="{12CB42BA-C3E9-460A-9FB7-2E367A7446DC}"/>
                  </a:ext>
                </a:extLst>
              </p:cNvPr>
              <p:cNvSpPr/>
              <p:nvPr/>
            </p:nvSpPr>
            <p:spPr>
              <a:xfrm rot="13942701">
                <a:off x="7914980" y="5242960"/>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85" name="Rectangle 84">
            <a:extLst>
              <a:ext uri="{FF2B5EF4-FFF2-40B4-BE49-F238E27FC236}">
                <a16:creationId xmlns:a16="http://schemas.microsoft.com/office/drawing/2014/main" id="{2C0D54FC-6F15-42DA-8A22-92C8535B1760}"/>
              </a:ext>
            </a:extLst>
          </p:cNvPr>
          <p:cNvSpPr/>
          <p:nvPr/>
        </p:nvSpPr>
        <p:spPr>
          <a:xfrm rot="2700000">
            <a:off x="6215133" y="2641745"/>
            <a:ext cx="5601888" cy="1460246"/>
          </a:xfrm>
          <a:prstGeom prst="rect">
            <a:avLst/>
          </a:prstGeom>
          <a:solidFill>
            <a:schemeClr val="accent6">
              <a:lumMod val="20000"/>
              <a:lumOff val="8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Subtitle 2">
            <a:extLst>
              <a:ext uri="{FF2B5EF4-FFF2-40B4-BE49-F238E27FC236}">
                <a16:creationId xmlns:a16="http://schemas.microsoft.com/office/drawing/2014/main" id="{D1D8C472-4477-450B-82AC-7A869D1BF3FC}"/>
              </a:ext>
            </a:extLst>
          </p:cNvPr>
          <p:cNvSpPr txBox="1">
            <a:spLocks/>
          </p:cNvSpPr>
          <p:nvPr/>
        </p:nvSpPr>
        <p:spPr>
          <a:xfrm>
            <a:off x="0" y="2114550"/>
            <a:ext cx="5928852" cy="973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Hyperbolic Rotation</a:t>
            </a:r>
          </a:p>
        </p:txBody>
      </p:sp>
      <p:sp>
        <p:nvSpPr>
          <p:cNvPr id="39" name="Subtitle 2">
            <a:extLst>
              <a:ext uri="{FF2B5EF4-FFF2-40B4-BE49-F238E27FC236}">
                <a16:creationId xmlns:a16="http://schemas.microsoft.com/office/drawing/2014/main" id="{992DC1D9-37A9-46E9-8EF6-ED164E9189C8}"/>
              </a:ext>
            </a:extLst>
          </p:cNvPr>
          <p:cNvSpPr txBox="1">
            <a:spLocks/>
          </p:cNvSpPr>
          <p:nvPr/>
        </p:nvSpPr>
        <p:spPr>
          <a:xfrm>
            <a:off x="383458" y="3390900"/>
            <a:ext cx="5043948" cy="9094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a:t>(area of box is constant)</a:t>
            </a:r>
          </a:p>
        </p:txBody>
      </p:sp>
    </p:spTree>
    <p:extLst>
      <p:ext uri="{BB962C8B-B14F-4D97-AF65-F5344CB8AC3E}">
        <p14:creationId xmlns:p14="http://schemas.microsoft.com/office/powerpoint/2010/main" val="3568378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49">
        <p159:morph option="byObject"/>
      </p:transition>
    </mc:Choice>
    <mc:Fallback xmlns="">
      <p:transition spd="slow" advTm="1049">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A085711F-13FB-4A50-AB94-B53F43F72801}"/>
              </a:ext>
            </a:extLst>
          </p:cNvPr>
          <p:cNvGrpSpPr/>
          <p:nvPr/>
        </p:nvGrpSpPr>
        <p:grpSpPr>
          <a:xfrm>
            <a:off x="4745292" y="-985042"/>
            <a:ext cx="8715069" cy="8796772"/>
            <a:chOff x="2021756" y="-985042"/>
            <a:chExt cx="8715069" cy="8796772"/>
          </a:xfrm>
        </p:grpSpPr>
        <p:grpSp>
          <p:nvGrpSpPr>
            <p:cNvPr id="150" name="Group 149">
              <a:extLst>
                <a:ext uri="{FF2B5EF4-FFF2-40B4-BE49-F238E27FC236}">
                  <a16:creationId xmlns:a16="http://schemas.microsoft.com/office/drawing/2014/main" id="{F1BE804A-18C9-41FC-B5D8-2B9BCB9D7765}"/>
                </a:ext>
              </a:extLst>
            </p:cNvPr>
            <p:cNvGrpSpPr/>
            <p:nvPr/>
          </p:nvGrpSpPr>
          <p:grpSpPr>
            <a:xfrm>
              <a:off x="2021756" y="-985042"/>
              <a:ext cx="8715069" cy="8796772"/>
              <a:chOff x="6648450" y="76200"/>
              <a:chExt cx="6096000" cy="6153150"/>
            </a:xfrm>
          </p:grpSpPr>
          <p:pic>
            <p:nvPicPr>
              <p:cNvPr id="162" name="Picture 161">
                <a:extLst>
                  <a:ext uri="{FF2B5EF4-FFF2-40B4-BE49-F238E27FC236}">
                    <a16:creationId xmlns:a16="http://schemas.microsoft.com/office/drawing/2014/main" id="{C78AAE0E-1682-43C2-A87B-B284F1F5F26B}"/>
                  </a:ext>
                </a:extLst>
              </p:cNvPr>
              <p:cNvPicPr>
                <a:picLocks noChangeAspect="1"/>
              </p:cNvPicPr>
              <p:nvPr/>
            </p:nvPicPr>
            <p:blipFill rotWithShape="1">
              <a:blip r:embed="rId3"/>
              <a:srcRect l="47629"/>
              <a:stretch/>
            </p:blipFill>
            <p:spPr>
              <a:xfrm>
                <a:off x="7633606" y="1119132"/>
                <a:ext cx="4005943" cy="4039164"/>
              </a:xfrm>
              <a:prstGeom prst="rect">
                <a:avLst/>
              </a:prstGeom>
            </p:spPr>
          </p:pic>
          <p:grpSp>
            <p:nvGrpSpPr>
              <p:cNvPr id="163" name="Group 162">
                <a:extLst>
                  <a:ext uri="{FF2B5EF4-FFF2-40B4-BE49-F238E27FC236}">
                    <a16:creationId xmlns:a16="http://schemas.microsoft.com/office/drawing/2014/main" id="{6D6044B9-167B-452E-B1EB-D1A08FC98780}"/>
                  </a:ext>
                </a:extLst>
              </p:cNvPr>
              <p:cNvGrpSpPr/>
              <p:nvPr/>
            </p:nvGrpSpPr>
            <p:grpSpPr>
              <a:xfrm>
                <a:off x="7708900" y="549061"/>
                <a:ext cx="3879850" cy="5172289"/>
                <a:chOff x="8261350" y="549061"/>
                <a:chExt cx="3879850" cy="5172289"/>
              </a:xfrm>
            </p:grpSpPr>
            <p:grpSp>
              <p:nvGrpSpPr>
                <p:cNvPr id="175" name="Group 174">
                  <a:extLst>
                    <a:ext uri="{FF2B5EF4-FFF2-40B4-BE49-F238E27FC236}">
                      <a16:creationId xmlns:a16="http://schemas.microsoft.com/office/drawing/2014/main" id="{7B839A71-E1C5-4D79-9FB6-8604204278F3}"/>
                    </a:ext>
                  </a:extLst>
                </p:cNvPr>
                <p:cNvGrpSpPr/>
                <p:nvPr/>
              </p:nvGrpSpPr>
              <p:grpSpPr>
                <a:xfrm>
                  <a:off x="8261350" y="4333661"/>
                  <a:ext cx="3807822" cy="1387689"/>
                  <a:chOff x="5194300" y="4139986"/>
                  <a:chExt cx="3807822" cy="1387689"/>
                </a:xfrm>
              </p:grpSpPr>
              <p:sp>
                <p:nvSpPr>
                  <p:cNvPr id="179" name="Freeform: Shape 178">
                    <a:extLst>
                      <a:ext uri="{FF2B5EF4-FFF2-40B4-BE49-F238E27FC236}">
                        <a16:creationId xmlns:a16="http://schemas.microsoft.com/office/drawing/2014/main" id="{4D1E3C9A-8893-40E1-B2FD-E4F28A926AC6}"/>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Freeform: Shape 179">
                    <a:extLst>
                      <a:ext uri="{FF2B5EF4-FFF2-40B4-BE49-F238E27FC236}">
                        <a16:creationId xmlns:a16="http://schemas.microsoft.com/office/drawing/2014/main" id="{FF50AF6A-4590-4363-8118-2E6F823AFCD1}"/>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6" name="Group 175">
                  <a:extLst>
                    <a:ext uri="{FF2B5EF4-FFF2-40B4-BE49-F238E27FC236}">
                      <a16:creationId xmlns:a16="http://schemas.microsoft.com/office/drawing/2014/main" id="{DF7EF3A6-CEEB-40DB-A212-BEBA4B2324F8}"/>
                    </a:ext>
                  </a:extLst>
                </p:cNvPr>
                <p:cNvGrpSpPr/>
                <p:nvPr/>
              </p:nvGrpSpPr>
              <p:grpSpPr>
                <a:xfrm rot="10800000">
                  <a:off x="8333378" y="549061"/>
                  <a:ext cx="3807822" cy="1387689"/>
                  <a:chOff x="5194300" y="4139986"/>
                  <a:chExt cx="3807822" cy="1387689"/>
                </a:xfrm>
              </p:grpSpPr>
              <p:sp>
                <p:nvSpPr>
                  <p:cNvPr id="177" name="Freeform: Shape 176">
                    <a:extLst>
                      <a:ext uri="{FF2B5EF4-FFF2-40B4-BE49-F238E27FC236}">
                        <a16:creationId xmlns:a16="http://schemas.microsoft.com/office/drawing/2014/main" id="{D9C913A0-A171-4158-89D5-ECB91AF9217F}"/>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Freeform: Shape 177">
                    <a:extLst>
                      <a:ext uri="{FF2B5EF4-FFF2-40B4-BE49-F238E27FC236}">
                        <a16:creationId xmlns:a16="http://schemas.microsoft.com/office/drawing/2014/main" id="{B3BF9973-94EC-4401-BA67-113952EC02A5}"/>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164" name="Group 163">
                <a:extLst>
                  <a:ext uri="{FF2B5EF4-FFF2-40B4-BE49-F238E27FC236}">
                    <a16:creationId xmlns:a16="http://schemas.microsoft.com/office/drawing/2014/main" id="{01BB95DF-1EA6-4033-B4B1-D617688A4A01}"/>
                  </a:ext>
                </a:extLst>
              </p:cNvPr>
              <p:cNvGrpSpPr/>
              <p:nvPr/>
            </p:nvGrpSpPr>
            <p:grpSpPr>
              <a:xfrm>
                <a:off x="7062680" y="1169881"/>
                <a:ext cx="5184989" cy="3905250"/>
                <a:chOff x="7615130" y="1169881"/>
                <a:chExt cx="5184989" cy="3905250"/>
              </a:xfrm>
            </p:grpSpPr>
            <p:grpSp>
              <p:nvGrpSpPr>
                <p:cNvPr id="169" name="Group 168">
                  <a:extLst>
                    <a:ext uri="{FF2B5EF4-FFF2-40B4-BE49-F238E27FC236}">
                      <a16:creationId xmlns:a16="http://schemas.microsoft.com/office/drawing/2014/main" id="{70B1DB78-4587-4966-AE1A-56D67723B94A}"/>
                    </a:ext>
                  </a:extLst>
                </p:cNvPr>
                <p:cNvGrpSpPr/>
                <p:nvPr/>
              </p:nvGrpSpPr>
              <p:grpSpPr>
                <a:xfrm rot="16200000">
                  <a:off x="10202364" y="2477375"/>
                  <a:ext cx="3807822" cy="1387689"/>
                  <a:chOff x="5194300" y="4139986"/>
                  <a:chExt cx="3807822" cy="1387689"/>
                </a:xfrm>
              </p:grpSpPr>
              <p:sp>
                <p:nvSpPr>
                  <p:cNvPr id="173" name="Freeform: Shape 172">
                    <a:extLst>
                      <a:ext uri="{FF2B5EF4-FFF2-40B4-BE49-F238E27FC236}">
                        <a16:creationId xmlns:a16="http://schemas.microsoft.com/office/drawing/2014/main" id="{D7DAE971-DA91-48B8-A110-ADAB1A4A4D07}"/>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Freeform: Shape 173">
                    <a:extLst>
                      <a:ext uri="{FF2B5EF4-FFF2-40B4-BE49-F238E27FC236}">
                        <a16:creationId xmlns:a16="http://schemas.microsoft.com/office/drawing/2014/main" id="{F85A0A16-6EC7-4D39-A5D7-047612E26704}"/>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0" name="Group 169">
                  <a:extLst>
                    <a:ext uri="{FF2B5EF4-FFF2-40B4-BE49-F238E27FC236}">
                      <a16:creationId xmlns:a16="http://schemas.microsoft.com/office/drawing/2014/main" id="{7E208626-FF8E-4A15-B8E2-3FD25E660482}"/>
                    </a:ext>
                  </a:extLst>
                </p:cNvPr>
                <p:cNvGrpSpPr/>
                <p:nvPr/>
              </p:nvGrpSpPr>
              <p:grpSpPr>
                <a:xfrm rot="5400000">
                  <a:off x="6405064" y="2379947"/>
                  <a:ext cx="3807822" cy="1387689"/>
                  <a:chOff x="5194300" y="4139986"/>
                  <a:chExt cx="3807822" cy="1387689"/>
                </a:xfrm>
              </p:grpSpPr>
              <p:sp>
                <p:nvSpPr>
                  <p:cNvPr id="171" name="Freeform: Shape 170">
                    <a:extLst>
                      <a:ext uri="{FF2B5EF4-FFF2-40B4-BE49-F238E27FC236}">
                        <a16:creationId xmlns:a16="http://schemas.microsoft.com/office/drawing/2014/main" id="{C504A893-EE5E-4C16-A61D-CF5FC5498DFE}"/>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Freeform: Shape 171">
                    <a:extLst>
                      <a:ext uri="{FF2B5EF4-FFF2-40B4-BE49-F238E27FC236}">
                        <a16:creationId xmlns:a16="http://schemas.microsoft.com/office/drawing/2014/main" id="{92BF917F-462F-4FF8-AF3F-E8764A16960D}"/>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65" name="Rectangle 164">
                <a:extLst>
                  <a:ext uri="{FF2B5EF4-FFF2-40B4-BE49-F238E27FC236}">
                    <a16:creationId xmlns:a16="http://schemas.microsoft.com/office/drawing/2014/main" id="{7FC14606-0CDD-4C6A-89DF-09C9EF4003D4}"/>
                  </a:ext>
                </a:extLst>
              </p:cNvPr>
              <p:cNvSpPr/>
              <p:nvPr/>
            </p:nvSpPr>
            <p:spPr>
              <a:xfrm>
                <a:off x="6648450" y="742950"/>
                <a:ext cx="93345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Rectangle 165">
                <a:extLst>
                  <a:ext uri="{FF2B5EF4-FFF2-40B4-BE49-F238E27FC236}">
                    <a16:creationId xmlns:a16="http://schemas.microsoft.com/office/drawing/2014/main" id="{FB33DC35-78D4-4570-BDCE-F47CA8938606}"/>
                  </a:ext>
                </a:extLst>
              </p:cNvPr>
              <p:cNvSpPr/>
              <p:nvPr/>
            </p:nvSpPr>
            <p:spPr>
              <a:xfrm>
                <a:off x="11639550" y="704850"/>
                <a:ext cx="11049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Rectangle 166">
                <a:extLst>
                  <a:ext uri="{FF2B5EF4-FFF2-40B4-BE49-F238E27FC236}">
                    <a16:creationId xmlns:a16="http://schemas.microsoft.com/office/drawing/2014/main" id="{5A1CFCC1-1B34-4463-AF4C-CD56F75F4B2C}"/>
                  </a:ext>
                </a:extLst>
              </p:cNvPr>
              <p:cNvSpPr/>
              <p:nvPr/>
            </p:nvSpPr>
            <p:spPr>
              <a:xfrm rot="16200000">
                <a:off x="9001125" y="-1743075"/>
                <a:ext cx="11430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Rectangle 167">
                <a:extLst>
                  <a:ext uri="{FF2B5EF4-FFF2-40B4-BE49-F238E27FC236}">
                    <a16:creationId xmlns:a16="http://schemas.microsoft.com/office/drawing/2014/main" id="{3442F653-CF81-4B5A-B79E-3FAF657B9276}"/>
                  </a:ext>
                </a:extLst>
              </p:cNvPr>
              <p:cNvSpPr/>
              <p:nvPr/>
            </p:nvSpPr>
            <p:spPr>
              <a:xfrm rot="16200000">
                <a:off x="9020175" y="3267075"/>
                <a:ext cx="11430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1" name="Group 150">
              <a:extLst>
                <a:ext uri="{FF2B5EF4-FFF2-40B4-BE49-F238E27FC236}">
                  <a16:creationId xmlns:a16="http://schemas.microsoft.com/office/drawing/2014/main" id="{D0D9BAB7-5CDD-4895-888D-741D66E274EF}"/>
                </a:ext>
              </a:extLst>
            </p:cNvPr>
            <p:cNvGrpSpPr/>
            <p:nvPr/>
          </p:nvGrpSpPr>
          <p:grpSpPr>
            <a:xfrm>
              <a:off x="4826306" y="5539745"/>
              <a:ext cx="2882008" cy="360533"/>
              <a:chOff x="7735792" y="5186226"/>
              <a:chExt cx="2507278" cy="313655"/>
            </a:xfrm>
          </p:grpSpPr>
          <p:sp>
            <p:nvSpPr>
              <p:cNvPr id="160" name="Isosceles Triangle 159">
                <a:extLst>
                  <a:ext uri="{FF2B5EF4-FFF2-40B4-BE49-F238E27FC236}">
                    <a16:creationId xmlns:a16="http://schemas.microsoft.com/office/drawing/2014/main" id="{A664CFF1-3B2A-4547-ABE0-7532404BFA5D}"/>
                  </a:ext>
                </a:extLst>
              </p:cNvPr>
              <p:cNvSpPr/>
              <p:nvPr/>
            </p:nvSpPr>
            <p:spPr>
              <a:xfrm rot="18644382">
                <a:off x="9911000" y="5121338"/>
                <a:ext cx="267182" cy="396958"/>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1" name="Isosceles Triangle 160">
                <a:extLst>
                  <a:ext uri="{FF2B5EF4-FFF2-40B4-BE49-F238E27FC236}">
                    <a16:creationId xmlns:a16="http://schemas.microsoft.com/office/drawing/2014/main" id="{B940DED8-5115-4873-AF89-3002F00DD920}"/>
                  </a:ext>
                </a:extLst>
              </p:cNvPr>
              <p:cNvSpPr/>
              <p:nvPr/>
            </p:nvSpPr>
            <p:spPr>
              <a:xfrm rot="13942701">
                <a:off x="7800680" y="5167811"/>
                <a:ext cx="267182" cy="396958"/>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152" name="Isosceles Triangle 151">
              <a:extLst>
                <a:ext uri="{FF2B5EF4-FFF2-40B4-BE49-F238E27FC236}">
                  <a16:creationId xmlns:a16="http://schemas.microsoft.com/office/drawing/2014/main" id="{111A13AD-3DDC-4314-8755-B6BFF0C6C85C}"/>
                </a:ext>
              </a:extLst>
            </p:cNvPr>
            <p:cNvSpPr/>
            <p:nvPr/>
          </p:nvSpPr>
          <p:spPr>
            <a:xfrm rot="7844382">
              <a:off x="4985507" y="841248"/>
              <a:ext cx="307114" cy="456286"/>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3" name="Isosceles Triangle 152">
              <a:extLst>
                <a:ext uri="{FF2B5EF4-FFF2-40B4-BE49-F238E27FC236}">
                  <a16:creationId xmlns:a16="http://schemas.microsoft.com/office/drawing/2014/main" id="{3BBEAF71-D7CD-4C33-B9B9-9467E90F03B9}"/>
                </a:ext>
              </a:extLst>
            </p:cNvPr>
            <p:cNvSpPr/>
            <p:nvPr/>
          </p:nvSpPr>
          <p:spPr>
            <a:xfrm rot="3142701">
              <a:off x="7461279" y="771146"/>
              <a:ext cx="307114" cy="456286"/>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54" name="Group 153">
              <a:extLst>
                <a:ext uri="{FF2B5EF4-FFF2-40B4-BE49-F238E27FC236}">
                  <a16:creationId xmlns:a16="http://schemas.microsoft.com/office/drawing/2014/main" id="{6B27FABD-41D9-4DCE-91DE-39ED1DC18CF1}"/>
                </a:ext>
              </a:extLst>
            </p:cNvPr>
            <p:cNvGrpSpPr/>
            <p:nvPr/>
          </p:nvGrpSpPr>
          <p:grpSpPr>
            <a:xfrm rot="5400000" flipV="1">
              <a:off x="7227501" y="3056148"/>
              <a:ext cx="2947700" cy="475069"/>
              <a:chOff x="7735792" y="5092292"/>
              <a:chExt cx="2564428" cy="407590"/>
            </a:xfrm>
          </p:grpSpPr>
          <p:sp>
            <p:nvSpPr>
              <p:cNvPr id="158" name="Isosceles Triangle 157">
                <a:extLst>
                  <a:ext uri="{FF2B5EF4-FFF2-40B4-BE49-F238E27FC236}">
                    <a16:creationId xmlns:a16="http://schemas.microsoft.com/office/drawing/2014/main" id="{3FAA0297-842A-4ECB-878D-893A03A58322}"/>
                  </a:ext>
                </a:extLst>
              </p:cNvPr>
              <p:cNvSpPr/>
              <p:nvPr/>
            </p:nvSpPr>
            <p:spPr>
              <a:xfrm rot="18644382">
                <a:off x="9968150" y="5027404"/>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9" name="Isosceles Triangle 158">
                <a:extLst>
                  <a:ext uri="{FF2B5EF4-FFF2-40B4-BE49-F238E27FC236}">
                    <a16:creationId xmlns:a16="http://schemas.microsoft.com/office/drawing/2014/main" id="{61F1D72E-6B97-4393-BD35-7E3C8633C00E}"/>
                  </a:ext>
                </a:extLst>
              </p:cNvPr>
              <p:cNvSpPr/>
              <p:nvPr/>
            </p:nvSpPr>
            <p:spPr>
              <a:xfrm rot="13942701">
                <a:off x="7800680" y="5167812"/>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5" name="Group 154">
              <a:extLst>
                <a:ext uri="{FF2B5EF4-FFF2-40B4-BE49-F238E27FC236}">
                  <a16:creationId xmlns:a16="http://schemas.microsoft.com/office/drawing/2014/main" id="{30B30A1F-4DF5-4FA3-A168-19806E1B848B}"/>
                </a:ext>
              </a:extLst>
            </p:cNvPr>
            <p:cNvGrpSpPr/>
            <p:nvPr/>
          </p:nvGrpSpPr>
          <p:grpSpPr>
            <a:xfrm rot="16200000" flipV="1">
              <a:off x="2589742" y="3221566"/>
              <a:ext cx="2816318" cy="562658"/>
              <a:chOff x="7850092" y="5092292"/>
              <a:chExt cx="2450128" cy="482738"/>
            </a:xfrm>
          </p:grpSpPr>
          <p:sp>
            <p:nvSpPr>
              <p:cNvPr id="156" name="Isosceles Triangle 155">
                <a:extLst>
                  <a:ext uri="{FF2B5EF4-FFF2-40B4-BE49-F238E27FC236}">
                    <a16:creationId xmlns:a16="http://schemas.microsoft.com/office/drawing/2014/main" id="{2A1DB4F8-314D-482D-B1D2-35DBF80C2D11}"/>
                  </a:ext>
                </a:extLst>
              </p:cNvPr>
              <p:cNvSpPr/>
              <p:nvPr/>
            </p:nvSpPr>
            <p:spPr>
              <a:xfrm rot="18644382">
                <a:off x="9968150" y="5027404"/>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7" name="Isosceles Triangle 156">
                <a:extLst>
                  <a:ext uri="{FF2B5EF4-FFF2-40B4-BE49-F238E27FC236}">
                    <a16:creationId xmlns:a16="http://schemas.microsoft.com/office/drawing/2014/main" id="{12CB42BA-C3E9-460A-9FB7-2E367A7446DC}"/>
                  </a:ext>
                </a:extLst>
              </p:cNvPr>
              <p:cNvSpPr/>
              <p:nvPr/>
            </p:nvSpPr>
            <p:spPr>
              <a:xfrm rot="13942701">
                <a:off x="7914980" y="5242960"/>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85" name="Rectangle 84">
            <a:extLst>
              <a:ext uri="{FF2B5EF4-FFF2-40B4-BE49-F238E27FC236}">
                <a16:creationId xmlns:a16="http://schemas.microsoft.com/office/drawing/2014/main" id="{2C0D54FC-6F15-42DA-8A22-92C8535B1760}"/>
              </a:ext>
            </a:extLst>
          </p:cNvPr>
          <p:cNvSpPr/>
          <p:nvPr/>
        </p:nvSpPr>
        <p:spPr>
          <a:xfrm rot="2700000">
            <a:off x="6215133" y="2641745"/>
            <a:ext cx="5601888" cy="1460246"/>
          </a:xfrm>
          <a:prstGeom prst="rect">
            <a:avLst/>
          </a:prstGeom>
          <a:solidFill>
            <a:schemeClr val="accent6">
              <a:lumMod val="20000"/>
              <a:lumOff val="8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Subtitle 2">
            <a:extLst>
              <a:ext uri="{FF2B5EF4-FFF2-40B4-BE49-F238E27FC236}">
                <a16:creationId xmlns:a16="http://schemas.microsoft.com/office/drawing/2014/main" id="{D1D8C472-4477-450B-82AC-7A869D1BF3FC}"/>
              </a:ext>
            </a:extLst>
          </p:cNvPr>
          <p:cNvSpPr txBox="1">
            <a:spLocks/>
          </p:cNvSpPr>
          <p:nvPr/>
        </p:nvSpPr>
        <p:spPr>
          <a:xfrm>
            <a:off x="0" y="2114550"/>
            <a:ext cx="5928852" cy="973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Hyperbolic Rotation</a:t>
            </a:r>
          </a:p>
        </p:txBody>
      </p:sp>
      <p:sp>
        <p:nvSpPr>
          <p:cNvPr id="39" name="Subtitle 2">
            <a:extLst>
              <a:ext uri="{FF2B5EF4-FFF2-40B4-BE49-F238E27FC236}">
                <a16:creationId xmlns:a16="http://schemas.microsoft.com/office/drawing/2014/main" id="{992DC1D9-37A9-46E9-8EF6-ED164E9189C8}"/>
              </a:ext>
            </a:extLst>
          </p:cNvPr>
          <p:cNvSpPr txBox="1">
            <a:spLocks/>
          </p:cNvSpPr>
          <p:nvPr/>
        </p:nvSpPr>
        <p:spPr>
          <a:xfrm>
            <a:off x="383458" y="3390900"/>
            <a:ext cx="5043948" cy="9094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a:t>(area of box is constant)</a:t>
            </a:r>
          </a:p>
        </p:txBody>
      </p:sp>
      <p:cxnSp>
        <p:nvCxnSpPr>
          <p:cNvPr id="41" name="Straight Arrow Connector 40">
            <a:extLst>
              <a:ext uri="{FF2B5EF4-FFF2-40B4-BE49-F238E27FC236}">
                <a16:creationId xmlns:a16="http://schemas.microsoft.com/office/drawing/2014/main" id="{7C963535-3BE8-4FAE-85A5-062A98FD20A0}"/>
              </a:ext>
            </a:extLst>
          </p:cNvPr>
          <p:cNvCxnSpPr>
            <a:cxnSpLocks/>
          </p:cNvCxnSpPr>
          <p:nvPr/>
        </p:nvCxnSpPr>
        <p:spPr>
          <a:xfrm flipH="1" flipV="1">
            <a:off x="7543800" y="863600"/>
            <a:ext cx="2933701" cy="4965701"/>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37C4301-5884-4D8D-B9FD-3F3C7BB7A5FB}"/>
              </a:ext>
            </a:extLst>
          </p:cNvPr>
          <p:cNvCxnSpPr>
            <a:cxnSpLocks/>
          </p:cNvCxnSpPr>
          <p:nvPr/>
        </p:nvCxnSpPr>
        <p:spPr>
          <a:xfrm>
            <a:off x="6565900" y="1943100"/>
            <a:ext cx="4940300" cy="2895600"/>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03442"/>
      </p:ext>
    </p:extLst>
  </p:cSld>
  <p:clrMapOvr>
    <a:masterClrMapping/>
  </p:clrMapOvr>
  <mc:AlternateContent xmlns:mc="http://schemas.openxmlformats.org/markup-compatibility/2006" xmlns:p14="http://schemas.microsoft.com/office/powerpoint/2010/main">
    <mc:Choice Requires="p14">
      <p:transition spd="med" p14:dur="700" advTm="937">
        <p:fade/>
      </p:transition>
    </mc:Choice>
    <mc:Fallback xmlns="">
      <p:transition spd="med" advTm="937">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0C53C437-1C70-43CF-A812-9768FDEF0BC3}"/>
              </a:ext>
            </a:extLst>
          </p:cNvPr>
          <p:cNvGrpSpPr/>
          <p:nvPr/>
        </p:nvGrpSpPr>
        <p:grpSpPr>
          <a:xfrm>
            <a:off x="4745292" y="-985042"/>
            <a:ext cx="8715069" cy="8796772"/>
            <a:chOff x="2021756" y="-985042"/>
            <a:chExt cx="8715069" cy="8796772"/>
          </a:xfrm>
        </p:grpSpPr>
        <p:grpSp>
          <p:nvGrpSpPr>
            <p:cNvPr id="150" name="Group 149">
              <a:extLst>
                <a:ext uri="{FF2B5EF4-FFF2-40B4-BE49-F238E27FC236}">
                  <a16:creationId xmlns:a16="http://schemas.microsoft.com/office/drawing/2014/main" id="{198A1CBF-8798-41AB-8B0A-FF3307949BA6}"/>
                </a:ext>
              </a:extLst>
            </p:cNvPr>
            <p:cNvGrpSpPr/>
            <p:nvPr/>
          </p:nvGrpSpPr>
          <p:grpSpPr>
            <a:xfrm>
              <a:off x="2021756" y="-985042"/>
              <a:ext cx="8715069" cy="8796772"/>
              <a:chOff x="6648450" y="76200"/>
              <a:chExt cx="6096000" cy="6153150"/>
            </a:xfrm>
          </p:grpSpPr>
          <p:pic>
            <p:nvPicPr>
              <p:cNvPr id="162" name="Picture 161">
                <a:extLst>
                  <a:ext uri="{FF2B5EF4-FFF2-40B4-BE49-F238E27FC236}">
                    <a16:creationId xmlns:a16="http://schemas.microsoft.com/office/drawing/2014/main" id="{6D580AA9-2F39-46F5-A9D6-90DD5680F80E}"/>
                  </a:ext>
                </a:extLst>
              </p:cNvPr>
              <p:cNvPicPr>
                <a:picLocks noChangeAspect="1"/>
              </p:cNvPicPr>
              <p:nvPr/>
            </p:nvPicPr>
            <p:blipFill rotWithShape="1">
              <a:blip r:embed="rId3"/>
              <a:srcRect l="47629"/>
              <a:stretch/>
            </p:blipFill>
            <p:spPr>
              <a:xfrm>
                <a:off x="7633606" y="1119132"/>
                <a:ext cx="4005943" cy="4039164"/>
              </a:xfrm>
              <a:prstGeom prst="rect">
                <a:avLst/>
              </a:prstGeom>
            </p:spPr>
          </p:pic>
          <p:grpSp>
            <p:nvGrpSpPr>
              <p:cNvPr id="163" name="Group 162">
                <a:extLst>
                  <a:ext uri="{FF2B5EF4-FFF2-40B4-BE49-F238E27FC236}">
                    <a16:creationId xmlns:a16="http://schemas.microsoft.com/office/drawing/2014/main" id="{12057D62-FC1E-401B-9F9E-FABB8DDF8D8F}"/>
                  </a:ext>
                </a:extLst>
              </p:cNvPr>
              <p:cNvGrpSpPr/>
              <p:nvPr/>
            </p:nvGrpSpPr>
            <p:grpSpPr>
              <a:xfrm>
                <a:off x="7708900" y="549061"/>
                <a:ext cx="3879850" cy="5172289"/>
                <a:chOff x="8261350" y="549061"/>
                <a:chExt cx="3879850" cy="5172289"/>
              </a:xfrm>
            </p:grpSpPr>
            <p:grpSp>
              <p:nvGrpSpPr>
                <p:cNvPr id="175" name="Group 174">
                  <a:extLst>
                    <a:ext uri="{FF2B5EF4-FFF2-40B4-BE49-F238E27FC236}">
                      <a16:creationId xmlns:a16="http://schemas.microsoft.com/office/drawing/2014/main" id="{858053DD-2879-4B90-8C1A-32849687D93B}"/>
                    </a:ext>
                  </a:extLst>
                </p:cNvPr>
                <p:cNvGrpSpPr/>
                <p:nvPr/>
              </p:nvGrpSpPr>
              <p:grpSpPr>
                <a:xfrm>
                  <a:off x="8261350" y="4333661"/>
                  <a:ext cx="3807822" cy="1387689"/>
                  <a:chOff x="5194300" y="4139986"/>
                  <a:chExt cx="3807822" cy="1387689"/>
                </a:xfrm>
              </p:grpSpPr>
              <p:sp>
                <p:nvSpPr>
                  <p:cNvPr id="179" name="Freeform: Shape 178">
                    <a:extLst>
                      <a:ext uri="{FF2B5EF4-FFF2-40B4-BE49-F238E27FC236}">
                        <a16:creationId xmlns:a16="http://schemas.microsoft.com/office/drawing/2014/main" id="{6EC6615B-CB6C-4F21-9DED-BB64D3F6458A}"/>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Freeform: Shape 179">
                    <a:extLst>
                      <a:ext uri="{FF2B5EF4-FFF2-40B4-BE49-F238E27FC236}">
                        <a16:creationId xmlns:a16="http://schemas.microsoft.com/office/drawing/2014/main" id="{C7C92015-7447-467A-81C2-1122FF221363}"/>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6" name="Group 175">
                  <a:extLst>
                    <a:ext uri="{FF2B5EF4-FFF2-40B4-BE49-F238E27FC236}">
                      <a16:creationId xmlns:a16="http://schemas.microsoft.com/office/drawing/2014/main" id="{19C1FF6A-57D3-44BA-9BC7-39872FC80194}"/>
                    </a:ext>
                  </a:extLst>
                </p:cNvPr>
                <p:cNvGrpSpPr/>
                <p:nvPr/>
              </p:nvGrpSpPr>
              <p:grpSpPr>
                <a:xfrm rot="10800000">
                  <a:off x="8333378" y="549061"/>
                  <a:ext cx="3807822" cy="1387689"/>
                  <a:chOff x="5194300" y="4139986"/>
                  <a:chExt cx="3807822" cy="1387689"/>
                </a:xfrm>
              </p:grpSpPr>
              <p:sp>
                <p:nvSpPr>
                  <p:cNvPr id="177" name="Freeform: Shape 176">
                    <a:extLst>
                      <a:ext uri="{FF2B5EF4-FFF2-40B4-BE49-F238E27FC236}">
                        <a16:creationId xmlns:a16="http://schemas.microsoft.com/office/drawing/2014/main" id="{71E1CA62-76EA-49CB-9654-B619AAAEC6DF}"/>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Freeform: Shape 177">
                    <a:extLst>
                      <a:ext uri="{FF2B5EF4-FFF2-40B4-BE49-F238E27FC236}">
                        <a16:creationId xmlns:a16="http://schemas.microsoft.com/office/drawing/2014/main" id="{4545ED11-FCD8-498E-BDEB-18A6EC1E1B97}"/>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164" name="Group 163">
                <a:extLst>
                  <a:ext uri="{FF2B5EF4-FFF2-40B4-BE49-F238E27FC236}">
                    <a16:creationId xmlns:a16="http://schemas.microsoft.com/office/drawing/2014/main" id="{F899B06D-F68C-4542-B4D1-181E87DC5772}"/>
                  </a:ext>
                </a:extLst>
              </p:cNvPr>
              <p:cNvGrpSpPr/>
              <p:nvPr/>
            </p:nvGrpSpPr>
            <p:grpSpPr>
              <a:xfrm>
                <a:off x="7062680" y="1169881"/>
                <a:ext cx="5184989" cy="3905250"/>
                <a:chOff x="7615130" y="1169881"/>
                <a:chExt cx="5184989" cy="3905250"/>
              </a:xfrm>
            </p:grpSpPr>
            <p:grpSp>
              <p:nvGrpSpPr>
                <p:cNvPr id="169" name="Group 168">
                  <a:extLst>
                    <a:ext uri="{FF2B5EF4-FFF2-40B4-BE49-F238E27FC236}">
                      <a16:creationId xmlns:a16="http://schemas.microsoft.com/office/drawing/2014/main" id="{0B98B44B-F5A2-4705-8286-980330BF84CB}"/>
                    </a:ext>
                  </a:extLst>
                </p:cNvPr>
                <p:cNvGrpSpPr/>
                <p:nvPr/>
              </p:nvGrpSpPr>
              <p:grpSpPr>
                <a:xfrm rot="16200000">
                  <a:off x="10202364" y="2477375"/>
                  <a:ext cx="3807822" cy="1387689"/>
                  <a:chOff x="5194300" y="4139986"/>
                  <a:chExt cx="3807822" cy="1387689"/>
                </a:xfrm>
              </p:grpSpPr>
              <p:sp>
                <p:nvSpPr>
                  <p:cNvPr id="173" name="Freeform: Shape 172">
                    <a:extLst>
                      <a:ext uri="{FF2B5EF4-FFF2-40B4-BE49-F238E27FC236}">
                        <a16:creationId xmlns:a16="http://schemas.microsoft.com/office/drawing/2014/main" id="{9D8395DF-BADB-4784-B069-BAA1916FB6A0}"/>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Freeform: Shape 173">
                    <a:extLst>
                      <a:ext uri="{FF2B5EF4-FFF2-40B4-BE49-F238E27FC236}">
                        <a16:creationId xmlns:a16="http://schemas.microsoft.com/office/drawing/2014/main" id="{A37F0847-2CF6-4764-8D41-006A09D741E1}"/>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0" name="Group 169">
                  <a:extLst>
                    <a:ext uri="{FF2B5EF4-FFF2-40B4-BE49-F238E27FC236}">
                      <a16:creationId xmlns:a16="http://schemas.microsoft.com/office/drawing/2014/main" id="{B8D97AF9-98C1-4415-A471-FC639DE4521C}"/>
                    </a:ext>
                  </a:extLst>
                </p:cNvPr>
                <p:cNvGrpSpPr/>
                <p:nvPr/>
              </p:nvGrpSpPr>
              <p:grpSpPr>
                <a:xfrm rot="5400000">
                  <a:off x="6405064" y="2379947"/>
                  <a:ext cx="3807822" cy="1387689"/>
                  <a:chOff x="5194300" y="4139986"/>
                  <a:chExt cx="3807822" cy="1387689"/>
                </a:xfrm>
              </p:grpSpPr>
              <p:sp>
                <p:nvSpPr>
                  <p:cNvPr id="171" name="Freeform: Shape 170">
                    <a:extLst>
                      <a:ext uri="{FF2B5EF4-FFF2-40B4-BE49-F238E27FC236}">
                        <a16:creationId xmlns:a16="http://schemas.microsoft.com/office/drawing/2014/main" id="{1B7C7F9E-F6B4-43E7-A5DD-24F7F8B679BF}"/>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Freeform: Shape 171">
                    <a:extLst>
                      <a:ext uri="{FF2B5EF4-FFF2-40B4-BE49-F238E27FC236}">
                        <a16:creationId xmlns:a16="http://schemas.microsoft.com/office/drawing/2014/main" id="{BD2773C1-0AD3-40C4-AD6F-6A094AD0F73D}"/>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65" name="Rectangle 164">
                <a:extLst>
                  <a:ext uri="{FF2B5EF4-FFF2-40B4-BE49-F238E27FC236}">
                    <a16:creationId xmlns:a16="http://schemas.microsoft.com/office/drawing/2014/main" id="{7D7377ED-E40B-4898-BC7A-BCA512628D64}"/>
                  </a:ext>
                </a:extLst>
              </p:cNvPr>
              <p:cNvSpPr/>
              <p:nvPr/>
            </p:nvSpPr>
            <p:spPr>
              <a:xfrm>
                <a:off x="6648450" y="742950"/>
                <a:ext cx="93345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Rectangle 165">
                <a:extLst>
                  <a:ext uri="{FF2B5EF4-FFF2-40B4-BE49-F238E27FC236}">
                    <a16:creationId xmlns:a16="http://schemas.microsoft.com/office/drawing/2014/main" id="{3F501EA6-FBAA-43A7-9679-1C61AA28D9F0}"/>
                  </a:ext>
                </a:extLst>
              </p:cNvPr>
              <p:cNvSpPr/>
              <p:nvPr/>
            </p:nvSpPr>
            <p:spPr>
              <a:xfrm>
                <a:off x="11639550" y="704850"/>
                <a:ext cx="11049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Rectangle 166">
                <a:extLst>
                  <a:ext uri="{FF2B5EF4-FFF2-40B4-BE49-F238E27FC236}">
                    <a16:creationId xmlns:a16="http://schemas.microsoft.com/office/drawing/2014/main" id="{F8CCA301-E9B2-4656-BE85-E3EAD6E7F641}"/>
                  </a:ext>
                </a:extLst>
              </p:cNvPr>
              <p:cNvSpPr/>
              <p:nvPr/>
            </p:nvSpPr>
            <p:spPr>
              <a:xfrm rot="16200000">
                <a:off x="9001125" y="-1743075"/>
                <a:ext cx="11430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Rectangle 167">
                <a:extLst>
                  <a:ext uri="{FF2B5EF4-FFF2-40B4-BE49-F238E27FC236}">
                    <a16:creationId xmlns:a16="http://schemas.microsoft.com/office/drawing/2014/main" id="{804FDBC8-4F02-40B4-B536-55D7F6AC5143}"/>
                  </a:ext>
                </a:extLst>
              </p:cNvPr>
              <p:cNvSpPr/>
              <p:nvPr/>
            </p:nvSpPr>
            <p:spPr>
              <a:xfrm rot="16200000">
                <a:off x="9020175" y="3267075"/>
                <a:ext cx="11430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1" name="Group 150">
              <a:extLst>
                <a:ext uri="{FF2B5EF4-FFF2-40B4-BE49-F238E27FC236}">
                  <a16:creationId xmlns:a16="http://schemas.microsoft.com/office/drawing/2014/main" id="{D047ADD3-B567-42AF-800D-83E43E22FBF8}"/>
                </a:ext>
              </a:extLst>
            </p:cNvPr>
            <p:cNvGrpSpPr/>
            <p:nvPr/>
          </p:nvGrpSpPr>
          <p:grpSpPr>
            <a:xfrm>
              <a:off x="4826306" y="5539745"/>
              <a:ext cx="2882008" cy="360533"/>
              <a:chOff x="7735792" y="5186226"/>
              <a:chExt cx="2507278" cy="313655"/>
            </a:xfrm>
          </p:grpSpPr>
          <p:sp>
            <p:nvSpPr>
              <p:cNvPr id="160" name="Isosceles Triangle 159">
                <a:extLst>
                  <a:ext uri="{FF2B5EF4-FFF2-40B4-BE49-F238E27FC236}">
                    <a16:creationId xmlns:a16="http://schemas.microsoft.com/office/drawing/2014/main" id="{AF0286EE-0476-405E-A4A9-557D4F561A98}"/>
                  </a:ext>
                </a:extLst>
              </p:cNvPr>
              <p:cNvSpPr/>
              <p:nvPr/>
            </p:nvSpPr>
            <p:spPr>
              <a:xfrm rot="18644382">
                <a:off x="9911000" y="5121338"/>
                <a:ext cx="267182" cy="396958"/>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1" name="Isosceles Triangle 160">
                <a:extLst>
                  <a:ext uri="{FF2B5EF4-FFF2-40B4-BE49-F238E27FC236}">
                    <a16:creationId xmlns:a16="http://schemas.microsoft.com/office/drawing/2014/main" id="{B1FBD111-991A-4C1F-A21F-272D3BD56EC1}"/>
                  </a:ext>
                </a:extLst>
              </p:cNvPr>
              <p:cNvSpPr/>
              <p:nvPr/>
            </p:nvSpPr>
            <p:spPr>
              <a:xfrm rot="13942701">
                <a:off x="7800680" y="5167811"/>
                <a:ext cx="267182" cy="396958"/>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152" name="Isosceles Triangle 151">
              <a:extLst>
                <a:ext uri="{FF2B5EF4-FFF2-40B4-BE49-F238E27FC236}">
                  <a16:creationId xmlns:a16="http://schemas.microsoft.com/office/drawing/2014/main" id="{43DA7E3E-A704-4A0C-912C-60A6B8B1CDD8}"/>
                </a:ext>
              </a:extLst>
            </p:cNvPr>
            <p:cNvSpPr/>
            <p:nvPr/>
          </p:nvSpPr>
          <p:spPr>
            <a:xfrm rot="7844382">
              <a:off x="4985507" y="841248"/>
              <a:ext cx="307114" cy="456286"/>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3" name="Isosceles Triangle 152">
              <a:extLst>
                <a:ext uri="{FF2B5EF4-FFF2-40B4-BE49-F238E27FC236}">
                  <a16:creationId xmlns:a16="http://schemas.microsoft.com/office/drawing/2014/main" id="{7C430F10-3775-4539-AE4D-FBEC6A57BB4D}"/>
                </a:ext>
              </a:extLst>
            </p:cNvPr>
            <p:cNvSpPr/>
            <p:nvPr/>
          </p:nvSpPr>
          <p:spPr>
            <a:xfrm rot="3142701">
              <a:off x="7461279" y="771146"/>
              <a:ext cx="307114" cy="456286"/>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54" name="Group 153">
              <a:extLst>
                <a:ext uri="{FF2B5EF4-FFF2-40B4-BE49-F238E27FC236}">
                  <a16:creationId xmlns:a16="http://schemas.microsoft.com/office/drawing/2014/main" id="{EA446001-4C26-4190-A633-385AC6D336FC}"/>
                </a:ext>
              </a:extLst>
            </p:cNvPr>
            <p:cNvGrpSpPr/>
            <p:nvPr/>
          </p:nvGrpSpPr>
          <p:grpSpPr>
            <a:xfrm rot="5400000" flipV="1">
              <a:off x="7227501" y="3056148"/>
              <a:ext cx="2947700" cy="475069"/>
              <a:chOff x="7735792" y="5092292"/>
              <a:chExt cx="2564428" cy="407590"/>
            </a:xfrm>
          </p:grpSpPr>
          <p:sp>
            <p:nvSpPr>
              <p:cNvPr id="158" name="Isosceles Triangle 157">
                <a:extLst>
                  <a:ext uri="{FF2B5EF4-FFF2-40B4-BE49-F238E27FC236}">
                    <a16:creationId xmlns:a16="http://schemas.microsoft.com/office/drawing/2014/main" id="{0B231E7C-58FE-4377-BE05-15E3964C9997}"/>
                  </a:ext>
                </a:extLst>
              </p:cNvPr>
              <p:cNvSpPr/>
              <p:nvPr/>
            </p:nvSpPr>
            <p:spPr>
              <a:xfrm rot="18644382">
                <a:off x="9968150" y="5027404"/>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9" name="Isosceles Triangle 158">
                <a:extLst>
                  <a:ext uri="{FF2B5EF4-FFF2-40B4-BE49-F238E27FC236}">
                    <a16:creationId xmlns:a16="http://schemas.microsoft.com/office/drawing/2014/main" id="{94C74512-4B92-43FB-9B69-3CA18874D514}"/>
                  </a:ext>
                </a:extLst>
              </p:cNvPr>
              <p:cNvSpPr/>
              <p:nvPr/>
            </p:nvSpPr>
            <p:spPr>
              <a:xfrm rot="13942701">
                <a:off x="7800680" y="5167812"/>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5" name="Group 154">
              <a:extLst>
                <a:ext uri="{FF2B5EF4-FFF2-40B4-BE49-F238E27FC236}">
                  <a16:creationId xmlns:a16="http://schemas.microsoft.com/office/drawing/2014/main" id="{BDAD8CF6-A2D1-4EF4-8EE9-13BE4189A94C}"/>
                </a:ext>
              </a:extLst>
            </p:cNvPr>
            <p:cNvGrpSpPr/>
            <p:nvPr/>
          </p:nvGrpSpPr>
          <p:grpSpPr>
            <a:xfrm rot="16200000" flipV="1">
              <a:off x="2589742" y="3221566"/>
              <a:ext cx="2816318" cy="562658"/>
              <a:chOff x="7850092" y="5092292"/>
              <a:chExt cx="2450128" cy="482738"/>
            </a:xfrm>
          </p:grpSpPr>
          <p:sp>
            <p:nvSpPr>
              <p:cNvPr id="156" name="Isosceles Triangle 155">
                <a:extLst>
                  <a:ext uri="{FF2B5EF4-FFF2-40B4-BE49-F238E27FC236}">
                    <a16:creationId xmlns:a16="http://schemas.microsoft.com/office/drawing/2014/main" id="{DFB50537-06D6-4982-9C5C-3FEBF39B78D2}"/>
                  </a:ext>
                </a:extLst>
              </p:cNvPr>
              <p:cNvSpPr/>
              <p:nvPr/>
            </p:nvSpPr>
            <p:spPr>
              <a:xfrm rot="18644382">
                <a:off x="9968150" y="5027404"/>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7" name="Isosceles Triangle 156">
                <a:extLst>
                  <a:ext uri="{FF2B5EF4-FFF2-40B4-BE49-F238E27FC236}">
                    <a16:creationId xmlns:a16="http://schemas.microsoft.com/office/drawing/2014/main" id="{4508A399-819F-4F31-ABC6-881927FA60D8}"/>
                  </a:ext>
                </a:extLst>
              </p:cNvPr>
              <p:cNvSpPr/>
              <p:nvPr/>
            </p:nvSpPr>
            <p:spPr>
              <a:xfrm rot="13942701">
                <a:off x="7914980" y="5242960"/>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181" name="Subtitle 2">
            <a:extLst>
              <a:ext uri="{FF2B5EF4-FFF2-40B4-BE49-F238E27FC236}">
                <a16:creationId xmlns:a16="http://schemas.microsoft.com/office/drawing/2014/main" id="{3E21E836-CD7E-435A-903C-FE8F510E4CE5}"/>
              </a:ext>
            </a:extLst>
          </p:cNvPr>
          <p:cNvSpPr txBox="1">
            <a:spLocks/>
          </p:cNvSpPr>
          <p:nvPr/>
        </p:nvSpPr>
        <p:spPr>
          <a:xfrm>
            <a:off x="0" y="2114550"/>
            <a:ext cx="5928852" cy="973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Hyperbolic Rotation</a:t>
            </a:r>
          </a:p>
        </p:txBody>
      </p:sp>
      <p:sp>
        <p:nvSpPr>
          <p:cNvPr id="183" name="Subtitle 2">
            <a:extLst>
              <a:ext uri="{FF2B5EF4-FFF2-40B4-BE49-F238E27FC236}">
                <a16:creationId xmlns:a16="http://schemas.microsoft.com/office/drawing/2014/main" id="{1C934046-C660-4CDD-B3A6-1F67EDA396E0}"/>
              </a:ext>
            </a:extLst>
          </p:cNvPr>
          <p:cNvSpPr txBox="1">
            <a:spLocks/>
          </p:cNvSpPr>
          <p:nvPr/>
        </p:nvSpPr>
        <p:spPr>
          <a:xfrm>
            <a:off x="383458" y="3390900"/>
            <a:ext cx="5043948" cy="9094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a:t>(area of box is constant)</a:t>
            </a:r>
          </a:p>
        </p:txBody>
      </p:sp>
      <p:sp>
        <p:nvSpPr>
          <p:cNvPr id="85" name="Rectangle 84">
            <a:extLst>
              <a:ext uri="{FF2B5EF4-FFF2-40B4-BE49-F238E27FC236}">
                <a16:creationId xmlns:a16="http://schemas.microsoft.com/office/drawing/2014/main" id="{2C0D54FC-6F15-42DA-8A22-92C8535B1760}"/>
              </a:ext>
            </a:extLst>
          </p:cNvPr>
          <p:cNvSpPr/>
          <p:nvPr/>
        </p:nvSpPr>
        <p:spPr>
          <a:xfrm rot="2700000">
            <a:off x="7786333" y="2173335"/>
            <a:ext cx="2459488" cy="2397066"/>
          </a:xfrm>
          <a:prstGeom prst="rect">
            <a:avLst/>
          </a:prstGeom>
          <a:solidFill>
            <a:schemeClr val="accent6">
              <a:lumMod val="20000"/>
              <a:lumOff val="8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7" name="Straight Arrow Connector 36">
            <a:extLst>
              <a:ext uri="{FF2B5EF4-FFF2-40B4-BE49-F238E27FC236}">
                <a16:creationId xmlns:a16="http://schemas.microsoft.com/office/drawing/2014/main" id="{033CE4EA-55FD-4216-98A6-2C51312F1EC2}"/>
              </a:ext>
            </a:extLst>
          </p:cNvPr>
          <p:cNvCxnSpPr>
            <a:cxnSpLocks/>
          </p:cNvCxnSpPr>
          <p:nvPr/>
        </p:nvCxnSpPr>
        <p:spPr>
          <a:xfrm flipV="1">
            <a:off x="8998857" y="1669144"/>
            <a:ext cx="0" cy="3381827"/>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2DB5E5D-B1A1-4F47-89FB-D3EC55942827}"/>
              </a:ext>
            </a:extLst>
          </p:cNvPr>
          <p:cNvCxnSpPr>
            <a:cxnSpLocks/>
          </p:cNvCxnSpPr>
          <p:nvPr/>
        </p:nvCxnSpPr>
        <p:spPr>
          <a:xfrm>
            <a:off x="7344229" y="3367314"/>
            <a:ext cx="3381828" cy="0"/>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689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Tm="429">
        <p159:morph option="byObject"/>
      </p:transition>
    </mc:Choice>
    <mc:Fallback xmlns="">
      <p:transition spd="slow" advTm="429">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A356D3A1-4343-49FD-9C86-F55AFB47F35A}"/>
              </a:ext>
            </a:extLst>
          </p:cNvPr>
          <p:cNvGrpSpPr/>
          <p:nvPr/>
        </p:nvGrpSpPr>
        <p:grpSpPr>
          <a:xfrm>
            <a:off x="4745292" y="-985042"/>
            <a:ext cx="8715069" cy="8796772"/>
            <a:chOff x="2021756" y="-985042"/>
            <a:chExt cx="8715069" cy="8796772"/>
          </a:xfrm>
        </p:grpSpPr>
        <p:grpSp>
          <p:nvGrpSpPr>
            <p:cNvPr id="150" name="Group 149">
              <a:extLst>
                <a:ext uri="{FF2B5EF4-FFF2-40B4-BE49-F238E27FC236}">
                  <a16:creationId xmlns:a16="http://schemas.microsoft.com/office/drawing/2014/main" id="{F94E09FC-DEEF-4331-AE76-47ACDC87A8C7}"/>
                </a:ext>
              </a:extLst>
            </p:cNvPr>
            <p:cNvGrpSpPr/>
            <p:nvPr/>
          </p:nvGrpSpPr>
          <p:grpSpPr>
            <a:xfrm>
              <a:off x="2021756" y="-985042"/>
              <a:ext cx="8715069" cy="8796772"/>
              <a:chOff x="6648450" y="76200"/>
              <a:chExt cx="6096000" cy="6153150"/>
            </a:xfrm>
          </p:grpSpPr>
          <p:pic>
            <p:nvPicPr>
              <p:cNvPr id="162" name="Picture 161">
                <a:extLst>
                  <a:ext uri="{FF2B5EF4-FFF2-40B4-BE49-F238E27FC236}">
                    <a16:creationId xmlns:a16="http://schemas.microsoft.com/office/drawing/2014/main" id="{E0C97DEF-C50A-4F50-8AB9-CB4AD1AFB94B}"/>
                  </a:ext>
                </a:extLst>
              </p:cNvPr>
              <p:cNvPicPr>
                <a:picLocks noChangeAspect="1"/>
              </p:cNvPicPr>
              <p:nvPr/>
            </p:nvPicPr>
            <p:blipFill rotWithShape="1">
              <a:blip r:embed="rId3"/>
              <a:srcRect l="47629"/>
              <a:stretch/>
            </p:blipFill>
            <p:spPr>
              <a:xfrm>
                <a:off x="7633606" y="1119132"/>
                <a:ext cx="4005943" cy="4039164"/>
              </a:xfrm>
              <a:prstGeom prst="rect">
                <a:avLst/>
              </a:prstGeom>
            </p:spPr>
          </p:pic>
          <p:grpSp>
            <p:nvGrpSpPr>
              <p:cNvPr id="163" name="Group 162">
                <a:extLst>
                  <a:ext uri="{FF2B5EF4-FFF2-40B4-BE49-F238E27FC236}">
                    <a16:creationId xmlns:a16="http://schemas.microsoft.com/office/drawing/2014/main" id="{1C84CC2B-9419-460E-99CC-70486934B955}"/>
                  </a:ext>
                </a:extLst>
              </p:cNvPr>
              <p:cNvGrpSpPr/>
              <p:nvPr/>
            </p:nvGrpSpPr>
            <p:grpSpPr>
              <a:xfrm>
                <a:off x="7708900" y="549061"/>
                <a:ext cx="3879850" cy="5172289"/>
                <a:chOff x="8261350" y="549061"/>
                <a:chExt cx="3879850" cy="5172289"/>
              </a:xfrm>
            </p:grpSpPr>
            <p:grpSp>
              <p:nvGrpSpPr>
                <p:cNvPr id="175" name="Group 174">
                  <a:extLst>
                    <a:ext uri="{FF2B5EF4-FFF2-40B4-BE49-F238E27FC236}">
                      <a16:creationId xmlns:a16="http://schemas.microsoft.com/office/drawing/2014/main" id="{8B3F18C8-C720-42E6-B6DB-E9A8E2FFB970}"/>
                    </a:ext>
                  </a:extLst>
                </p:cNvPr>
                <p:cNvGrpSpPr/>
                <p:nvPr/>
              </p:nvGrpSpPr>
              <p:grpSpPr>
                <a:xfrm>
                  <a:off x="8261350" y="4333661"/>
                  <a:ext cx="3807822" cy="1387689"/>
                  <a:chOff x="5194300" y="4139986"/>
                  <a:chExt cx="3807822" cy="1387689"/>
                </a:xfrm>
              </p:grpSpPr>
              <p:sp>
                <p:nvSpPr>
                  <p:cNvPr id="179" name="Freeform: Shape 178">
                    <a:extLst>
                      <a:ext uri="{FF2B5EF4-FFF2-40B4-BE49-F238E27FC236}">
                        <a16:creationId xmlns:a16="http://schemas.microsoft.com/office/drawing/2014/main" id="{EF566402-5DC2-4B5B-BEDA-378363B6C356}"/>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Freeform: Shape 179">
                    <a:extLst>
                      <a:ext uri="{FF2B5EF4-FFF2-40B4-BE49-F238E27FC236}">
                        <a16:creationId xmlns:a16="http://schemas.microsoft.com/office/drawing/2014/main" id="{0C97AAAB-9D75-44F3-98DD-B90EDC90E98F}"/>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6" name="Group 175">
                  <a:extLst>
                    <a:ext uri="{FF2B5EF4-FFF2-40B4-BE49-F238E27FC236}">
                      <a16:creationId xmlns:a16="http://schemas.microsoft.com/office/drawing/2014/main" id="{A122D588-868E-4AB1-B211-9A4C89BE5B85}"/>
                    </a:ext>
                  </a:extLst>
                </p:cNvPr>
                <p:cNvGrpSpPr/>
                <p:nvPr/>
              </p:nvGrpSpPr>
              <p:grpSpPr>
                <a:xfrm rot="10800000">
                  <a:off x="8333378" y="549061"/>
                  <a:ext cx="3807822" cy="1387689"/>
                  <a:chOff x="5194300" y="4139986"/>
                  <a:chExt cx="3807822" cy="1387689"/>
                </a:xfrm>
              </p:grpSpPr>
              <p:sp>
                <p:nvSpPr>
                  <p:cNvPr id="177" name="Freeform: Shape 176">
                    <a:extLst>
                      <a:ext uri="{FF2B5EF4-FFF2-40B4-BE49-F238E27FC236}">
                        <a16:creationId xmlns:a16="http://schemas.microsoft.com/office/drawing/2014/main" id="{D309E7CA-B24F-4FB9-A7E1-903057D598A9}"/>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Freeform: Shape 177">
                    <a:extLst>
                      <a:ext uri="{FF2B5EF4-FFF2-40B4-BE49-F238E27FC236}">
                        <a16:creationId xmlns:a16="http://schemas.microsoft.com/office/drawing/2014/main" id="{77625486-9FAE-4318-B1DB-4D7B92476322}"/>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164" name="Group 163">
                <a:extLst>
                  <a:ext uri="{FF2B5EF4-FFF2-40B4-BE49-F238E27FC236}">
                    <a16:creationId xmlns:a16="http://schemas.microsoft.com/office/drawing/2014/main" id="{8D883129-B1B1-4E42-BEF5-5CAD27D1F94F}"/>
                  </a:ext>
                </a:extLst>
              </p:cNvPr>
              <p:cNvGrpSpPr/>
              <p:nvPr/>
            </p:nvGrpSpPr>
            <p:grpSpPr>
              <a:xfrm>
                <a:off x="7062680" y="1169881"/>
                <a:ext cx="5184989" cy="3905250"/>
                <a:chOff x="7615130" y="1169881"/>
                <a:chExt cx="5184989" cy="3905250"/>
              </a:xfrm>
            </p:grpSpPr>
            <p:grpSp>
              <p:nvGrpSpPr>
                <p:cNvPr id="169" name="Group 168">
                  <a:extLst>
                    <a:ext uri="{FF2B5EF4-FFF2-40B4-BE49-F238E27FC236}">
                      <a16:creationId xmlns:a16="http://schemas.microsoft.com/office/drawing/2014/main" id="{52C9F708-F3D6-49B6-A987-E3DDB7904DA1}"/>
                    </a:ext>
                  </a:extLst>
                </p:cNvPr>
                <p:cNvGrpSpPr/>
                <p:nvPr/>
              </p:nvGrpSpPr>
              <p:grpSpPr>
                <a:xfrm rot="16200000">
                  <a:off x="10202364" y="2477375"/>
                  <a:ext cx="3807822" cy="1387689"/>
                  <a:chOff x="5194300" y="4139986"/>
                  <a:chExt cx="3807822" cy="1387689"/>
                </a:xfrm>
              </p:grpSpPr>
              <p:sp>
                <p:nvSpPr>
                  <p:cNvPr id="173" name="Freeform: Shape 172">
                    <a:extLst>
                      <a:ext uri="{FF2B5EF4-FFF2-40B4-BE49-F238E27FC236}">
                        <a16:creationId xmlns:a16="http://schemas.microsoft.com/office/drawing/2014/main" id="{3623DA4C-C46E-476A-B6FB-301600544158}"/>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Freeform: Shape 173">
                    <a:extLst>
                      <a:ext uri="{FF2B5EF4-FFF2-40B4-BE49-F238E27FC236}">
                        <a16:creationId xmlns:a16="http://schemas.microsoft.com/office/drawing/2014/main" id="{A784A716-3C88-4961-AD15-6B5496B9C018}"/>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0" name="Group 169">
                  <a:extLst>
                    <a:ext uri="{FF2B5EF4-FFF2-40B4-BE49-F238E27FC236}">
                      <a16:creationId xmlns:a16="http://schemas.microsoft.com/office/drawing/2014/main" id="{80483CEC-B728-4F10-AE1E-20D3815A6AFB}"/>
                    </a:ext>
                  </a:extLst>
                </p:cNvPr>
                <p:cNvGrpSpPr/>
                <p:nvPr/>
              </p:nvGrpSpPr>
              <p:grpSpPr>
                <a:xfrm rot="5400000">
                  <a:off x="6405064" y="2379947"/>
                  <a:ext cx="3807822" cy="1387689"/>
                  <a:chOff x="5194300" y="4139986"/>
                  <a:chExt cx="3807822" cy="1387689"/>
                </a:xfrm>
              </p:grpSpPr>
              <p:sp>
                <p:nvSpPr>
                  <p:cNvPr id="171" name="Freeform: Shape 170">
                    <a:extLst>
                      <a:ext uri="{FF2B5EF4-FFF2-40B4-BE49-F238E27FC236}">
                        <a16:creationId xmlns:a16="http://schemas.microsoft.com/office/drawing/2014/main" id="{0F1E24C6-773B-4C6B-9649-D7CF4C689D27}"/>
                      </a:ext>
                    </a:extLst>
                  </p:cNvPr>
                  <p:cNvSpPr/>
                  <p:nvPr/>
                </p:nvSpPr>
                <p:spPr>
                  <a:xfrm>
                    <a:off x="5194300" y="4139986"/>
                    <a:ext cx="1962150"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Freeform: Shape 171">
                    <a:extLst>
                      <a:ext uri="{FF2B5EF4-FFF2-40B4-BE49-F238E27FC236}">
                        <a16:creationId xmlns:a16="http://schemas.microsoft.com/office/drawing/2014/main" id="{F8F993CB-B751-4533-8EFB-CA717F3ADB47}"/>
                      </a:ext>
                    </a:extLst>
                  </p:cNvPr>
                  <p:cNvSpPr/>
                  <p:nvPr/>
                </p:nvSpPr>
                <p:spPr>
                  <a:xfrm flipH="1">
                    <a:off x="7123160" y="4139986"/>
                    <a:ext cx="1878962" cy="1387689"/>
                  </a:xfrm>
                  <a:custGeom>
                    <a:avLst/>
                    <a:gdLst>
                      <a:gd name="connsiteX0" fmla="*/ 0 w 1962150"/>
                      <a:gd name="connsiteY0" fmla="*/ 1387689 h 1387689"/>
                      <a:gd name="connsiteX1" fmla="*/ 488950 w 1962150"/>
                      <a:gd name="connsiteY1" fmla="*/ 933664 h 1387689"/>
                      <a:gd name="connsiteX2" fmla="*/ 857250 w 1962150"/>
                      <a:gd name="connsiteY2" fmla="*/ 619339 h 1387689"/>
                      <a:gd name="connsiteX3" fmla="*/ 1123950 w 1962150"/>
                      <a:gd name="connsiteY3" fmla="*/ 397089 h 1387689"/>
                      <a:gd name="connsiteX4" fmla="*/ 1422400 w 1962150"/>
                      <a:gd name="connsiteY4" fmla="*/ 190714 h 1387689"/>
                      <a:gd name="connsiteX5" fmla="*/ 1663700 w 1962150"/>
                      <a:gd name="connsiteY5" fmla="*/ 66889 h 1387689"/>
                      <a:gd name="connsiteX6" fmla="*/ 1851025 w 1962150"/>
                      <a:gd name="connsiteY6" fmla="*/ 12914 h 1387689"/>
                      <a:gd name="connsiteX7" fmla="*/ 1962150 w 1962150"/>
                      <a:gd name="connsiteY7" fmla="*/ 214 h 13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150" h="1387689">
                        <a:moveTo>
                          <a:pt x="0" y="1387689"/>
                        </a:moveTo>
                        <a:cubicBezTo>
                          <a:pt x="173037" y="1224705"/>
                          <a:pt x="346075" y="1061722"/>
                          <a:pt x="488950" y="933664"/>
                        </a:cubicBezTo>
                        <a:cubicBezTo>
                          <a:pt x="631825" y="805606"/>
                          <a:pt x="751417" y="708768"/>
                          <a:pt x="857250" y="619339"/>
                        </a:cubicBezTo>
                        <a:cubicBezTo>
                          <a:pt x="963083" y="529910"/>
                          <a:pt x="1029758" y="468526"/>
                          <a:pt x="1123950" y="397089"/>
                        </a:cubicBezTo>
                        <a:cubicBezTo>
                          <a:pt x="1218142" y="325651"/>
                          <a:pt x="1332442" y="245747"/>
                          <a:pt x="1422400" y="190714"/>
                        </a:cubicBezTo>
                        <a:cubicBezTo>
                          <a:pt x="1512358" y="135681"/>
                          <a:pt x="1592263" y="96522"/>
                          <a:pt x="1663700" y="66889"/>
                        </a:cubicBezTo>
                        <a:cubicBezTo>
                          <a:pt x="1735137" y="37256"/>
                          <a:pt x="1801283" y="24026"/>
                          <a:pt x="1851025" y="12914"/>
                        </a:cubicBezTo>
                        <a:cubicBezTo>
                          <a:pt x="1900767" y="1802"/>
                          <a:pt x="1925108" y="-844"/>
                          <a:pt x="1962150" y="21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65" name="Rectangle 164">
                <a:extLst>
                  <a:ext uri="{FF2B5EF4-FFF2-40B4-BE49-F238E27FC236}">
                    <a16:creationId xmlns:a16="http://schemas.microsoft.com/office/drawing/2014/main" id="{14973BF1-1BEA-4A4C-BCE7-CE43D3EF40E3}"/>
                  </a:ext>
                </a:extLst>
              </p:cNvPr>
              <p:cNvSpPr/>
              <p:nvPr/>
            </p:nvSpPr>
            <p:spPr>
              <a:xfrm>
                <a:off x="6648450" y="742950"/>
                <a:ext cx="93345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Rectangle 165">
                <a:extLst>
                  <a:ext uri="{FF2B5EF4-FFF2-40B4-BE49-F238E27FC236}">
                    <a16:creationId xmlns:a16="http://schemas.microsoft.com/office/drawing/2014/main" id="{AA2EF889-10D3-43B6-84A9-CB9AF49071B3}"/>
                  </a:ext>
                </a:extLst>
              </p:cNvPr>
              <p:cNvSpPr/>
              <p:nvPr/>
            </p:nvSpPr>
            <p:spPr>
              <a:xfrm>
                <a:off x="11639550" y="704850"/>
                <a:ext cx="11049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Rectangle 166">
                <a:extLst>
                  <a:ext uri="{FF2B5EF4-FFF2-40B4-BE49-F238E27FC236}">
                    <a16:creationId xmlns:a16="http://schemas.microsoft.com/office/drawing/2014/main" id="{1B0FDAB5-BE9E-4B13-BCEC-046977297746}"/>
                  </a:ext>
                </a:extLst>
              </p:cNvPr>
              <p:cNvSpPr/>
              <p:nvPr/>
            </p:nvSpPr>
            <p:spPr>
              <a:xfrm rot="16200000">
                <a:off x="9001125" y="-1743075"/>
                <a:ext cx="11430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Rectangle 167">
                <a:extLst>
                  <a:ext uri="{FF2B5EF4-FFF2-40B4-BE49-F238E27FC236}">
                    <a16:creationId xmlns:a16="http://schemas.microsoft.com/office/drawing/2014/main" id="{47FBD3B8-189A-473B-B89B-FD61EF5ED270}"/>
                  </a:ext>
                </a:extLst>
              </p:cNvPr>
              <p:cNvSpPr/>
              <p:nvPr/>
            </p:nvSpPr>
            <p:spPr>
              <a:xfrm rot="16200000">
                <a:off x="9020175" y="3267075"/>
                <a:ext cx="1143000" cy="478155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1" name="Group 150">
              <a:extLst>
                <a:ext uri="{FF2B5EF4-FFF2-40B4-BE49-F238E27FC236}">
                  <a16:creationId xmlns:a16="http://schemas.microsoft.com/office/drawing/2014/main" id="{C7A694B5-470C-42DD-8C27-2F50CFFF68EF}"/>
                </a:ext>
              </a:extLst>
            </p:cNvPr>
            <p:cNvGrpSpPr/>
            <p:nvPr/>
          </p:nvGrpSpPr>
          <p:grpSpPr>
            <a:xfrm>
              <a:off x="4826306" y="5539745"/>
              <a:ext cx="2882008" cy="360533"/>
              <a:chOff x="7735792" y="5186226"/>
              <a:chExt cx="2507278" cy="313655"/>
            </a:xfrm>
          </p:grpSpPr>
          <p:sp>
            <p:nvSpPr>
              <p:cNvPr id="160" name="Isosceles Triangle 159">
                <a:extLst>
                  <a:ext uri="{FF2B5EF4-FFF2-40B4-BE49-F238E27FC236}">
                    <a16:creationId xmlns:a16="http://schemas.microsoft.com/office/drawing/2014/main" id="{FBFB1633-88D7-42BC-B74E-1F5852108C5C}"/>
                  </a:ext>
                </a:extLst>
              </p:cNvPr>
              <p:cNvSpPr/>
              <p:nvPr/>
            </p:nvSpPr>
            <p:spPr>
              <a:xfrm rot="18644382">
                <a:off x="9911000" y="5121338"/>
                <a:ext cx="267182" cy="396958"/>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1" name="Isosceles Triangle 160">
                <a:extLst>
                  <a:ext uri="{FF2B5EF4-FFF2-40B4-BE49-F238E27FC236}">
                    <a16:creationId xmlns:a16="http://schemas.microsoft.com/office/drawing/2014/main" id="{9FB8D92C-05FB-4275-9DF8-4AA0EFA533B5}"/>
                  </a:ext>
                </a:extLst>
              </p:cNvPr>
              <p:cNvSpPr/>
              <p:nvPr/>
            </p:nvSpPr>
            <p:spPr>
              <a:xfrm rot="13942701">
                <a:off x="7800680" y="5167811"/>
                <a:ext cx="267182" cy="396958"/>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152" name="Isosceles Triangle 151">
              <a:extLst>
                <a:ext uri="{FF2B5EF4-FFF2-40B4-BE49-F238E27FC236}">
                  <a16:creationId xmlns:a16="http://schemas.microsoft.com/office/drawing/2014/main" id="{0027094D-03FC-45FF-AD66-4E110A935CC0}"/>
                </a:ext>
              </a:extLst>
            </p:cNvPr>
            <p:cNvSpPr/>
            <p:nvPr/>
          </p:nvSpPr>
          <p:spPr>
            <a:xfrm rot="7844382">
              <a:off x="4985507" y="841248"/>
              <a:ext cx="307114" cy="456286"/>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3" name="Isosceles Triangle 152">
              <a:extLst>
                <a:ext uri="{FF2B5EF4-FFF2-40B4-BE49-F238E27FC236}">
                  <a16:creationId xmlns:a16="http://schemas.microsoft.com/office/drawing/2014/main" id="{DAED0378-72D6-4B01-9C50-8B3EDCCF0F78}"/>
                </a:ext>
              </a:extLst>
            </p:cNvPr>
            <p:cNvSpPr/>
            <p:nvPr/>
          </p:nvSpPr>
          <p:spPr>
            <a:xfrm rot="3142701">
              <a:off x="7461279" y="771146"/>
              <a:ext cx="307114" cy="456286"/>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54" name="Group 153">
              <a:extLst>
                <a:ext uri="{FF2B5EF4-FFF2-40B4-BE49-F238E27FC236}">
                  <a16:creationId xmlns:a16="http://schemas.microsoft.com/office/drawing/2014/main" id="{9C0C19E6-6436-4EB8-A256-3217C9BABF03}"/>
                </a:ext>
              </a:extLst>
            </p:cNvPr>
            <p:cNvGrpSpPr/>
            <p:nvPr/>
          </p:nvGrpSpPr>
          <p:grpSpPr>
            <a:xfrm rot="5400000" flipV="1">
              <a:off x="7227501" y="3056148"/>
              <a:ext cx="2947700" cy="475069"/>
              <a:chOff x="7735792" y="5092292"/>
              <a:chExt cx="2564428" cy="407590"/>
            </a:xfrm>
          </p:grpSpPr>
          <p:sp>
            <p:nvSpPr>
              <p:cNvPr id="158" name="Isosceles Triangle 157">
                <a:extLst>
                  <a:ext uri="{FF2B5EF4-FFF2-40B4-BE49-F238E27FC236}">
                    <a16:creationId xmlns:a16="http://schemas.microsoft.com/office/drawing/2014/main" id="{838E7F70-4126-4939-B376-1DD6A5081DA7}"/>
                  </a:ext>
                </a:extLst>
              </p:cNvPr>
              <p:cNvSpPr/>
              <p:nvPr/>
            </p:nvSpPr>
            <p:spPr>
              <a:xfrm rot="18644382">
                <a:off x="9968150" y="5027404"/>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9" name="Isosceles Triangle 158">
                <a:extLst>
                  <a:ext uri="{FF2B5EF4-FFF2-40B4-BE49-F238E27FC236}">
                    <a16:creationId xmlns:a16="http://schemas.microsoft.com/office/drawing/2014/main" id="{49C61A53-4329-4B72-A63D-70B7101A3BB7}"/>
                  </a:ext>
                </a:extLst>
              </p:cNvPr>
              <p:cNvSpPr/>
              <p:nvPr/>
            </p:nvSpPr>
            <p:spPr>
              <a:xfrm rot="13942701">
                <a:off x="7800680" y="5167812"/>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5" name="Group 154">
              <a:extLst>
                <a:ext uri="{FF2B5EF4-FFF2-40B4-BE49-F238E27FC236}">
                  <a16:creationId xmlns:a16="http://schemas.microsoft.com/office/drawing/2014/main" id="{3233C63E-0C6B-4637-B4ED-83C5CBAB38F6}"/>
                </a:ext>
              </a:extLst>
            </p:cNvPr>
            <p:cNvGrpSpPr/>
            <p:nvPr/>
          </p:nvGrpSpPr>
          <p:grpSpPr>
            <a:xfrm rot="16200000" flipV="1">
              <a:off x="2589742" y="3221566"/>
              <a:ext cx="2816318" cy="562658"/>
              <a:chOff x="7850092" y="5092292"/>
              <a:chExt cx="2450128" cy="482738"/>
            </a:xfrm>
          </p:grpSpPr>
          <p:sp>
            <p:nvSpPr>
              <p:cNvPr id="156" name="Isosceles Triangle 155">
                <a:extLst>
                  <a:ext uri="{FF2B5EF4-FFF2-40B4-BE49-F238E27FC236}">
                    <a16:creationId xmlns:a16="http://schemas.microsoft.com/office/drawing/2014/main" id="{7113DA35-9E6F-4491-B1C3-A6677A931012}"/>
                  </a:ext>
                </a:extLst>
              </p:cNvPr>
              <p:cNvSpPr/>
              <p:nvPr/>
            </p:nvSpPr>
            <p:spPr>
              <a:xfrm rot="18644382">
                <a:off x="9968150" y="5027404"/>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7" name="Isosceles Triangle 156">
                <a:extLst>
                  <a:ext uri="{FF2B5EF4-FFF2-40B4-BE49-F238E27FC236}">
                    <a16:creationId xmlns:a16="http://schemas.microsoft.com/office/drawing/2014/main" id="{ABAD356B-E9C0-4ACD-9C8C-3D8D034B0EE0}"/>
                  </a:ext>
                </a:extLst>
              </p:cNvPr>
              <p:cNvSpPr/>
              <p:nvPr/>
            </p:nvSpPr>
            <p:spPr>
              <a:xfrm rot="13942701">
                <a:off x="7914980" y="5242960"/>
                <a:ext cx="267182" cy="396958"/>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84" name="Rectangle 83">
            <a:extLst>
              <a:ext uri="{FF2B5EF4-FFF2-40B4-BE49-F238E27FC236}">
                <a16:creationId xmlns:a16="http://schemas.microsoft.com/office/drawing/2014/main" id="{DF55F9CD-3699-429F-B979-8D30268ECC09}"/>
              </a:ext>
            </a:extLst>
          </p:cNvPr>
          <p:cNvSpPr/>
          <p:nvPr/>
        </p:nvSpPr>
        <p:spPr>
          <a:xfrm rot="2700000">
            <a:off x="8153897" y="870751"/>
            <a:ext cx="1601724" cy="5172628"/>
          </a:xfrm>
          <a:prstGeom prst="rect">
            <a:avLst/>
          </a:prstGeom>
          <a:solidFill>
            <a:schemeClr val="accent6">
              <a:lumMod val="20000"/>
              <a:lumOff val="8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Subtitle 2">
            <a:extLst>
              <a:ext uri="{FF2B5EF4-FFF2-40B4-BE49-F238E27FC236}">
                <a16:creationId xmlns:a16="http://schemas.microsoft.com/office/drawing/2014/main" id="{4AA89DC6-79F6-40C5-86E6-22CE5A92EC0F}"/>
              </a:ext>
            </a:extLst>
          </p:cNvPr>
          <p:cNvSpPr txBox="1">
            <a:spLocks/>
          </p:cNvSpPr>
          <p:nvPr/>
        </p:nvSpPr>
        <p:spPr>
          <a:xfrm>
            <a:off x="0" y="2114550"/>
            <a:ext cx="5928852" cy="973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Hyperbolic Rotation</a:t>
            </a:r>
          </a:p>
        </p:txBody>
      </p:sp>
      <p:sp>
        <p:nvSpPr>
          <p:cNvPr id="39" name="Subtitle 2">
            <a:extLst>
              <a:ext uri="{FF2B5EF4-FFF2-40B4-BE49-F238E27FC236}">
                <a16:creationId xmlns:a16="http://schemas.microsoft.com/office/drawing/2014/main" id="{82FD18AF-01F0-4452-8705-81876ABDF0CC}"/>
              </a:ext>
            </a:extLst>
          </p:cNvPr>
          <p:cNvSpPr txBox="1">
            <a:spLocks/>
          </p:cNvSpPr>
          <p:nvPr/>
        </p:nvSpPr>
        <p:spPr>
          <a:xfrm>
            <a:off x="383458" y="3390900"/>
            <a:ext cx="5043948" cy="9094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a:t>(area of box is constant)</a:t>
            </a:r>
          </a:p>
        </p:txBody>
      </p:sp>
      <p:cxnSp>
        <p:nvCxnSpPr>
          <p:cNvPr id="37" name="Straight Arrow Connector 36">
            <a:extLst>
              <a:ext uri="{FF2B5EF4-FFF2-40B4-BE49-F238E27FC236}">
                <a16:creationId xmlns:a16="http://schemas.microsoft.com/office/drawing/2014/main" id="{1B5A2266-B72C-4109-9161-6F205A5C2A02}"/>
              </a:ext>
            </a:extLst>
          </p:cNvPr>
          <p:cNvCxnSpPr>
            <a:cxnSpLocks/>
          </p:cNvCxnSpPr>
          <p:nvPr/>
        </p:nvCxnSpPr>
        <p:spPr>
          <a:xfrm flipV="1">
            <a:off x="7696200" y="1066800"/>
            <a:ext cx="2552700" cy="4838702"/>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5BFAFAC-057F-4C2D-9B03-CAE24C822796}"/>
              </a:ext>
            </a:extLst>
          </p:cNvPr>
          <p:cNvCxnSpPr>
            <a:cxnSpLocks/>
          </p:cNvCxnSpPr>
          <p:nvPr/>
        </p:nvCxnSpPr>
        <p:spPr>
          <a:xfrm flipV="1">
            <a:off x="6572250" y="2190750"/>
            <a:ext cx="4762500" cy="2533650"/>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89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advTm="697">
        <p159:morph option="byObject"/>
      </p:transition>
    </mc:Choice>
    <mc:Fallback xmlns="">
      <p:transition spd="slow" advTm="697">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0F3EF9-F993-477E-A419-834342157674}"/>
              </a:ext>
            </a:extLst>
          </p:cNvPr>
          <p:cNvSpPr txBox="1"/>
          <p:nvPr/>
        </p:nvSpPr>
        <p:spPr>
          <a:xfrm>
            <a:off x="884903" y="678426"/>
            <a:ext cx="10692992" cy="830997"/>
          </a:xfrm>
          <a:prstGeom prst="rect">
            <a:avLst/>
          </a:prstGeom>
          <a:noFill/>
        </p:spPr>
        <p:txBody>
          <a:bodyPr wrap="none" rtlCol="0">
            <a:spAutoFit/>
          </a:bodyPr>
          <a:lstStyle/>
          <a:p>
            <a:r>
              <a:rPr lang="en-US" sz="4800" dirty="0"/>
              <a:t>These are both Lorentz Transformations??</a:t>
            </a:r>
            <a:endParaRPr lang="en-CA" sz="4800" dirty="0"/>
          </a:p>
        </p:txBody>
      </p:sp>
      <p:grpSp>
        <p:nvGrpSpPr>
          <p:cNvPr id="14" name="Group 13">
            <a:extLst>
              <a:ext uri="{FF2B5EF4-FFF2-40B4-BE49-F238E27FC236}">
                <a16:creationId xmlns:a16="http://schemas.microsoft.com/office/drawing/2014/main" id="{B6C1796E-BD1A-4CBB-862A-97C609999726}"/>
              </a:ext>
            </a:extLst>
          </p:cNvPr>
          <p:cNvGrpSpPr/>
          <p:nvPr/>
        </p:nvGrpSpPr>
        <p:grpSpPr>
          <a:xfrm>
            <a:off x="747909" y="1622323"/>
            <a:ext cx="11021304" cy="4766802"/>
            <a:chOff x="747909" y="1622323"/>
            <a:chExt cx="11021304" cy="4766802"/>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199E5C1-5C19-4981-B5EA-FE13C4286457}"/>
                    </a:ext>
                  </a:extLst>
                </p:cNvPr>
                <p:cNvSpPr txBox="1"/>
                <p:nvPr/>
              </p:nvSpPr>
              <p:spPr>
                <a:xfrm>
                  <a:off x="747909" y="2959796"/>
                  <a:ext cx="5564400" cy="1497526"/>
                </a:xfrm>
                <a:prstGeom prst="rect">
                  <a:avLst/>
                </a:prstGeom>
                <a:noFill/>
                <a:ln w="38100">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800" i="1">
                                <a:latin typeface="Cambria Math" panose="02040503050406030204" pitchFamily="18" charset="0"/>
                              </a:rPr>
                            </m:ctrlPr>
                          </m:dPr>
                          <m:e>
                            <m:m>
                              <m:mPr>
                                <m:mcs>
                                  <m:mc>
                                    <m:mcPr>
                                      <m:count m:val="2"/>
                                      <m:mcJc m:val="center"/>
                                    </m:mcPr>
                                  </m:mc>
                                </m:mcs>
                                <m:ctrlPr>
                                  <a:rPr lang="en-US" sz="4800" i="1">
                                    <a:latin typeface="Cambria Math" panose="02040503050406030204" pitchFamily="18" charset="0"/>
                                  </a:rPr>
                                </m:ctrlPr>
                              </m:mPr>
                              <m:mr>
                                <m:e>
                                  <m:r>
                                    <m:rPr>
                                      <m:brk m:alnAt="7"/>
                                    </m:rPr>
                                    <a:rPr lang="en-US" sz="4800" i="1">
                                      <a:latin typeface="Cambria Math" panose="02040503050406030204" pitchFamily="18" charset="0"/>
                                    </a:rPr>
                                    <m:t> </m:t>
                                  </m:r>
                                  <m:r>
                                    <a:rPr lang="en-US" sz="4800" i="1">
                                      <a:latin typeface="Cambria Math" panose="02040503050406030204" pitchFamily="18" charset="0"/>
                                    </a:rPr>
                                    <m:t> </m:t>
                                  </m:r>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cosh</m:t>
                                      </m:r>
                                    </m:fName>
                                    <m:e>
                                      <m:r>
                                        <a:rPr lang="en-US" sz="4800" i="1">
                                          <a:solidFill>
                                            <a:srgbClr val="00B050"/>
                                          </a:solidFill>
                                          <a:latin typeface="Cambria Math" panose="02040503050406030204" pitchFamily="18" charset="0"/>
                                        </a:rPr>
                                        <m:t>𝜙</m:t>
                                      </m:r>
                                    </m:e>
                                  </m:func>
                                </m:e>
                                <m:e>
                                  <m:r>
                                    <a:rPr lang="en-US" sz="4800" i="1">
                                      <a:latin typeface="Cambria Math" panose="02040503050406030204" pitchFamily="18" charset="0"/>
                                    </a:rPr>
                                    <m:t>−</m:t>
                                  </m:r>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sinh</m:t>
                                      </m:r>
                                    </m:fName>
                                    <m:e>
                                      <m:r>
                                        <a:rPr lang="en-US" sz="4800" i="1">
                                          <a:solidFill>
                                            <a:srgbClr val="00B050"/>
                                          </a:solidFill>
                                          <a:latin typeface="Cambria Math" panose="02040503050406030204" pitchFamily="18" charset="0"/>
                                        </a:rPr>
                                        <m:t>𝜙</m:t>
                                      </m:r>
                                    </m:e>
                                  </m:func>
                                </m:e>
                              </m:mr>
                              <m:mr>
                                <m:e>
                                  <m:func>
                                    <m:funcPr>
                                      <m:ctrlPr>
                                        <a:rPr lang="en-US" sz="4800" i="1">
                                          <a:latin typeface="Cambria Math" panose="02040503050406030204" pitchFamily="18" charset="0"/>
                                        </a:rPr>
                                      </m:ctrlPr>
                                    </m:funcPr>
                                    <m:fName>
                                      <m:r>
                                        <a:rPr lang="en-US" sz="4800" i="1">
                                          <a:latin typeface="Cambria Math" panose="02040503050406030204" pitchFamily="18" charset="0"/>
                                        </a:rPr>
                                        <m:t>−</m:t>
                                      </m:r>
                                      <m:r>
                                        <m:rPr>
                                          <m:sty m:val="p"/>
                                        </m:rPr>
                                        <a:rPr lang="en-US" sz="4800">
                                          <a:latin typeface="Cambria Math" panose="02040503050406030204" pitchFamily="18" charset="0"/>
                                        </a:rPr>
                                        <m:t>sinh</m:t>
                                      </m:r>
                                    </m:fName>
                                    <m:e>
                                      <m:r>
                                        <a:rPr lang="en-US" sz="4800" i="1">
                                          <a:solidFill>
                                            <a:srgbClr val="00B050"/>
                                          </a:solidFill>
                                          <a:latin typeface="Cambria Math" panose="02040503050406030204" pitchFamily="18" charset="0"/>
                                        </a:rPr>
                                        <m:t>𝜙</m:t>
                                      </m:r>
                                    </m:e>
                                  </m:func>
                                </m:e>
                                <m:e>
                                  <m:r>
                                    <a:rPr lang="en-US" sz="4800" i="1">
                                      <a:solidFill>
                                        <a:srgbClr val="00B050"/>
                                      </a:solidFill>
                                      <a:latin typeface="Cambria Math" panose="02040503050406030204" pitchFamily="18" charset="0"/>
                                    </a:rPr>
                                    <m:t>   </m:t>
                                  </m:r>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co</m:t>
                                      </m:r>
                                      <m:r>
                                        <m:rPr>
                                          <m:sty m:val="p"/>
                                        </m:rPr>
                                        <a:rPr lang="en-US" sz="4800" b="0" i="0" smtClean="0">
                                          <a:latin typeface="Cambria Math" panose="02040503050406030204" pitchFamily="18" charset="0"/>
                                        </a:rPr>
                                        <m:t>sh</m:t>
                                      </m:r>
                                    </m:fName>
                                    <m:e>
                                      <m:r>
                                        <a:rPr lang="en-US" sz="4800" i="1">
                                          <a:solidFill>
                                            <a:srgbClr val="00B050"/>
                                          </a:solidFill>
                                          <a:latin typeface="Cambria Math" panose="02040503050406030204" pitchFamily="18" charset="0"/>
                                        </a:rPr>
                                        <m:t>𝜙</m:t>
                                      </m:r>
                                    </m:e>
                                  </m:func>
                                </m:e>
                              </m:mr>
                            </m:m>
                          </m:e>
                        </m:d>
                      </m:oMath>
                    </m:oMathPara>
                  </a14:m>
                  <a:endParaRPr lang="en-CA" sz="4800" dirty="0"/>
                </a:p>
              </p:txBody>
            </p:sp>
          </mc:Choice>
          <mc:Fallback xmlns="">
            <p:sp>
              <p:nvSpPr>
                <p:cNvPr id="4" name="TextBox 3">
                  <a:extLst>
                    <a:ext uri="{FF2B5EF4-FFF2-40B4-BE49-F238E27FC236}">
                      <a16:creationId xmlns:a16="http://schemas.microsoft.com/office/drawing/2014/main" id="{E199E5C1-5C19-4981-B5EA-FE13C4286457}"/>
                    </a:ext>
                  </a:extLst>
                </p:cNvPr>
                <p:cNvSpPr txBox="1">
                  <a:spLocks noRot="1" noChangeAspect="1" noMove="1" noResize="1" noEditPoints="1" noAdjustHandles="1" noChangeArrowheads="1" noChangeShapeType="1" noTextEdit="1"/>
                </p:cNvSpPr>
                <p:nvPr/>
              </p:nvSpPr>
              <p:spPr>
                <a:xfrm>
                  <a:off x="747909" y="2959796"/>
                  <a:ext cx="5564400" cy="1497526"/>
                </a:xfrm>
                <a:prstGeom prst="rect">
                  <a:avLst/>
                </a:prstGeom>
                <a:blipFill>
                  <a:blip r:embed="rId4"/>
                  <a:stretch>
                    <a:fillRect/>
                  </a:stretch>
                </a:blipFill>
                <a:ln w="38100">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6ECDDE5-78C2-4944-A7FE-FED80482FD85}"/>
                    </a:ext>
                  </a:extLst>
                </p:cNvPr>
                <p:cNvSpPr txBox="1"/>
                <p:nvPr/>
              </p:nvSpPr>
              <p:spPr>
                <a:xfrm>
                  <a:off x="7507587" y="2758235"/>
                  <a:ext cx="4261626" cy="1848711"/>
                </a:xfrm>
                <a:prstGeom prst="rect">
                  <a:avLst/>
                </a:prstGeom>
                <a:noFill/>
                <a:ln w="38100">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r>
                          <a:rPr lang="en-US" sz="6000" i="1">
                            <a:latin typeface="Cambria Math" panose="02040503050406030204" pitchFamily="18" charset="0"/>
                          </a:rPr>
                          <m:t>𝛾</m:t>
                        </m:r>
                        <m:d>
                          <m:dPr>
                            <m:begChr m:val="["/>
                            <m:endChr m:val="]"/>
                            <m:ctrlPr>
                              <a:rPr lang="en-US" sz="6000" i="1" smtClean="0">
                                <a:latin typeface="Cambria Math" panose="02040503050406030204" pitchFamily="18" charset="0"/>
                              </a:rPr>
                            </m:ctrlPr>
                          </m:dPr>
                          <m:e>
                            <m:m>
                              <m:mPr>
                                <m:mcs>
                                  <m:mc>
                                    <m:mcPr>
                                      <m:count m:val="2"/>
                                      <m:mcJc m:val="center"/>
                                    </m:mcPr>
                                  </m:mc>
                                </m:mcs>
                                <m:ctrlPr>
                                  <a:rPr lang="en-US" sz="6000" i="1">
                                    <a:latin typeface="Cambria Math" panose="02040503050406030204" pitchFamily="18" charset="0"/>
                                  </a:rPr>
                                </m:ctrlPr>
                              </m:mPr>
                              <m:mr>
                                <m:e>
                                  <m:r>
                                    <m:rPr>
                                      <m:brk m:alnAt="7"/>
                                    </m:rPr>
                                    <a:rPr lang="en-US" sz="6000" i="1">
                                      <a:latin typeface="Cambria Math" panose="02040503050406030204" pitchFamily="18" charset="0"/>
                                    </a:rPr>
                                    <m:t> </m:t>
                                  </m:r>
                                  <m:r>
                                    <a:rPr lang="en-US" sz="6000" i="1">
                                      <a:latin typeface="Cambria Math" panose="02040503050406030204" pitchFamily="18" charset="0"/>
                                    </a:rPr>
                                    <m:t> </m:t>
                                  </m:r>
                                  <m:r>
                                    <a:rPr lang="en-US" sz="6000" b="0" i="1" smtClean="0">
                                      <a:latin typeface="Cambria Math" panose="02040503050406030204" pitchFamily="18" charset="0"/>
                                    </a:rPr>
                                    <m:t>1</m:t>
                                  </m:r>
                                </m:e>
                                <m:e>
                                  <m:r>
                                    <a:rPr lang="en-US" sz="6000" i="1">
                                      <a:latin typeface="Cambria Math" panose="02040503050406030204" pitchFamily="18" charset="0"/>
                                    </a:rPr>
                                    <m:t>−</m:t>
                                  </m:r>
                                  <m:r>
                                    <a:rPr lang="en-US" sz="6000" b="0" i="1" smtClean="0">
                                      <a:solidFill>
                                        <a:srgbClr val="7030A0"/>
                                      </a:solidFill>
                                      <a:latin typeface="Cambria Math" panose="02040503050406030204" pitchFamily="18" charset="0"/>
                                    </a:rPr>
                                    <m:t>𝛽</m:t>
                                  </m:r>
                                </m:e>
                              </m:mr>
                              <m:mr>
                                <m:e>
                                  <m:r>
                                    <a:rPr lang="en-US" sz="6000" i="1">
                                      <a:latin typeface="Cambria Math" panose="02040503050406030204" pitchFamily="18" charset="0"/>
                                    </a:rPr>
                                    <m:t>−</m:t>
                                  </m:r>
                                  <m:r>
                                    <a:rPr lang="en-US" sz="6000" i="1">
                                      <a:solidFill>
                                        <a:srgbClr val="7030A0"/>
                                      </a:solidFill>
                                      <a:latin typeface="Cambria Math" panose="02040503050406030204" pitchFamily="18" charset="0"/>
                                    </a:rPr>
                                    <m:t>𝛽</m:t>
                                  </m:r>
                                </m:e>
                                <m:e>
                                  <m:r>
                                    <a:rPr lang="en-US" sz="6000" i="1" smtClean="0">
                                      <a:latin typeface="Cambria Math" panose="02040503050406030204" pitchFamily="18" charset="0"/>
                                    </a:rPr>
                                    <m:t>1</m:t>
                                  </m:r>
                                </m:e>
                              </m:mr>
                            </m:m>
                          </m:e>
                        </m:d>
                      </m:oMath>
                    </m:oMathPara>
                  </a14:m>
                  <a:endParaRPr lang="en-CA" sz="6000" dirty="0"/>
                </a:p>
              </p:txBody>
            </p:sp>
          </mc:Choice>
          <mc:Fallback xmlns="">
            <p:sp>
              <p:nvSpPr>
                <p:cNvPr id="5" name="TextBox 4">
                  <a:extLst>
                    <a:ext uri="{FF2B5EF4-FFF2-40B4-BE49-F238E27FC236}">
                      <a16:creationId xmlns:a16="http://schemas.microsoft.com/office/drawing/2014/main" id="{C6ECDDE5-78C2-4944-A7FE-FED80482FD85}"/>
                    </a:ext>
                  </a:extLst>
                </p:cNvPr>
                <p:cNvSpPr txBox="1">
                  <a:spLocks noRot="1" noChangeAspect="1" noMove="1" noResize="1" noEditPoints="1" noAdjustHandles="1" noChangeArrowheads="1" noChangeShapeType="1" noTextEdit="1"/>
                </p:cNvSpPr>
                <p:nvPr/>
              </p:nvSpPr>
              <p:spPr>
                <a:xfrm>
                  <a:off x="7507587" y="2758235"/>
                  <a:ext cx="4261626" cy="1848711"/>
                </a:xfrm>
                <a:prstGeom prst="rect">
                  <a:avLst/>
                </a:prstGeom>
                <a:blipFill>
                  <a:blip r:embed="rId5"/>
                  <a:stretch>
                    <a:fillRect/>
                  </a:stretch>
                </a:blipFill>
                <a:ln w="38100">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92B948-9CCD-4955-ACA6-7C5D2E101D57}"/>
                    </a:ext>
                  </a:extLst>
                </p:cNvPr>
                <p:cNvSpPr txBox="1"/>
                <p:nvPr/>
              </p:nvSpPr>
              <p:spPr>
                <a:xfrm>
                  <a:off x="8233903" y="4941485"/>
                  <a:ext cx="3200400" cy="1447640"/>
                </a:xfrm>
                <a:prstGeom prst="rect">
                  <a:avLst/>
                </a:prstGeom>
                <a:noFill/>
                <a:ln w="38100">
                  <a:solidFill>
                    <a:schemeClr val="tx1"/>
                  </a:solidFill>
                </a:ln>
              </p:spPr>
              <p:txBody>
                <a:bodyPr wrap="square" rtlCol="0">
                  <a:spAutoFit/>
                </a:bodyPr>
                <a:lstStyle/>
                <a:p>
                  <a14:m>
                    <m:oMath xmlns:m="http://schemas.openxmlformats.org/officeDocument/2006/math">
                      <m:r>
                        <a:rPr lang="en-US" sz="5400" i="1" smtClean="0">
                          <a:latin typeface="Cambria Math" panose="02040503050406030204" pitchFamily="18" charset="0"/>
                        </a:rPr>
                        <m:t>𝛾</m:t>
                      </m:r>
                      <m:r>
                        <a:rPr lang="en-US" sz="5400" i="1" smtClean="0">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1</m:t>
                          </m:r>
                        </m:num>
                        <m:den>
                          <m:rad>
                            <m:radPr>
                              <m:degHide m:val="on"/>
                              <m:ctrlPr>
                                <a:rPr lang="en-US" sz="5400" b="0" i="1" smtClean="0">
                                  <a:latin typeface="Cambria Math" panose="02040503050406030204" pitchFamily="18" charset="0"/>
                                </a:rPr>
                              </m:ctrlPr>
                            </m:radPr>
                            <m:deg/>
                            <m:e>
                              <m:r>
                                <a:rPr lang="en-US" sz="5400" i="1">
                                  <a:latin typeface="Cambria Math" panose="02040503050406030204" pitchFamily="18" charset="0"/>
                                </a:rPr>
                                <m:t>1−</m:t>
                              </m:r>
                              <m:sSup>
                                <m:sSupPr>
                                  <m:ctrlPr>
                                    <a:rPr lang="en-US" sz="5400" i="1">
                                      <a:solidFill>
                                        <a:srgbClr val="7030A0"/>
                                      </a:solidFill>
                                      <a:latin typeface="Cambria Math" panose="02040503050406030204" pitchFamily="18" charset="0"/>
                                    </a:rPr>
                                  </m:ctrlPr>
                                </m:sSupPr>
                                <m:e>
                                  <m:r>
                                    <a:rPr lang="en-US" sz="5400" i="1">
                                      <a:solidFill>
                                        <a:srgbClr val="7030A0"/>
                                      </a:solidFill>
                                      <a:latin typeface="Cambria Math" panose="02040503050406030204" pitchFamily="18" charset="0"/>
                                    </a:rPr>
                                    <m:t>𝛽</m:t>
                                  </m:r>
                                </m:e>
                                <m:sup>
                                  <m:r>
                                    <a:rPr lang="en-US" sz="5400" i="1">
                                      <a:latin typeface="Cambria Math" panose="02040503050406030204" pitchFamily="18" charset="0"/>
                                    </a:rPr>
                                    <m:t>2</m:t>
                                  </m:r>
                                </m:sup>
                              </m:sSup>
                            </m:e>
                          </m:rad>
                        </m:den>
                      </m:f>
                    </m:oMath>
                  </a14:m>
                  <a:r>
                    <a:rPr lang="en-CA" sz="5400" dirty="0"/>
                    <a:t> </a:t>
                  </a:r>
                </a:p>
              </p:txBody>
            </p:sp>
          </mc:Choice>
          <mc:Fallback xmlns="">
            <p:sp>
              <p:nvSpPr>
                <p:cNvPr id="6" name="TextBox 5">
                  <a:extLst>
                    <a:ext uri="{FF2B5EF4-FFF2-40B4-BE49-F238E27FC236}">
                      <a16:creationId xmlns:a16="http://schemas.microsoft.com/office/drawing/2014/main" id="{B392B948-9CCD-4955-ACA6-7C5D2E101D57}"/>
                    </a:ext>
                  </a:extLst>
                </p:cNvPr>
                <p:cNvSpPr txBox="1">
                  <a:spLocks noRot="1" noChangeAspect="1" noMove="1" noResize="1" noEditPoints="1" noAdjustHandles="1" noChangeArrowheads="1" noChangeShapeType="1" noTextEdit="1"/>
                </p:cNvSpPr>
                <p:nvPr/>
              </p:nvSpPr>
              <p:spPr>
                <a:xfrm>
                  <a:off x="8233903" y="4941485"/>
                  <a:ext cx="3200400" cy="1447640"/>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cxnSp>
          <p:nvCxnSpPr>
            <p:cNvPr id="9" name="Straight Arrow Connector 8">
              <a:extLst>
                <a:ext uri="{FF2B5EF4-FFF2-40B4-BE49-F238E27FC236}">
                  <a16:creationId xmlns:a16="http://schemas.microsoft.com/office/drawing/2014/main" id="{8D46D9DA-34B9-482E-BFF4-C67373E03ABD}"/>
                </a:ext>
              </a:extLst>
            </p:cNvPr>
            <p:cNvCxnSpPr>
              <a:cxnSpLocks/>
            </p:cNvCxnSpPr>
            <p:nvPr/>
          </p:nvCxnSpPr>
          <p:spPr>
            <a:xfrm flipH="1">
              <a:off x="5014452" y="1622323"/>
              <a:ext cx="825910" cy="112874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160AB1F-DFBF-46B2-942D-A0DC8074BFA5}"/>
                </a:ext>
              </a:extLst>
            </p:cNvPr>
            <p:cNvCxnSpPr>
              <a:cxnSpLocks/>
            </p:cNvCxnSpPr>
            <p:nvPr/>
          </p:nvCxnSpPr>
          <p:spPr>
            <a:xfrm>
              <a:off x="7964129" y="1622323"/>
              <a:ext cx="766916" cy="117533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724934737"/>
      </p:ext>
    </p:extLst>
  </p:cSld>
  <p:clrMapOvr>
    <a:masterClrMapping/>
  </p:clrMapOvr>
  <mc:AlternateContent xmlns:mc="http://schemas.openxmlformats.org/markup-compatibility/2006" xmlns:p14="http://schemas.microsoft.com/office/powerpoint/2010/main">
    <mc:Choice Requires="p14">
      <p:transition spd="slow" p14:dur="2000" advTm="13464"/>
    </mc:Choice>
    <mc:Fallback xmlns="">
      <p:transition spd="slow" advTm="134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6E29084-FE5B-4B2C-93F3-2E64BF690229}"/>
                  </a:ext>
                </a:extLst>
              </p:cNvPr>
              <p:cNvSpPr txBox="1"/>
              <p:nvPr/>
            </p:nvSpPr>
            <p:spPr>
              <a:xfrm>
                <a:off x="7297578" y="0"/>
                <a:ext cx="4313104" cy="10336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000" b="0" i="1" smtClean="0">
                              <a:solidFill>
                                <a:srgbClr val="7030A0"/>
                              </a:solidFill>
                              <a:latin typeface="Cambria Math" panose="02040503050406030204" pitchFamily="18" charset="0"/>
                            </a:rPr>
                          </m:ctrlPr>
                        </m:accPr>
                        <m:e>
                          <m:r>
                            <a:rPr lang="en-US" sz="5000" b="0" i="1" smtClean="0">
                              <a:solidFill>
                                <a:srgbClr val="7030A0"/>
                              </a:solidFill>
                              <a:latin typeface="Cambria Math" panose="02040503050406030204" pitchFamily="18" charset="0"/>
                            </a:rPr>
                            <m:t>𝑅</m:t>
                          </m:r>
                        </m:e>
                      </m:acc>
                      <m:r>
                        <a:rPr lang="en-US" sz="5000" b="0" i="1" smtClean="0">
                          <a:latin typeface="Cambria Math" panose="02040503050406030204" pitchFamily="18" charset="0"/>
                        </a:rPr>
                        <m:t>=4</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b="0" i="1" smtClean="0">
                                  <a:solidFill>
                                    <a:srgbClr val="002060"/>
                                  </a:solidFill>
                                  <a:latin typeface="Cambria Math" panose="02040503050406030204" pitchFamily="18" charset="0"/>
                                </a:rPr>
                                <m:t>𝑥</m:t>
                              </m:r>
                            </m:sub>
                          </m:sSub>
                        </m:e>
                      </m:acc>
                      <m:r>
                        <a:rPr lang="en-US" sz="5000" b="0" i="1" smtClean="0">
                          <a:latin typeface="Cambria Math" panose="02040503050406030204" pitchFamily="18" charset="0"/>
                        </a:rPr>
                        <m:t>+3</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b="0" i="1" smtClean="0">
                                  <a:solidFill>
                                    <a:srgbClr val="002060"/>
                                  </a:solidFill>
                                  <a:latin typeface="Cambria Math" panose="02040503050406030204" pitchFamily="18" charset="0"/>
                                </a:rPr>
                                <m:t>𝑦</m:t>
                              </m:r>
                            </m:sub>
                          </m:sSub>
                        </m:e>
                      </m:acc>
                    </m:oMath>
                  </m:oMathPara>
                </a14:m>
                <a:endParaRPr lang="en-US" sz="5000" dirty="0">
                  <a:solidFill>
                    <a:srgbClr val="002060"/>
                  </a:solidFill>
                </a:endParaRPr>
              </a:p>
            </p:txBody>
          </p:sp>
        </mc:Choice>
        <mc:Fallback xmlns="">
          <p:sp>
            <p:nvSpPr>
              <p:cNvPr id="34" name="TextBox 33">
                <a:extLst>
                  <a:ext uri="{FF2B5EF4-FFF2-40B4-BE49-F238E27FC236}">
                    <a16:creationId xmlns:a16="http://schemas.microsoft.com/office/drawing/2014/main" id="{76E29084-FE5B-4B2C-93F3-2E64BF690229}"/>
                  </a:ext>
                </a:extLst>
              </p:cNvPr>
              <p:cNvSpPr txBox="1">
                <a:spLocks noRot="1" noChangeAspect="1" noMove="1" noResize="1" noEditPoints="1" noAdjustHandles="1" noChangeArrowheads="1" noChangeShapeType="1" noTextEdit="1"/>
              </p:cNvSpPr>
              <p:nvPr/>
            </p:nvSpPr>
            <p:spPr>
              <a:xfrm>
                <a:off x="7297578" y="0"/>
                <a:ext cx="4313104" cy="1033681"/>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0B8B493-1D2B-4456-B8F9-CFD3EDC0FB17}"/>
                  </a:ext>
                </a:extLst>
              </p:cNvPr>
              <p:cNvSpPr txBox="1"/>
              <p:nvPr/>
            </p:nvSpPr>
            <p:spPr>
              <a:xfrm>
                <a:off x="7295734" y="3554975"/>
                <a:ext cx="4313104" cy="10408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000" i="1" smtClean="0">
                              <a:solidFill>
                                <a:srgbClr val="7030A0"/>
                              </a:solidFill>
                              <a:latin typeface="Cambria Math" panose="02040503050406030204" pitchFamily="18" charset="0"/>
                            </a:rPr>
                          </m:ctrlPr>
                        </m:accPr>
                        <m:e>
                          <m:r>
                            <a:rPr lang="en-US" sz="5000" b="0" i="1" smtClean="0">
                              <a:solidFill>
                                <a:srgbClr val="7030A0"/>
                              </a:solidFill>
                              <a:latin typeface="Cambria Math" panose="02040503050406030204" pitchFamily="18" charset="0"/>
                            </a:rPr>
                            <m:t>𝑅</m:t>
                          </m:r>
                        </m:e>
                      </m:acc>
                      <m:r>
                        <a:rPr lang="en-US" sz="5000" b="0" i="1" smtClean="0">
                          <a:latin typeface="Cambria Math" panose="02040503050406030204" pitchFamily="18" charset="0"/>
                        </a:rPr>
                        <m:t>=5</m:t>
                      </m:r>
                      <m:acc>
                        <m:accPr>
                          <m:chr m:val="̃"/>
                          <m:ctrlPr>
                            <a:rPr lang="en-US" sz="5000" b="0" i="1" smtClean="0">
                              <a:solidFill>
                                <a:srgbClr val="C00000"/>
                              </a:solidFill>
                              <a:latin typeface="Cambria Math" panose="02040503050406030204" pitchFamily="18" charset="0"/>
                            </a:rPr>
                          </m:ctrlPr>
                        </m:accPr>
                        <m:e>
                          <m:acc>
                            <m:accPr>
                              <m:chr m:val="⃗"/>
                              <m:ctrlPr>
                                <a:rPr lang="en-US" sz="5000" i="1">
                                  <a:solidFill>
                                    <a:srgbClr val="C00000"/>
                                  </a:solidFill>
                                  <a:latin typeface="Cambria Math" panose="02040503050406030204" pitchFamily="18" charset="0"/>
                                </a:rPr>
                              </m:ctrlPr>
                            </m:accPr>
                            <m:e>
                              <m:sSub>
                                <m:sSubPr>
                                  <m:ctrlPr>
                                    <a:rPr lang="en-US" sz="5000" i="1">
                                      <a:solidFill>
                                        <a:srgbClr val="C00000"/>
                                      </a:solidFill>
                                      <a:latin typeface="Cambria Math" panose="02040503050406030204" pitchFamily="18" charset="0"/>
                                    </a:rPr>
                                  </m:ctrlPr>
                                </m:sSubPr>
                                <m:e>
                                  <m:r>
                                    <a:rPr lang="en-US" sz="5000" i="1">
                                      <a:solidFill>
                                        <a:srgbClr val="C00000"/>
                                      </a:solidFill>
                                      <a:latin typeface="Cambria Math" panose="02040503050406030204" pitchFamily="18" charset="0"/>
                                    </a:rPr>
                                    <m:t>𝑒</m:t>
                                  </m:r>
                                </m:e>
                                <m:sub>
                                  <m:r>
                                    <a:rPr lang="en-US" sz="5000" b="0" i="1" smtClean="0">
                                      <a:solidFill>
                                        <a:srgbClr val="C00000"/>
                                      </a:solidFill>
                                      <a:latin typeface="Cambria Math" panose="02040503050406030204" pitchFamily="18" charset="0"/>
                                    </a:rPr>
                                    <m:t>𝑥</m:t>
                                  </m:r>
                                </m:sub>
                              </m:sSub>
                            </m:e>
                          </m:acc>
                        </m:e>
                      </m:acc>
                      <m:r>
                        <a:rPr lang="en-US" sz="5000" b="0" i="1" smtClean="0">
                          <a:latin typeface="Cambria Math" panose="02040503050406030204" pitchFamily="18" charset="0"/>
                        </a:rPr>
                        <m:t>+0</m:t>
                      </m:r>
                      <m:acc>
                        <m:accPr>
                          <m:chr m:val="̃"/>
                          <m:ctrlPr>
                            <a:rPr lang="en-US" sz="5000" b="0" i="1" smtClean="0">
                              <a:solidFill>
                                <a:srgbClr val="C00000"/>
                              </a:solidFill>
                              <a:latin typeface="Cambria Math" panose="02040503050406030204" pitchFamily="18" charset="0"/>
                            </a:rPr>
                          </m:ctrlPr>
                        </m:accPr>
                        <m:e>
                          <m:acc>
                            <m:accPr>
                              <m:chr m:val="⃗"/>
                              <m:ctrlPr>
                                <a:rPr lang="en-US" sz="5000" i="1">
                                  <a:solidFill>
                                    <a:srgbClr val="C00000"/>
                                  </a:solidFill>
                                  <a:latin typeface="Cambria Math" panose="02040503050406030204" pitchFamily="18" charset="0"/>
                                </a:rPr>
                              </m:ctrlPr>
                            </m:accPr>
                            <m:e>
                              <m:sSub>
                                <m:sSubPr>
                                  <m:ctrlPr>
                                    <a:rPr lang="en-US" sz="5000" i="1">
                                      <a:solidFill>
                                        <a:srgbClr val="C00000"/>
                                      </a:solidFill>
                                      <a:latin typeface="Cambria Math" panose="02040503050406030204" pitchFamily="18" charset="0"/>
                                    </a:rPr>
                                  </m:ctrlPr>
                                </m:sSubPr>
                                <m:e>
                                  <m:r>
                                    <a:rPr lang="en-US" sz="5000" i="1">
                                      <a:solidFill>
                                        <a:srgbClr val="C00000"/>
                                      </a:solidFill>
                                      <a:latin typeface="Cambria Math" panose="02040503050406030204" pitchFamily="18" charset="0"/>
                                    </a:rPr>
                                    <m:t>𝑒</m:t>
                                  </m:r>
                                </m:e>
                                <m:sub>
                                  <m:r>
                                    <a:rPr lang="en-US" sz="5000" b="0" i="1" smtClean="0">
                                      <a:solidFill>
                                        <a:srgbClr val="C00000"/>
                                      </a:solidFill>
                                      <a:latin typeface="Cambria Math" panose="02040503050406030204" pitchFamily="18" charset="0"/>
                                    </a:rPr>
                                    <m:t>𝑦</m:t>
                                  </m:r>
                                </m:sub>
                              </m:sSub>
                            </m:e>
                          </m:acc>
                        </m:e>
                      </m:acc>
                    </m:oMath>
                  </m:oMathPara>
                </a14:m>
                <a:endParaRPr lang="en-US" sz="5000" dirty="0">
                  <a:solidFill>
                    <a:srgbClr val="002060"/>
                  </a:solidFill>
                </a:endParaRPr>
              </a:p>
            </p:txBody>
          </p:sp>
        </mc:Choice>
        <mc:Fallback xmlns="">
          <p:sp>
            <p:nvSpPr>
              <p:cNvPr id="41" name="TextBox 40">
                <a:extLst>
                  <a:ext uri="{FF2B5EF4-FFF2-40B4-BE49-F238E27FC236}">
                    <a16:creationId xmlns:a16="http://schemas.microsoft.com/office/drawing/2014/main" id="{90B8B493-1D2B-4456-B8F9-CFD3EDC0FB17}"/>
                  </a:ext>
                </a:extLst>
              </p:cNvPr>
              <p:cNvSpPr txBox="1">
                <a:spLocks noRot="1" noChangeAspect="1" noMove="1" noResize="1" noEditPoints="1" noAdjustHandles="1" noChangeArrowheads="1" noChangeShapeType="1" noTextEdit="1"/>
              </p:cNvSpPr>
              <p:nvPr/>
            </p:nvSpPr>
            <p:spPr>
              <a:xfrm>
                <a:off x="7295734" y="3554975"/>
                <a:ext cx="4313104" cy="104086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B6FD8013-9004-4C21-98D7-63AAD8B48E16}"/>
                  </a:ext>
                </a:extLst>
              </p:cNvPr>
              <p:cNvSpPr/>
              <p:nvPr/>
            </p:nvSpPr>
            <p:spPr>
              <a:xfrm>
                <a:off x="7326880" y="998438"/>
                <a:ext cx="5091265" cy="230832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4800" i="1">
                              <a:latin typeface="Cambria Math" panose="02040503050406030204" pitchFamily="18" charset="0"/>
                            </a:rPr>
                          </m:ctrlPr>
                        </m:sSupPr>
                        <m:e>
                          <m:r>
                            <a:rPr lang="en-US" sz="4800" i="1">
                              <a:solidFill>
                                <a:schemeClr val="accent2">
                                  <a:lumMod val="50000"/>
                                </a:schemeClr>
                              </a:solidFill>
                              <a:latin typeface="Cambria Math" panose="02040503050406030204" pitchFamily="18" charset="0"/>
                            </a:rPr>
                            <m:t>𝐿</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b="0" i="1" smtClean="0">
                          <a:latin typeface="Cambria Math" panose="02040503050406030204" pitchFamily="18" charset="0"/>
                        </a:rPr>
                        <m:t>+</m:t>
                      </m:r>
                      <m:sSup>
                        <m:sSupPr>
                          <m:ctrlPr>
                            <a:rPr lang="en-US" sz="4800" i="1">
                              <a:latin typeface="Cambria Math" panose="02040503050406030204" pitchFamily="18" charset="0"/>
                            </a:rPr>
                          </m:ctrlPr>
                        </m:sSupPr>
                        <m:e>
                          <m:r>
                            <a:rPr lang="en-US" sz="4800" b="0" i="1" smtClean="0">
                              <a:solidFill>
                                <a:srgbClr val="0070C0"/>
                              </a:solidFill>
                              <a:latin typeface="Cambria Math" panose="02040503050406030204" pitchFamily="18" charset="0"/>
                            </a:rPr>
                            <m:t>𝑦</m:t>
                          </m:r>
                        </m:e>
                        <m:sup>
                          <m:r>
                            <a:rPr lang="en-US" sz="4800" i="1">
                              <a:latin typeface="Cambria Math" panose="02040503050406030204" pitchFamily="18" charset="0"/>
                            </a:rPr>
                            <m:t>2</m:t>
                          </m:r>
                        </m:sup>
                      </m:sSup>
                    </m:oMath>
                  </m:oMathPara>
                </a14:m>
                <a:endParaRPr lang="en-CA" sz="4800" dirty="0"/>
              </a:p>
              <a:p>
                <a:pPr/>
                <a14:m>
                  <m:oMathPara xmlns:m="http://schemas.openxmlformats.org/officeDocument/2006/math">
                    <m:oMathParaPr>
                      <m:jc m:val="left"/>
                    </m:oMathParaPr>
                    <m:oMath xmlns:m="http://schemas.openxmlformats.org/officeDocument/2006/math">
                      <m:sSup>
                        <m:sSupPr>
                          <m:ctrlPr>
                            <a:rPr lang="en-US" sz="4800" i="1">
                              <a:latin typeface="Cambria Math" panose="02040503050406030204" pitchFamily="18" charset="0"/>
                            </a:rPr>
                          </m:ctrlPr>
                        </m:sSupPr>
                        <m:e>
                          <m:r>
                            <a:rPr lang="en-US" sz="4800" i="1">
                              <a:solidFill>
                                <a:schemeClr val="accent2">
                                  <a:lumMod val="50000"/>
                                </a:schemeClr>
                              </a:solidFill>
                              <a:latin typeface="Cambria Math" panose="02040503050406030204" pitchFamily="18" charset="0"/>
                            </a:rPr>
                            <m:t>𝐿</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b="0" i="1" smtClean="0">
                                  <a:latin typeface="Cambria Math" panose="02040503050406030204" pitchFamily="18" charset="0"/>
                                </a:rPr>
                                <m:t>4</m:t>
                              </m:r>
                            </m:e>
                          </m:d>
                        </m:e>
                        <m:sup>
                          <m:r>
                            <a:rPr lang="en-US" sz="4800" i="1">
                              <a:latin typeface="Cambria Math" panose="02040503050406030204" pitchFamily="18" charset="0"/>
                            </a:rPr>
                            <m:t>2</m:t>
                          </m:r>
                        </m:sup>
                      </m:sSup>
                      <m:r>
                        <a:rPr lang="en-US" sz="4800" b="0" i="1" smtClean="0">
                          <a:latin typeface="Cambria Math" panose="02040503050406030204" pitchFamily="18" charset="0"/>
                        </a:rPr>
                        <m:t>+</m:t>
                      </m:r>
                      <m:sSup>
                        <m:sSupPr>
                          <m:ctrlPr>
                            <a:rPr lang="en-US" sz="4800" i="1">
                              <a:latin typeface="Cambria Math" panose="02040503050406030204" pitchFamily="18" charset="0"/>
                            </a:rPr>
                          </m:ctrlPr>
                        </m:sSupPr>
                        <m:e>
                          <m:d>
                            <m:dPr>
                              <m:ctrlPr>
                                <a:rPr lang="en-US" sz="4800" b="0" i="1" smtClean="0">
                                  <a:latin typeface="Cambria Math" panose="02040503050406030204" pitchFamily="18" charset="0"/>
                                </a:rPr>
                              </m:ctrlPr>
                            </m:dPr>
                            <m:e>
                              <m:r>
                                <a:rPr lang="en-US" sz="4800" b="0" i="1" smtClean="0">
                                  <a:latin typeface="Cambria Math" panose="02040503050406030204" pitchFamily="18" charset="0"/>
                                </a:rPr>
                                <m:t>3</m:t>
                              </m:r>
                            </m:e>
                          </m:d>
                        </m:e>
                        <m:sup>
                          <m:r>
                            <a:rPr lang="en-US" sz="4800" i="1">
                              <a:latin typeface="Cambria Math" panose="02040503050406030204" pitchFamily="18" charset="0"/>
                            </a:rPr>
                            <m:t>2</m:t>
                          </m:r>
                        </m:sup>
                      </m:sSup>
                    </m:oMath>
                  </m:oMathPara>
                </a14:m>
                <a:endParaRPr lang="en-CA" sz="4800" dirty="0"/>
              </a:p>
              <a:p>
                <a:pPr/>
                <a14:m>
                  <m:oMathPara xmlns:m="http://schemas.openxmlformats.org/officeDocument/2006/math">
                    <m:oMathParaPr>
                      <m:jc m:val="left"/>
                    </m:oMathParaPr>
                    <m:oMath xmlns:m="http://schemas.openxmlformats.org/officeDocument/2006/math">
                      <m:sSup>
                        <m:sSupPr>
                          <m:ctrlPr>
                            <a:rPr lang="en-US" sz="4800" i="1">
                              <a:latin typeface="Cambria Math" panose="02040503050406030204" pitchFamily="18" charset="0"/>
                            </a:rPr>
                          </m:ctrlPr>
                        </m:sSupPr>
                        <m:e>
                          <m:r>
                            <a:rPr lang="en-US" sz="4800" b="0" i="1" smtClean="0">
                              <a:solidFill>
                                <a:schemeClr val="accent2">
                                  <a:lumMod val="50000"/>
                                </a:schemeClr>
                              </a:solidFill>
                              <a:latin typeface="Cambria Math" panose="02040503050406030204" pitchFamily="18" charset="0"/>
                            </a:rPr>
                            <m:t>𝐿</m:t>
                          </m:r>
                        </m:e>
                        <m:sup>
                          <m:r>
                            <a:rPr lang="en-US" sz="4800" i="1">
                              <a:latin typeface="Cambria Math" panose="02040503050406030204" pitchFamily="18" charset="0"/>
                            </a:rPr>
                            <m:t>2</m:t>
                          </m:r>
                        </m:sup>
                      </m:sSup>
                      <m:r>
                        <a:rPr lang="en-US" sz="4800" i="1">
                          <a:latin typeface="Cambria Math" panose="02040503050406030204" pitchFamily="18" charset="0"/>
                        </a:rPr>
                        <m:t>=</m:t>
                      </m:r>
                      <m:r>
                        <a:rPr lang="en-US" sz="4800" b="0" i="1" smtClean="0">
                          <a:latin typeface="Cambria Math" panose="02040503050406030204" pitchFamily="18" charset="0"/>
                        </a:rPr>
                        <m:t>16+9 =25</m:t>
                      </m:r>
                    </m:oMath>
                  </m:oMathPara>
                </a14:m>
                <a:endParaRPr lang="en-CA" sz="4800" dirty="0"/>
              </a:p>
            </p:txBody>
          </p:sp>
        </mc:Choice>
        <mc:Fallback xmlns="">
          <p:sp>
            <p:nvSpPr>
              <p:cNvPr id="43" name="Rectangle 42">
                <a:extLst>
                  <a:ext uri="{FF2B5EF4-FFF2-40B4-BE49-F238E27FC236}">
                    <a16:creationId xmlns:a16="http://schemas.microsoft.com/office/drawing/2014/main" id="{B6FD8013-9004-4C21-98D7-63AAD8B48E16}"/>
                  </a:ext>
                </a:extLst>
              </p:cNvPr>
              <p:cNvSpPr>
                <a:spLocks noRot="1" noChangeAspect="1" noMove="1" noResize="1" noEditPoints="1" noAdjustHandles="1" noChangeArrowheads="1" noChangeShapeType="1" noTextEdit="1"/>
              </p:cNvSpPr>
              <p:nvPr/>
            </p:nvSpPr>
            <p:spPr>
              <a:xfrm>
                <a:off x="7326880" y="998438"/>
                <a:ext cx="5091265" cy="2308324"/>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29644ABB-2D6C-4755-AA87-6FE40E79EBC8}"/>
                  </a:ext>
                </a:extLst>
              </p:cNvPr>
              <p:cNvSpPr/>
              <p:nvPr/>
            </p:nvSpPr>
            <p:spPr>
              <a:xfrm>
                <a:off x="7420288" y="4549676"/>
                <a:ext cx="5179757" cy="230832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4800" i="1">
                              <a:latin typeface="Cambria Math" panose="02040503050406030204" pitchFamily="18" charset="0"/>
                            </a:rPr>
                          </m:ctrlPr>
                        </m:sSupPr>
                        <m:e>
                          <m:r>
                            <a:rPr lang="en-US" sz="4800" i="1">
                              <a:solidFill>
                                <a:schemeClr val="accent2">
                                  <a:lumMod val="50000"/>
                                </a:schemeClr>
                              </a:solidFill>
                              <a:latin typeface="Cambria Math" panose="02040503050406030204" pitchFamily="18" charset="0"/>
                            </a:rPr>
                            <m:t>𝐿</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sup>
                          <m:r>
                            <a:rPr lang="en-US" sz="4800" i="1">
                              <a:latin typeface="Cambria Math" panose="02040503050406030204" pitchFamily="18" charset="0"/>
                            </a:rPr>
                            <m:t>2</m:t>
                          </m:r>
                        </m:sup>
                      </m:sSup>
                      <m:r>
                        <a:rPr lang="en-US" sz="4800" b="0" i="1" smtClean="0">
                          <a:latin typeface="Cambria Math" panose="02040503050406030204" pitchFamily="18" charset="0"/>
                        </a:rPr>
                        <m:t>+</m:t>
                      </m:r>
                      <m:sSup>
                        <m:sSupPr>
                          <m:ctrlPr>
                            <a:rPr lang="en-US" sz="4800" i="1">
                              <a:latin typeface="Cambria Math" panose="02040503050406030204" pitchFamily="18" charset="0"/>
                            </a:rPr>
                          </m:ctrlPr>
                        </m:sSupPr>
                        <m:e>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𝑦</m:t>
                              </m:r>
                            </m:e>
                          </m:acc>
                        </m:e>
                        <m:sup>
                          <m:r>
                            <a:rPr lang="en-US" sz="4800" i="1">
                              <a:latin typeface="Cambria Math" panose="02040503050406030204" pitchFamily="18" charset="0"/>
                            </a:rPr>
                            <m:t>2</m:t>
                          </m:r>
                        </m:sup>
                      </m:sSup>
                    </m:oMath>
                  </m:oMathPara>
                </a14:m>
                <a:endParaRPr lang="en-CA" sz="4800" dirty="0"/>
              </a:p>
              <a:p>
                <a:pPr/>
                <a14:m>
                  <m:oMathPara xmlns:m="http://schemas.openxmlformats.org/officeDocument/2006/math">
                    <m:oMathParaPr>
                      <m:jc m:val="left"/>
                    </m:oMathParaPr>
                    <m:oMath xmlns:m="http://schemas.openxmlformats.org/officeDocument/2006/math">
                      <m:sSup>
                        <m:sSupPr>
                          <m:ctrlPr>
                            <a:rPr lang="en-US" sz="4800" i="1">
                              <a:latin typeface="Cambria Math" panose="02040503050406030204" pitchFamily="18" charset="0"/>
                            </a:rPr>
                          </m:ctrlPr>
                        </m:sSupPr>
                        <m:e>
                          <m:r>
                            <a:rPr lang="en-US" sz="4800" i="1">
                              <a:solidFill>
                                <a:schemeClr val="accent2">
                                  <a:lumMod val="50000"/>
                                </a:schemeClr>
                              </a:solidFill>
                              <a:latin typeface="Cambria Math" panose="02040503050406030204" pitchFamily="18" charset="0"/>
                            </a:rPr>
                            <m:t>𝐿</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b="0" i="1" smtClean="0">
                                  <a:latin typeface="Cambria Math" panose="02040503050406030204" pitchFamily="18" charset="0"/>
                                </a:rPr>
                                <m:t>5</m:t>
                              </m:r>
                            </m:e>
                          </m:d>
                        </m:e>
                        <m:sup>
                          <m:r>
                            <a:rPr lang="en-US" sz="4800" i="1">
                              <a:latin typeface="Cambria Math" panose="02040503050406030204" pitchFamily="18" charset="0"/>
                            </a:rPr>
                            <m:t>2</m:t>
                          </m:r>
                        </m:sup>
                      </m:sSup>
                      <m:r>
                        <a:rPr lang="en-US" sz="4800" b="0" i="1" smtClean="0">
                          <a:latin typeface="Cambria Math" panose="02040503050406030204" pitchFamily="18" charset="0"/>
                        </a:rPr>
                        <m:t>+</m:t>
                      </m:r>
                      <m:sSup>
                        <m:sSupPr>
                          <m:ctrlPr>
                            <a:rPr lang="en-US" sz="4800" i="1">
                              <a:latin typeface="Cambria Math" panose="02040503050406030204" pitchFamily="18" charset="0"/>
                            </a:rPr>
                          </m:ctrlPr>
                        </m:sSupPr>
                        <m:e>
                          <m:d>
                            <m:dPr>
                              <m:ctrlPr>
                                <a:rPr lang="en-US" sz="4800" b="0" i="1" smtClean="0">
                                  <a:latin typeface="Cambria Math" panose="02040503050406030204" pitchFamily="18" charset="0"/>
                                </a:rPr>
                              </m:ctrlPr>
                            </m:dPr>
                            <m:e>
                              <m:r>
                                <a:rPr lang="en-US" sz="4800" b="0" i="1" smtClean="0">
                                  <a:latin typeface="Cambria Math" panose="02040503050406030204" pitchFamily="18" charset="0"/>
                                </a:rPr>
                                <m:t>0</m:t>
                              </m:r>
                            </m:e>
                          </m:d>
                        </m:e>
                        <m:sup>
                          <m:r>
                            <a:rPr lang="en-US" sz="4800" i="1">
                              <a:latin typeface="Cambria Math" panose="02040503050406030204" pitchFamily="18" charset="0"/>
                            </a:rPr>
                            <m:t>2</m:t>
                          </m:r>
                        </m:sup>
                      </m:sSup>
                    </m:oMath>
                  </m:oMathPara>
                </a14:m>
                <a:endParaRPr lang="en-CA" sz="4800" dirty="0"/>
              </a:p>
              <a:p>
                <a:pPr/>
                <a14:m>
                  <m:oMathPara xmlns:m="http://schemas.openxmlformats.org/officeDocument/2006/math">
                    <m:oMathParaPr>
                      <m:jc m:val="left"/>
                    </m:oMathParaPr>
                    <m:oMath xmlns:m="http://schemas.openxmlformats.org/officeDocument/2006/math">
                      <m:sSup>
                        <m:sSupPr>
                          <m:ctrlPr>
                            <a:rPr lang="en-US" sz="4800" i="1">
                              <a:latin typeface="Cambria Math" panose="02040503050406030204" pitchFamily="18" charset="0"/>
                            </a:rPr>
                          </m:ctrlPr>
                        </m:sSupPr>
                        <m:e>
                          <m:r>
                            <a:rPr lang="en-US" sz="4800" i="1">
                              <a:solidFill>
                                <a:schemeClr val="accent2">
                                  <a:lumMod val="50000"/>
                                </a:schemeClr>
                              </a:solidFill>
                              <a:latin typeface="Cambria Math" panose="02040503050406030204" pitchFamily="18" charset="0"/>
                            </a:rPr>
                            <m:t>𝐿</m:t>
                          </m:r>
                        </m:e>
                        <m:sup>
                          <m:r>
                            <a:rPr lang="en-US" sz="4800" i="1">
                              <a:latin typeface="Cambria Math" panose="02040503050406030204" pitchFamily="18" charset="0"/>
                            </a:rPr>
                            <m:t>2</m:t>
                          </m:r>
                        </m:sup>
                      </m:sSup>
                      <m:r>
                        <a:rPr lang="en-US" sz="4800" i="1">
                          <a:latin typeface="Cambria Math" panose="02040503050406030204" pitchFamily="18" charset="0"/>
                        </a:rPr>
                        <m:t>=</m:t>
                      </m:r>
                      <m:r>
                        <a:rPr lang="en-US" sz="4800" b="0" i="1" smtClean="0">
                          <a:latin typeface="Cambria Math" panose="02040503050406030204" pitchFamily="18" charset="0"/>
                        </a:rPr>
                        <m:t>25</m:t>
                      </m:r>
                    </m:oMath>
                  </m:oMathPara>
                </a14:m>
                <a:endParaRPr lang="en-CA" sz="4800" dirty="0"/>
              </a:p>
            </p:txBody>
          </p:sp>
        </mc:Choice>
        <mc:Fallback xmlns="">
          <p:sp>
            <p:nvSpPr>
              <p:cNvPr id="44" name="Rectangle 43">
                <a:extLst>
                  <a:ext uri="{FF2B5EF4-FFF2-40B4-BE49-F238E27FC236}">
                    <a16:creationId xmlns:a16="http://schemas.microsoft.com/office/drawing/2014/main" id="{29644ABB-2D6C-4755-AA87-6FE40E79EBC8}"/>
                  </a:ext>
                </a:extLst>
              </p:cNvPr>
              <p:cNvSpPr>
                <a:spLocks noRot="1" noChangeAspect="1" noMove="1" noResize="1" noEditPoints="1" noAdjustHandles="1" noChangeArrowheads="1" noChangeShapeType="1" noTextEdit="1"/>
              </p:cNvSpPr>
              <p:nvPr/>
            </p:nvSpPr>
            <p:spPr>
              <a:xfrm>
                <a:off x="7420288" y="4549676"/>
                <a:ext cx="5179757" cy="2308324"/>
              </a:xfrm>
              <a:prstGeom prst="rect">
                <a:avLst/>
              </a:prstGeom>
              <a:blipFill>
                <a:blip r:embed="rId7"/>
                <a:stretch>
                  <a:fillRect/>
                </a:stretch>
              </a:blipFill>
            </p:spPr>
            <p:txBody>
              <a:bodyPr/>
              <a:lstStyle/>
              <a:p>
                <a:r>
                  <a:rPr lang="en-CA">
                    <a:noFill/>
                  </a:rPr>
                  <a:t> </a:t>
                </a:r>
              </a:p>
            </p:txBody>
          </p:sp>
        </mc:Fallback>
      </mc:AlternateContent>
      <p:pic>
        <p:nvPicPr>
          <p:cNvPr id="45" name="Picture 4" descr="Pattern, Wood, Retro, Wooden, Surface, Table, Texture">
            <a:extLst>
              <a:ext uri="{FF2B5EF4-FFF2-40B4-BE49-F238E27FC236}">
                <a16:creationId xmlns:a16="http://schemas.microsoft.com/office/drawing/2014/main" id="{DEB19609-AA7D-4791-8B12-4A02BC5C042D}"/>
              </a:ext>
            </a:extLst>
          </p:cNvPr>
          <p:cNvPicPr>
            <a:picLocks noChangeAspect="1" noChangeArrowheads="1"/>
          </p:cNvPicPr>
          <p:nvPr/>
        </p:nvPicPr>
        <p:blipFill rotWithShape="1">
          <a:blip r:embed="rId8">
            <a:alphaModFix amt="70000"/>
            <a:extLst>
              <a:ext uri="{BEBA8EAE-BF5A-486C-A8C5-ECC9F3942E4B}">
                <a14:imgProps xmlns:a14="http://schemas.microsoft.com/office/drawing/2010/main">
                  <a14:imgLayer r:embed="rId9">
                    <a14:imgEffect>
                      <a14:colorTemperature colorTemp="5300"/>
                    </a14:imgEffect>
                  </a14:imgLayer>
                </a14:imgProps>
              </a:ext>
              <a:ext uri="{28A0092B-C50C-407E-A947-70E740481C1C}">
                <a14:useLocalDpi xmlns:a14="http://schemas.microsoft.com/office/drawing/2010/main" val="0"/>
              </a:ext>
            </a:extLst>
          </a:blip>
          <a:srcRect r="8065"/>
          <a:stretch/>
        </p:blipFill>
        <p:spPr bwMode="auto">
          <a:xfrm>
            <a:off x="0" y="0"/>
            <a:ext cx="728570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Pencil, School, Science, Writing, Business, Drawing">
            <a:extLst>
              <a:ext uri="{FF2B5EF4-FFF2-40B4-BE49-F238E27FC236}">
                <a16:creationId xmlns:a16="http://schemas.microsoft.com/office/drawing/2014/main" id="{70743021-C173-4CB3-B7ED-EDC089FED18A}"/>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saturation sat="400000"/>
                    </a14:imgEffect>
                  </a14:imgLayer>
                </a14:imgProps>
              </a:ext>
              <a:ext uri="{28A0092B-C50C-407E-A947-70E740481C1C}">
                <a14:useLocalDpi xmlns:a14="http://schemas.microsoft.com/office/drawing/2010/main" val="0"/>
              </a:ext>
            </a:extLst>
          </a:blip>
          <a:srcRect l="20140" t="33007" r="8194" b="56797"/>
          <a:stretch/>
        </p:blipFill>
        <p:spPr bwMode="auto">
          <a:xfrm rot="8589615">
            <a:off x="66633" y="3039122"/>
            <a:ext cx="7557670" cy="66834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47507BE6-87D9-42CD-AD56-5732A1DC1DF2}"/>
              </a:ext>
            </a:extLst>
          </p:cNvPr>
          <p:cNvGrpSpPr/>
          <p:nvPr/>
        </p:nvGrpSpPr>
        <p:grpSpPr>
          <a:xfrm>
            <a:off x="2465761" y="5456226"/>
            <a:ext cx="4457171" cy="18029"/>
            <a:chOff x="2465761" y="5456226"/>
            <a:chExt cx="4457171" cy="18029"/>
          </a:xfrm>
        </p:grpSpPr>
        <p:cxnSp>
          <p:nvCxnSpPr>
            <p:cNvPr id="52" name="Straight Arrow Connector 51">
              <a:extLst>
                <a:ext uri="{FF2B5EF4-FFF2-40B4-BE49-F238E27FC236}">
                  <a16:creationId xmlns:a16="http://schemas.microsoft.com/office/drawing/2014/main" id="{57FD379A-F196-4CF8-97B8-B0B710EE528C}"/>
                </a:ext>
              </a:extLst>
            </p:cNvPr>
            <p:cNvCxnSpPr>
              <a:cxnSpLocks/>
            </p:cNvCxnSpPr>
            <p:nvPr/>
          </p:nvCxnSpPr>
          <p:spPr>
            <a:xfrm>
              <a:off x="2465761" y="5456226"/>
              <a:ext cx="1482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BD46D0C8-178A-4757-B7A6-B0E3476239A3}"/>
                </a:ext>
              </a:extLst>
            </p:cNvPr>
            <p:cNvCxnSpPr>
              <a:cxnSpLocks/>
            </p:cNvCxnSpPr>
            <p:nvPr/>
          </p:nvCxnSpPr>
          <p:spPr>
            <a:xfrm>
              <a:off x="3944096" y="5456226"/>
              <a:ext cx="1482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0A320BD7-D835-4669-9BDD-5ED9A325056B}"/>
                </a:ext>
              </a:extLst>
            </p:cNvPr>
            <p:cNvCxnSpPr>
              <a:cxnSpLocks/>
            </p:cNvCxnSpPr>
            <p:nvPr/>
          </p:nvCxnSpPr>
          <p:spPr>
            <a:xfrm>
              <a:off x="5440459" y="5474255"/>
              <a:ext cx="1482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5" name="Group 54">
            <a:extLst>
              <a:ext uri="{FF2B5EF4-FFF2-40B4-BE49-F238E27FC236}">
                <a16:creationId xmlns:a16="http://schemas.microsoft.com/office/drawing/2014/main" id="{FFBBEABE-A87C-45BD-BC20-A0D9DE6428FA}"/>
              </a:ext>
            </a:extLst>
          </p:cNvPr>
          <p:cNvGrpSpPr/>
          <p:nvPr/>
        </p:nvGrpSpPr>
        <p:grpSpPr>
          <a:xfrm rot="16200000">
            <a:off x="4710307" y="3283796"/>
            <a:ext cx="4457171" cy="0"/>
            <a:chOff x="2986477" y="6562249"/>
            <a:chExt cx="4709723" cy="0"/>
          </a:xfrm>
        </p:grpSpPr>
        <p:cxnSp>
          <p:nvCxnSpPr>
            <p:cNvPr id="75" name="Straight Arrow Connector 74">
              <a:extLst>
                <a:ext uri="{FF2B5EF4-FFF2-40B4-BE49-F238E27FC236}">
                  <a16:creationId xmlns:a16="http://schemas.microsoft.com/office/drawing/2014/main" id="{D87CA8F8-210D-4D3C-971D-AC0F08BC8441}"/>
                </a:ext>
              </a:extLst>
            </p:cNvPr>
            <p:cNvCxnSpPr>
              <a:cxnSpLocks/>
            </p:cNvCxnSpPr>
            <p:nvPr/>
          </p:nvCxnSpPr>
          <p:spPr>
            <a:xfrm>
              <a:off x="298647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32DB7D68-C9ED-4985-8892-3773FC412D9F}"/>
                </a:ext>
              </a:extLst>
            </p:cNvPr>
            <p:cNvCxnSpPr>
              <a:cxnSpLocks/>
            </p:cNvCxnSpPr>
            <p:nvPr/>
          </p:nvCxnSpPr>
          <p:spPr>
            <a:xfrm>
              <a:off x="454857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1691C1A3-1DEA-43E3-ADF2-482BEED557BA}"/>
                </a:ext>
              </a:extLst>
            </p:cNvPr>
            <p:cNvCxnSpPr>
              <a:cxnSpLocks/>
            </p:cNvCxnSpPr>
            <p:nvPr/>
          </p:nvCxnSpPr>
          <p:spPr>
            <a:xfrm>
              <a:off x="612972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6" name="Group 55">
            <a:extLst>
              <a:ext uri="{FF2B5EF4-FFF2-40B4-BE49-F238E27FC236}">
                <a16:creationId xmlns:a16="http://schemas.microsoft.com/office/drawing/2014/main" id="{3CA8804D-B1C8-4611-ABB2-D7DB6C87B077}"/>
              </a:ext>
            </a:extLst>
          </p:cNvPr>
          <p:cNvGrpSpPr/>
          <p:nvPr/>
        </p:nvGrpSpPr>
        <p:grpSpPr>
          <a:xfrm>
            <a:off x="2044853" y="1503388"/>
            <a:ext cx="5045720" cy="2610224"/>
            <a:chOff x="2141669" y="1223385"/>
            <a:chExt cx="5331620" cy="2758125"/>
          </a:xfrm>
        </p:grpSpPr>
        <p:cxnSp>
          <p:nvCxnSpPr>
            <p:cNvPr id="69" name="Straight Arrow Connector 68">
              <a:extLst>
                <a:ext uri="{FF2B5EF4-FFF2-40B4-BE49-F238E27FC236}">
                  <a16:creationId xmlns:a16="http://schemas.microsoft.com/office/drawing/2014/main" id="{55E117ED-200A-404E-B830-FBD3400C9E95}"/>
                </a:ext>
              </a:extLst>
            </p:cNvPr>
            <p:cNvCxnSpPr>
              <a:cxnSpLocks/>
            </p:cNvCxnSpPr>
            <p:nvPr/>
          </p:nvCxnSpPr>
          <p:spPr>
            <a:xfrm rot="19412510">
              <a:off x="2141669" y="3981510"/>
              <a:ext cx="1566473"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57C0CB3D-D225-44EE-AEBD-8E986014D340}"/>
                </a:ext>
              </a:extLst>
            </p:cNvPr>
            <p:cNvCxnSpPr>
              <a:cxnSpLocks/>
            </p:cNvCxnSpPr>
            <p:nvPr/>
          </p:nvCxnSpPr>
          <p:spPr>
            <a:xfrm rot="19412510">
              <a:off x="3398052" y="3053254"/>
              <a:ext cx="1566473"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C6514F17-D187-4C93-AA9B-11C79A78B440}"/>
                </a:ext>
              </a:extLst>
            </p:cNvPr>
            <p:cNvCxnSpPr>
              <a:cxnSpLocks/>
            </p:cNvCxnSpPr>
            <p:nvPr/>
          </p:nvCxnSpPr>
          <p:spPr>
            <a:xfrm rot="19412510">
              <a:off x="4681077" y="2129000"/>
              <a:ext cx="1566473"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F7DCFC3E-023F-4BF6-B7BC-A5924F32590A}"/>
                </a:ext>
              </a:extLst>
            </p:cNvPr>
            <p:cNvCxnSpPr>
              <a:cxnSpLocks/>
            </p:cNvCxnSpPr>
            <p:nvPr/>
          </p:nvCxnSpPr>
          <p:spPr>
            <a:xfrm rot="19412510">
              <a:off x="5906816" y="1223385"/>
              <a:ext cx="1566473"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3" name="Group 2">
            <a:extLst>
              <a:ext uri="{FF2B5EF4-FFF2-40B4-BE49-F238E27FC236}">
                <a16:creationId xmlns:a16="http://schemas.microsoft.com/office/drawing/2014/main" id="{6911F277-12B9-4A4E-B34A-4652650AC2A2}"/>
              </a:ext>
            </a:extLst>
          </p:cNvPr>
          <p:cNvGrpSpPr/>
          <p:nvPr/>
        </p:nvGrpSpPr>
        <p:grpSpPr>
          <a:xfrm>
            <a:off x="705000" y="2977762"/>
            <a:ext cx="1948236" cy="3467283"/>
            <a:chOff x="705000" y="2977762"/>
            <a:chExt cx="1948236" cy="3467283"/>
          </a:xfrm>
        </p:grpSpPr>
        <p:cxnSp>
          <p:nvCxnSpPr>
            <p:cNvPr id="49" name="Straight Arrow Connector 48">
              <a:extLst>
                <a:ext uri="{FF2B5EF4-FFF2-40B4-BE49-F238E27FC236}">
                  <a16:creationId xmlns:a16="http://schemas.microsoft.com/office/drawing/2014/main" id="{9493BEAF-1D3F-4FE2-B25F-B56BEDCCCC31}"/>
                </a:ext>
              </a:extLst>
            </p:cNvPr>
            <p:cNvCxnSpPr>
              <a:cxnSpLocks/>
            </p:cNvCxnSpPr>
            <p:nvPr/>
          </p:nvCxnSpPr>
          <p:spPr>
            <a:xfrm>
              <a:off x="987427" y="5456226"/>
              <a:ext cx="1482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1" name="Subtitle 2">
                  <a:extLst>
                    <a:ext uri="{FF2B5EF4-FFF2-40B4-BE49-F238E27FC236}">
                      <a16:creationId xmlns:a16="http://schemas.microsoft.com/office/drawing/2014/main" id="{A66422EC-6167-44A2-9475-DB9213AD4174}"/>
                    </a:ext>
                  </a:extLst>
                </p:cNvPr>
                <p:cNvSpPr txBox="1">
                  <a:spLocks/>
                </p:cNvSpPr>
                <p:nvPr/>
              </p:nvSpPr>
              <p:spPr>
                <a:xfrm>
                  <a:off x="1588395" y="5627947"/>
                  <a:ext cx="1064841" cy="8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51" name="Subtitle 2">
                  <a:extLst>
                    <a:ext uri="{FF2B5EF4-FFF2-40B4-BE49-F238E27FC236}">
                      <a16:creationId xmlns:a16="http://schemas.microsoft.com/office/drawing/2014/main" id="{A66422EC-6167-44A2-9475-DB9213AD4174}"/>
                    </a:ext>
                  </a:extLst>
                </p:cNvPr>
                <p:cNvSpPr txBox="1">
                  <a:spLocks noRot="1" noChangeAspect="1" noMove="1" noResize="1" noEditPoints="1" noAdjustHandles="1" noChangeArrowheads="1" noChangeShapeType="1" noTextEdit="1"/>
                </p:cNvSpPr>
                <p:nvPr/>
              </p:nvSpPr>
              <p:spPr>
                <a:xfrm>
                  <a:off x="1588395" y="5627947"/>
                  <a:ext cx="1064841" cy="817098"/>
                </a:xfrm>
                <a:prstGeom prst="rect">
                  <a:avLst/>
                </a:prstGeom>
                <a:blipFill>
                  <a:blip r:embed="rId12"/>
                  <a:stretch>
                    <a:fillRect/>
                  </a:stretch>
                </a:blipFill>
              </p:spPr>
              <p:txBody>
                <a:bodyPr/>
                <a:lstStyle/>
                <a:p>
                  <a:r>
                    <a:rPr lang="en-CA">
                      <a:noFill/>
                    </a:rPr>
                    <a:t> </a:t>
                  </a:r>
                </a:p>
              </p:txBody>
            </p:sp>
          </mc:Fallback>
        </mc:AlternateContent>
        <p:cxnSp>
          <p:nvCxnSpPr>
            <p:cNvPr id="57" name="Straight Arrow Connector 56">
              <a:extLst>
                <a:ext uri="{FF2B5EF4-FFF2-40B4-BE49-F238E27FC236}">
                  <a16:creationId xmlns:a16="http://schemas.microsoft.com/office/drawing/2014/main" id="{8A67F92A-2EDE-4D67-B025-EFDFB9F85691}"/>
                </a:ext>
              </a:extLst>
            </p:cNvPr>
            <p:cNvCxnSpPr>
              <a:cxnSpLocks/>
            </p:cNvCxnSpPr>
            <p:nvPr/>
          </p:nvCxnSpPr>
          <p:spPr>
            <a:xfrm rot="16200000">
              <a:off x="248259" y="4717059"/>
              <a:ext cx="1482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8" name="Subtitle 2">
                  <a:extLst>
                    <a:ext uri="{FF2B5EF4-FFF2-40B4-BE49-F238E27FC236}">
                      <a16:creationId xmlns:a16="http://schemas.microsoft.com/office/drawing/2014/main" id="{10F6BCE0-62EA-4896-8EAF-8F97CD5E49C3}"/>
                    </a:ext>
                  </a:extLst>
                </p:cNvPr>
                <p:cNvSpPr txBox="1">
                  <a:spLocks/>
                </p:cNvSpPr>
                <p:nvPr/>
              </p:nvSpPr>
              <p:spPr>
                <a:xfrm>
                  <a:off x="705000" y="2977762"/>
                  <a:ext cx="1064841" cy="8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𝑦</m:t>
                                </m:r>
                              </m:sub>
                            </m:sSub>
                          </m:e>
                        </m:acc>
                      </m:oMath>
                    </m:oMathPara>
                  </a14:m>
                  <a:endParaRPr lang="en-US" sz="4800" dirty="0">
                    <a:solidFill>
                      <a:srgbClr val="002060"/>
                    </a:solidFill>
                  </a:endParaRPr>
                </a:p>
              </p:txBody>
            </p:sp>
          </mc:Choice>
          <mc:Fallback xmlns="">
            <p:sp>
              <p:nvSpPr>
                <p:cNvPr id="58" name="Subtitle 2">
                  <a:extLst>
                    <a:ext uri="{FF2B5EF4-FFF2-40B4-BE49-F238E27FC236}">
                      <a16:creationId xmlns:a16="http://schemas.microsoft.com/office/drawing/2014/main" id="{10F6BCE0-62EA-4896-8EAF-8F97CD5E49C3}"/>
                    </a:ext>
                  </a:extLst>
                </p:cNvPr>
                <p:cNvSpPr txBox="1">
                  <a:spLocks noRot="1" noChangeAspect="1" noMove="1" noResize="1" noEditPoints="1" noAdjustHandles="1" noChangeArrowheads="1" noChangeShapeType="1" noTextEdit="1"/>
                </p:cNvSpPr>
                <p:nvPr/>
              </p:nvSpPr>
              <p:spPr>
                <a:xfrm>
                  <a:off x="705000" y="2977762"/>
                  <a:ext cx="1064841" cy="817098"/>
                </a:xfrm>
                <a:prstGeom prst="rect">
                  <a:avLst/>
                </a:prstGeom>
                <a:blipFill>
                  <a:blip r:embed="rId13"/>
                  <a:stretch>
                    <a:fillRect/>
                  </a:stretch>
                </a:blipFill>
              </p:spPr>
              <p:txBody>
                <a:bodyPr/>
                <a:lstStyle/>
                <a:p>
                  <a:r>
                    <a:rPr lang="en-CA">
                      <a:noFill/>
                    </a:rPr>
                    <a:t> </a:t>
                  </a:r>
                </a:p>
              </p:txBody>
            </p:sp>
          </mc:Fallback>
        </mc:AlternateContent>
      </p:grpSp>
      <p:grpSp>
        <p:nvGrpSpPr>
          <p:cNvPr id="6" name="Group 5">
            <a:extLst>
              <a:ext uri="{FF2B5EF4-FFF2-40B4-BE49-F238E27FC236}">
                <a16:creationId xmlns:a16="http://schemas.microsoft.com/office/drawing/2014/main" id="{069C6B1B-D658-4B97-9012-6670A5766F87}"/>
              </a:ext>
            </a:extLst>
          </p:cNvPr>
          <p:cNvGrpSpPr/>
          <p:nvPr/>
        </p:nvGrpSpPr>
        <p:grpSpPr>
          <a:xfrm>
            <a:off x="-147488" y="3431291"/>
            <a:ext cx="2574082" cy="1998580"/>
            <a:chOff x="-147488" y="3431291"/>
            <a:chExt cx="2574082" cy="1998580"/>
          </a:xfrm>
        </p:grpSpPr>
        <p:grpSp>
          <p:nvGrpSpPr>
            <p:cNvPr id="59" name="Group 58">
              <a:extLst>
                <a:ext uri="{FF2B5EF4-FFF2-40B4-BE49-F238E27FC236}">
                  <a16:creationId xmlns:a16="http://schemas.microsoft.com/office/drawing/2014/main" id="{93FCD09F-765A-4349-8973-38048E0E19BF}"/>
                </a:ext>
              </a:extLst>
            </p:cNvPr>
            <p:cNvGrpSpPr/>
            <p:nvPr/>
          </p:nvGrpSpPr>
          <p:grpSpPr>
            <a:xfrm>
              <a:off x="143118" y="4236150"/>
              <a:ext cx="2195197" cy="1193721"/>
              <a:chOff x="132178" y="4110990"/>
              <a:chExt cx="2319581" cy="1261360"/>
            </a:xfrm>
          </p:grpSpPr>
          <p:cxnSp>
            <p:nvCxnSpPr>
              <p:cNvPr id="64" name="Straight Arrow Connector 63">
                <a:extLst>
                  <a:ext uri="{FF2B5EF4-FFF2-40B4-BE49-F238E27FC236}">
                    <a16:creationId xmlns:a16="http://schemas.microsoft.com/office/drawing/2014/main" id="{AD06D9DC-B0C8-4AD9-A61A-2CA7925D431F}"/>
                  </a:ext>
                </a:extLst>
              </p:cNvPr>
              <p:cNvCxnSpPr>
                <a:cxnSpLocks/>
              </p:cNvCxnSpPr>
              <p:nvPr/>
            </p:nvCxnSpPr>
            <p:spPr>
              <a:xfrm rot="19412510">
                <a:off x="885286" y="4909765"/>
                <a:ext cx="1566473"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081A1080-AFB9-40CD-BB22-9978C8699266}"/>
                  </a:ext>
                </a:extLst>
              </p:cNvPr>
              <p:cNvCxnSpPr>
                <a:cxnSpLocks/>
              </p:cNvCxnSpPr>
              <p:nvPr/>
            </p:nvCxnSpPr>
            <p:spPr>
              <a:xfrm flipH="1" flipV="1">
                <a:off x="132178" y="4110990"/>
                <a:ext cx="948265" cy="126136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60" name="Subtitle 2">
                  <a:extLst>
                    <a:ext uri="{FF2B5EF4-FFF2-40B4-BE49-F238E27FC236}">
                      <a16:creationId xmlns:a16="http://schemas.microsoft.com/office/drawing/2014/main" id="{FFDE5529-2D1A-4CCB-B01C-5758CECDF976}"/>
                    </a:ext>
                  </a:extLst>
                </p:cNvPr>
                <p:cNvSpPr txBox="1">
                  <a:spLocks/>
                </p:cNvSpPr>
                <p:nvPr/>
              </p:nvSpPr>
              <p:spPr>
                <a:xfrm>
                  <a:off x="1361753" y="3764697"/>
                  <a:ext cx="1064841" cy="8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60" name="Subtitle 2">
                  <a:extLst>
                    <a:ext uri="{FF2B5EF4-FFF2-40B4-BE49-F238E27FC236}">
                      <a16:creationId xmlns:a16="http://schemas.microsoft.com/office/drawing/2014/main" id="{FFDE5529-2D1A-4CCB-B01C-5758CECDF976}"/>
                    </a:ext>
                  </a:extLst>
                </p:cNvPr>
                <p:cNvSpPr txBox="1">
                  <a:spLocks noRot="1" noChangeAspect="1" noMove="1" noResize="1" noEditPoints="1" noAdjustHandles="1" noChangeArrowheads="1" noChangeShapeType="1" noTextEdit="1"/>
                </p:cNvSpPr>
                <p:nvPr/>
              </p:nvSpPr>
              <p:spPr>
                <a:xfrm>
                  <a:off x="1361753" y="3764697"/>
                  <a:ext cx="1064841" cy="817098"/>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1" name="Subtitle 2">
                  <a:extLst>
                    <a:ext uri="{FF2B5EF4-FFF2-40B4-BE49-F238E27FC236}">
                      <a16:creationId xmlns:a16="http://schemas.microsoft.com/office/drawing/2014/main" id="{0125E303-FB59-42B7-A02A-432425A66BE8}"/>
                    </a:ext>
                  </a:extLst>
                </p:cNvPr>
                <p:cNvSpPr txBox="1">
                  <a:spLocks/>
                </p:cNvSpPr>
                <p:nvPr/>
              </p:nvSpPr>
              <p:spPr>
                <a:xfrm>
                  <a:off x="-147488" y="3431291"/>
                  <a:ext cx="1064841" cy="817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𝑦</m:t>
                                    </m:r>
                                  </m:sub>
                                </m:sSub>
                              </m:e>
                            </m:acc>
                          </m:e>
                        </m:acc>
                      </m:oMath>
                    </m:oMathPara>
                  </a14:m>
                  <a:endParaRPr lang="en-US" sz="4800" dirty="0">
                    <a:solidFill>
                      <a:srgbClr val="C00000"/>
                    </a:solidFill>
                  </a:endParaRPr>
                </a:p>
              </p:txBody>
            </p:sp>
          </mc:Choice>
          <mc:Fallback xmlns="">
            <p:sp>
              <p:nvSpPr>
                <p:cNvPr id="61" name="Subtitle 2">
                  <a:extLst>
                    <a:ext uri="{FF2B5EF4-FFF2-40B4-BE49-F238E27FC236}">
                      <a16:creationId xmlns:a16="http://schemas.microsoft.com/office/drawing/2014/main" id="{0125E303-FB59-42B7-A02A-432425A66BE8}"/>
                    </a:ext>
                  </a:extLst>
                </p:cNvPr>
                <p:cNvSpPr txBox="1">
                  <a:spLocks noRot="1" noChangeAspect="1" noMove="1" noResize="1" noEditPoints="1" noAdjustHandles="1" noChangeArrowheads="1" noChangeShapeType="1" noTextEdit="1"/>
                </p:cNvSpPr>
                <p:nvPr/>
              </p:nvSpPr>
              <p:spPr>
                <a:xfrm>
                  <a:off x="-147488" y="3431291"/>
                  <a:ext cx="1064841" cy="817098"/>
                </a:xfrm>
                <a:prstGeom prst="rect">
                  <a:avLst/>
                </a:prstGeom>
                <a:blipFill>
                  <a:blip r:embed="rId15"/>
                  <a:stretch>
                    <a:fillRect b="-5970"/>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2BCD7DA0-F998-4ECB-8EF3-10E93B09E001}"/>
                  </a:ext>
                </a:extLst>
              </p:cNvPr>
              <p:cNvSpPr txBox="1"/>
              <p:nvPr/>
            </p:nvSpPr>
            <p:spPr>
              <a:xfrm>
                <a:off x="3007020" y="2018685"/>
                <a:ext cx="867673" cy="1127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𝑅</m:t>
                          </m:r>
                        </m:e>
                      </m:acc>
                    </m:oMath>
                  </m:oMathPara>
                </a14:m>
                <a:endParaRPr lang="en-US" sz="6000" b="0" i="1" dirty="0">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2BCD7DA0-F998-4ECB-8EF3-10E93B09E001}"/>
                  </a:ext>
                </a:extLst>
              </p:cNvPr>
              <p:cNvSpPr txBox="1">
                <a:spLocks noRot="1" noChangeAspect="1" noMove="1" noResize="1" noEditPoints="1" noAdjustHandles="1" noChangeArrowheads="1" noChangeShapeType="1" noTextEdit="1"/>
              </p:cNvSpPr>
              <p:nvPr/>
            </p:nvSpPr>
            <p:spPr>
              <a:xfrm>
                <a:off x="3007020" y="2018685"/>
                <a:ext cx="867673" cy="1127745"/>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7">
            <p14:nvContentPartPr>
              <p14:cNvPr id="7" name="Ink 6">
                <a:extLst>
                  <a:ext uri="{FF2B5EF4-FFF2-40B4-BE49-F238E27FC236}">
                    <a16:creationId xmlns:a16="http://schemas.microsoft.com/office/drawing/2014/main" id="{6A314A3E-1136-417D-B462-3E2389255339}"/>
                  </a:ext>
                </a:extLst>
              </p14:cNvPr>
              <p14:cNvContentPartPr/>
              <p14:nvPr>
                <p:extLst>
                  <p:ext uri="{42D2F446-02D8-4167-A562-619A0277C38B}">
                    <p15:isNarration xmlns:p15="http://schemas.microsoft.com/office/powerpoint/2012/main" val="1"/>
                  </p:ext>
                </p:extLst>
              </p14:nvPr>
            </p14:nvContentPartPr>
            <p14:xfrm>
              <a:off x="8695080" y="756720"/>
              <a:ext cx="3434760" cy="6048000"/>
            </p14:xfrm>
          </p:contentPart>
        </mc:Choice>
        <mc:Fallback xmlns="">
          <p:pic>
            <p:nvPicPr>
              <p:cNvPr id="7" name="Ink 6">
                <a:extLst>
                  <a:ext uri="{FF2B5EF4-FFF2-40B4-BE49-F238E27FC236}">
                    <a16:creationId xmlns:a16="http://schemas.microsoft.com/office/drawing/2014/main" id="{6A314A3E-1136-417D-B462-3E2389255339}"/>
                  </a:ext>
                </a:extLst>
              </p:cNvPr>
              <p:cNvPicPr>
                <a:picLocks noGrp="1" noRot="1" noChangeAspect="1" noMove="1" noResize="1" noEditPoints="1" noAdjustHandles="1" noChangeArrowheads="1" noChangeShapeType="1"/>
              </p:cNvPicPr>
              <p:nvPr/>
            </p:nvPicPr>
            <p:blipFill>
              <a:blip r:embed="rId18"/>
              <a:stretch>
                <a:fillRect/>
              </a:stretch>
            </p:blipFill>
            <p:spPr>
              <a:xfrm>
                <a:off x="8685720" y="747360"/>
                <a:ext cx="3453480" cy="6066720"/>
              </a:xfrm>
              <a:prstGeom prst="rect">
                <a:avLst/>
              </a:prstGeom>
            </p:spPr>
          </p:pic>
        </mc:Fallback>
      </mc:AlternateContent>
    </p:spTree>
    <p:custDataLst>
      <p:tags r:id="rId1"/>
    </p:custDataLst>
    <p:extLst>
      <p:ext uri="{BB962C8B-B14F-4D97-AF65-F5344CB8AC3E}">
        <p14:creationId xmlns:p14="http://schemas.microsoft.com/office/powerpoint/2010/main" val="754765634"/>
      </p:ext>
    </p:extLst>
  </p:cSld>
  <p:clrMapOvr>
    <a:masterClrMapping/>
  </p:clrMapOvr>
  <mc:AlternateContent xmlns:mc="http://schemas.openxmlformats.org/markup-compatibility/2006" xmlns:p14="http://schemas.microsoft.com/office/powerpoint/2010/main">
    <mc:Choice Requires="p14">
      <p:transition p14:dur="0" advTm="45146"/>
    </mc:Choice>
    <mc:Fallback xmlns="">
      <p:transition advTm="45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down)">
                                      <p:cBhvr>
                                        <p:cTn id="26" dur="500"/>
                                        <p:tgtEl>
                                          <p:spTgt spid="5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down)">
                                      <p:cBhvr>
                                        <p:cTn id="52" dur="500"/>
                                        <p:tgtEl>
                                          <p:spTgt spid="56"/>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1" grpId="0"/>
      <p:bldP spid="43" grpId="0" build="p"/>
      <p:bldP spid="44" grpId="0" build="p"/>
      <p:bldP spid="7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181A617-C71B-4D04-BE81-25530F901977}"/>
                  </a:ext>
                </a:extLst>
              </p:cNvPr>
              <p:cNvSpPr txBox="1"/>
              <p:nvPr/>
            </p:nvSpPr>
            <p:spPr>
              <a:xfrm>
                <a:off x="76201" y="57150"/>
                <a:ext cx="8058150" cy="6762942"/>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sz="4400" i="1" smtClean="0">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solidFill>
                                <a:srgbClr val="00B050"/>
                              </a:solidFill>
                              <a:latin typeface="Cambria Math" panose="02040503050406030204" pitchFamily="18" charset="0"/>
                            </a:rPr>
                            <m:t>𝜙</m:t>
                          </m:r>
                        </m:e>
                      </m:func>
                      <m:r>
                        <a:rPr lang="en-US" sz="4400" b="0" i="1" smtClean="0">
                          <a:latin typeface="Cambria Math" panose="02040503050406030204" pitchFamily="18" charset="0"/>
                        </a:rPr>
                        <m:t>=</m:t>
                      </m:r>
                      <m:r>
                        <a:rPr lang="en-US" sz="4400" i="1" smtClean="0">
                          <a:latin typeface="Cambria Math" panose="02040503050406030204" pitchFamily="18" charset="0"/>
                        </a:rPr>
                        <m:t>𝛾</m:t>
                      </m:r>
                    </m:oMath>
                  </m:oMathPara>
                </a14:m>
                <a:endParaRPr lang="en-US" sz="4400" dirty="0"/>
              </a:p>
              <a:p>
                <a14:m>
                  <m:oMath xmlns:m="http://schemas.openxmlformats.org/officeDocument/2006/math">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solidFill>
                              <a:srgbClr val="00B050"/>
                            </a:solidFill>
                            <a:latin typeface="Cambria Math" panose="02040503050406030204" pitchFamily="18" charset="0"/>
                          </a:rPr>
                          <m:t>𝜙</m:t>
                        </m:r>
                      </m:e>
                    </m:func>
                    <m:r>
                      <a:rPr lang="en-US" sz="4400" i="1">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1</m:t>
                        </m:r>
                      </m:num>
                      <m:den>
                        <m:rad>
                          <m:radPr>
                            <m:degHide m:val="on"/>
                            <m:ctrlPr>
                              <a:rPr lang="en-US" sz="4400" i="1">
                                <a:latin typeface="Cambria Math" panose="02040503050406030204" pitchFamily="18" charset="0"/>
                              </a:rPr>
                            </m:ctrlPr>
                          </m:radPr>
                          <m:deg/>
                          <m:e>
                            <m:r>
                              <a:rPr lang="en-US" sz="4400" i="1">
                                <a:latin typeface="Cambria Math" panose="02040503050406030204" pitchFamily="18" charset="0"/>
                              </a:rPr>
                              <m:t>1−</m:t>
                            </m:r>
                            <m:sSup>
                              <m:sSupPr>
                                <m:ctrlPr>
                                  <a:rPr lang="en-US" sz="4400" i="1">
                                    <a:solidFill>
                                      <a:srgbClr val="7030A0"/>
                                    </a:solidFill>
                                    <a:latin typeface="Cambria Math" panose="02040503050406030204" pitchFamily="18" charset="0"/>
                                  </a:rPr>
                                </m:ctrlPr>
                              </m:sSupPr>
                              <m:e>
                                <m:r>
                                  <a:rPr lang="en-US" sz="4400" i="1">
                                    <a:solidFill>
                                      <a:srgbClr val="7030A0"/>
                                    </a:solidFill>
                                    <a:latin typeface="Cambria Math" panose="02040503050406030204" pitchFamily="18" charset="0"/>
                                  </a:rPr>
                                  <m:t>𝛽</m:t>
                                </m:r>
                              </m:e>
                              <m:sup>
                                <m:r>
                                  <a:rPr lang="en-US" sz="4400" i="1">
                                    <a:latin typeface="Cambria Math" panose="02040503050406030204" pitchFamily="18" charset="0"/>
                                  </a:rPr>
                                  <m:t>2</m:t>
                                </m:r>
                              </m:sup>
                            </m:sSup>
                          </m:e>
                        </m:rad>
                      </m:den>
                    </m:f>
                  </m:oMath>
                </a14:m>
                <a:r>
                  <a:rPr lang="en-CA" sz="4400" dirty="0"/>
                  <a:t> </a:t>
                </a:r>
              </a:p>
              <a:p>
                <a14:m>
                  <m:oMath xmlns:m="http://schemas.openxmlformats.org/officeDocument/2006/math">
                    <m:sSup>
                      <m:sSupPr>
                        <m:ctrlPr>
                          <a:rPr lang="en-US" sz="4400" b="0" i="1" smtClean="0">
                            <a:latin typeface="Cambria Math" panose="02040503050406030204" pitchFamily="18" charset="0"/>
                          </a:rPr>
                        </m:ctrlPr>
                      </m:sSupPr>
                      <m:e>
                        <m:d>
                          <m:dPr>
                            <m:ctrlPr>
                              <a:rPr lang="en-US" sz="4400" b="0" i="1" smtClean="0">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solidFill>
                                      <a:srgbClr val="00B050"/>
                                    </a:solidFill>
                                    <a:latin typeface="Cambria Math" panose="02040503050406030204" pitchFamily="18" charset="0"/>
                                  </a:rPr>
                                  <m:t>𝜙</m:t>
                                </m:r>
                              </m:e>
                            </m:func>
                          </m:e>
                        </m:d>
                      </m:e>
                      <m:sup>
                        <m:r>
                          <a:rPr lang="en-US" sz="4400" b="0" i="1" smtClean="0">
                            <a:latin typeface="Cambria Math" panose="02040503050406030204" pitchFamily="18" charset="0"/>
                          </a:rPr>
                          <m:t>2</m:t>
                        </m:r>
                      </m:sup>
                    </m:sSup>
                    <m:r>
                      <a:rPr lang="en-US" sz="4400" i="1">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1</m:t>
                        </m:r>
                      </m:num>
                      <m:den>
                        <m:r>
                          <a:rPr lang="en-US" sz="4400" i="1">
                            <a:latin typeface="Cambria Math" panose="02040503050406030204" pitchFamily="18" charset="0"/>
                          </a:rPr>
                          <m:t>1−</m:t>
                        </m:r>
                        <m:sSup>
                          <m:sSupPr>
                            <m:ctrlPr>
                              <a:rPr lang="en-US" sz="4400" i="1">
                                <a:solidFill>
                                  <a:srgbClr val="7030A0"/>
                                </a:solidFill>
                                <a:latin typeface="Cambria Math" panose="02040503050406030204" pitchFamily="18" charset="0"/>
                              </a:rPr>
                            </m:ctrlPr>
                          </m:sSupPr>
                          <m:e>
                            <m:r>
                              <a:rPr lang="en-US" sz="4400" i="1">
                                <a:solidFill>
                                  <a:srgbClr val="7030A0"/>
                                </a:solidFill>
                                <a:latin typeface="Cambria Math" panose="02040503050406030204" pitchFamily="18" charset="0"/>
                              </a:rPr>
                              <m:t>𝛽</m:t>
                            </m:r>
                          </m:e>
                          <m:sup>
                            <m:r>
                              <a:rPr lang="en-US" sz="4400" i="1">
                                <a:latin typeface="Cambria Math" panose="02040503050406030204" pitchFamily="18" charset="0"/>
                              </a:rPr>
                              <m:t>2</m:t>
                            </m:r>
                          </m:sup>
                        </m:sSup>
                      </m:den>
                    </m:f>
                  </m:oMath>
                </a14:m>
                <a:r>
                  <a:rPr lang="en-US" sz="4400" dirty="0"/>
                  <a:t> </a:t>
                </a:r>
              </a:p>
              <a:p>
                <a14:m>
                  <m:oMath xmlns:m="http://schemas.openxmlformats.org/officeDocument/2006/math">
                    <m:d>
                      <m:dPr>
                        <m:ctrlPr>
                          <a:rPr lang="en-US" sz="4400" i="1">
                            <a:latin typeface="Cambria Math" panose="02040503050406030204" pitchFamily="18" charset="0"/>
                          </a:rPr>
                        </m:ctrlPr>
                      </m:dPr>
                      <m:e>
                        <m:r>
                          <a:rPr lang="en-US" sz="4400" i="1">
                            <a:latin typeface="Cambria Math" panose="02040503050406030204" pitchFamily="18" charset="0"/>
                          </a:rPr>
                          <m:t>1−</m:t>
                        </m:r>
                        <m:sSup>
                          <m:sSupPr>
                            <m:ctrlPr>
                              <a:rPr lang="en-US" sz="4400" i="1">
                                <a:solidFill>
                                  <a:srgbClr val="7030A0"/>
                                </a:solidFill>
                                <a:latin typeface="Cambria Math" panose="02040503050406030204" pitchFamily="18" charset="0"/>
                              </a:rPr>
                            </m:ctrlPr>
                          </m:sSupPr>
                          <m:e>
                            <m:r>
                              <a:rPr lang="en-US" sz="4400" i="1">
                                <a:solidFill>
                                  <a:srgbClr val="7030A0"/>
                                </a:solidFill>
                                <a:latin typeface="Cambria Math" panose="02040503050406030204" pitchFamily="18" charset="0"/>
                              </a:rPr>
                              <m:t>𝛽</m:t>
                            </m:r>
                          </m:e>
                          <m:sup>
                            <m:r>
                              <a:rPr lang="en-US" sz="4400" i="1">
                                <a:latin typeface="Cambria Math" panose="02040503050406030204" pitchFamily="18" charset="0"/>
                              </a:rPr>
                              <m:t>2</m:t>
                            </m:r>
                          </m:sup>
                        </m:sSup>
                      </m:e>
                    </m:d>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solidFill>
                                      <a:srgbClr val="00B050"/>
                                    </a:solidFill>
                                    <a:latin typeface="Cambria Math" panose="02040503050406030204" pitchFamily="18" charset="0"/>
                                  </a:rPr>
                                  <m:t>𝜙</m:t>
                                </m:r>
                              </m:e>
                            </m:func>
                          </m:e>
                        </m:d>
                      </m:e>
                      <m:sup>
                        <m:r>
                          <a:rPr lang="en-US" sz="4400" i="1">
                            <a:latin typeface="Cambria Math" panose="02040503050406030204" pitchFamily="18" charset="0"/>
                          </a:rPr>
                          <m:t>2</m:t>
                        </m:r>
                      </m:sup>
                    </m:sSup>
                    <m:r>
                      <a:rPr lang="en-US" sz="4400" i="1">
                        <a:latin typeface="Cambria Math" panose="02040503050406030204" pitchFamily="18" charset="0"/>
                      </a:rPr>
                      <m:t>=</m:t>
                    </m:r>
                    <m:r>
                      <a:rPr lang="en-US" sz="4400" b="0" i="1" smtClean="0">
                        <a:latin typeface="Cambria Math" panose="02040503050406030204" pitchFamily="18" charset="0"/>
                      </a:rPr>
                      <m:t>1</m:t>
                    </m:r>
                  </m:oMath>
                </a14:m>
                <a:r>
                  <a:rPr lang="en-CA" sz="4400" dirty="0"/>
                  <a:t>  </a:t>
                </a:r>
              </a:p>
              <a:p>
                <a:pPr/>
                <a14:m>
                  <m:oMathPara xmlns:m="http://schemas.openxmlformats.org/officeDocument/2006/math">
                    <m:oMathParaPr>
                      <m:jc m:val="left"/>
                    </m:oMathParaPr>
                    <m:oMath xmlns:m="http://schemas.openxmlformats.org/officeDocument/2006/math">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func>
                                <m:funcPr>
                                  <m:ctrlPr>
                                    <a:rPr lang="en-US" sz="4400" i="1" smtClean="0">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solidFill>
                                        <a:srgbClr val="00B050"/>
                                      </a:solidFill>
                                      <a:latin typeface="Cambria Math" panose="02040503050406030204" pitchFamily="18" charset="0"/>
                                    </a:rPr>
                                    <m:t>𝜙</m:t>
                                  </m:r>
                                </m:e>
                              </m:func>
                            </m:e>
                          </m:d>
                        </m:e>
                        <m:sup>
                          <m:r>
                            <a:rPr lang="en-US" sz="4400" i="1">
                              <a:latin typeface="Cambria Math" panose="02040503050406030204" pitchFamily="18" charset="0"/>
                            </a:rPr>
                            <m:t>2</m:t>
                          </m:r>
                        </m:sup>
                      </m:sSup>
                      <m:r>
                        <a:rPr lang="en-US" sz="4400" b="0" i="1" smtClean="0">
                          <a:latin typeface="Cambria Math" panose="02040503050406030204" pitchFamily="18" charset="0"/>
                        </a:rPr>
                        <m:t>−</m:t>
                      </m:r>
                      <m:sSup>
                        <m:sSupPr>
                          <m:ctrlPr>
                            <a:rPr lang="en-US" sz="4400" i="1">
                              <a:solidFill>
                                <a:srgbClr val="7030A0"/>
                              </a:solidFill>
                              <a:latin typeface="Cambria Math" panose="02040503050406030204" pitchFamily="18" charset="0"/>
                            </a:rPr>
                          </m:ctrlPr>
                        </m:sSupPr>
                        <m:e>
                          <m:r>
                            <a:rPr lang="en-US" sz="4400" i="1">
                              <a:solidFill>
                                <a:srgbClr val="7030A0"/>
                              </a:solidFill>
                              <a:latin typeface="Cambria Math" panose="02040503050406030204" pitchFamily="18" charset="0"/>
                            </a:rPr>
                            <m:t>𝛽</m:t>
                          </m:r>
                        </m:e>
                        <m:sup>
                          <m:r>
                            <a:rPr lang="en-US" sz="4400" i="1">
                              <a:latin typeface="Cambria Math" panose="02040503050406030204" pitchFamily="18" charset="0"/>
                            </a:rPr>
                            <m:t>2</m:t>
                          </m:r>
                        </m:sup>
                      </m:sSup>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solidFill>
                                        <a:srgbClr val="00B050"/>
                                      </a:solidFill>
                                      <a:latin typeface="Cambria Math" panose="02040503050406030204" pitchFamily="18" charset="0"/>
                                    </a:rPr>
                                    <m:t>𝜙</m:t>
                                  </m:r>
                                </m:e>
                              </m:func>
                            </m:e>
                          </m:d>
                        </m:e>
                        <m:sup>
                          <m:r>
                            <a:rPr lang="en-US" sz="4400" i="1">
                              <a:latin typeface="Cambria Math" panose="02040503050406030204" pitchFamily="18" charset="0"/>
                            </a:rPr>
                            <m:t>2</m:t>
                          </m:r>
                        </m:sup>
                      </m:sSup>
                      <m:r>
                        <a:rPr lang="en-US" sz="4400" i="1">
                          <a:latin typeface="Cambria Math" panose="02040503050406030204" pitchFamily="18" charset="0"/>
                        </a:rPr>
                        <m:t>=1</m:t>
                      </m:r>
                    </m:oMath>
                  </m:oMathPara>
                </a14:m>
                <a:endParaRPr lang="en-US" sz="4400" dirty="0"/>
              </a:p>
              <a:p>
                <a:pPr/>
                <a14:m>
                  <m:oMathPara xmlns:m="http://schemas.openxmlformats.org/officeDocument/2006/math">
                    <m:oMathParaPr>
                      <m:jc m:val="left"/>
                    </m:oMathParaPr>
                    <m:oMath xmlns:m="http://schemas.openxmlformats.org/officeDocument/2006/math">
                      <m:r>
                        <a:rPr lang="en-US" sz="4400" i="1">
                          <a:latin typeface="Cambria Math" panose="02040503050406030204" pitchFamily="18" charset="0"/>
                        </a:rPr>
                        <m:t>−</m:t>
                      </m:r>
                      <m:sSup>
                        <m:sSupPr>
                          <m:ctrlPr>
                            <a:rPr lang="en-US" sz="4400" i="1">
                              <a:solidFill>
                                <a:srgbClr val="7030A0"/>
                              </a:solidFill>
                              <a:latin typeface="Cambria Math" panose="02040503050406030204" pitchFamily="18" charset="0"/>
                            </a:rPr>
                          </m:ctrlPr>
                        </m:sSupPr>
                        <m:e>
                          <m:r>
                            <a:rPr lang="en-US" sz="4400" i="1">
                              <a:solidFill>
                                <a:srgbClr val="7030A0"/>
                              </a:solidFill>
                              <a:latin typeface="Cambria Math" panose="02040503050406030204" pitchFamily="18" charset="0"/>
                            </a:rPr>
                            <m:t>𝛽</m:t>
                          </m:r>
                        </m:e>
                        <m:sup>
                          <m:r>
                            <a:rPr lang="en-US" sz="4400" i="1">
                              <a:latin typeface="Cambria Math" panose="02040503050406030204" pitchFamily="18" charset="0"/>
                            </a:rPr>
                            <m:t>2</m:t>
                          </m:r>
                        </m:sup>
                      </m:sSup>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solidFill>
                                        <a:srgbClr val="00B050"/>
                                      </a:solidFill>
                                      <a:latin typeface="Cambria Math" panose="02040503050406030204" pitchFamily="18" charset="0"/>
                                    </a:rPr>
                                    <m:t>𝜙</m:t>
                                  </m:r>
                                </m:e>
                              </m:func>
                            </m:e>
                          </m:d>
                        </m:e>
                        <m:sup>
                          <m:r>
                            <a:rPr lang="en-US" sz="4400" i="1">
                              <a:latin typeface="Cambria Math" panose="02040503050406030204" pitchFamily="18" charset="0"/>
                            </a:rPr>
                            <m:t>2</m:t>
                          </m:r>
                        </m:sup>
                      </m:sSup>
                      <m:r>
                        <a:rPr lang="en-US" sz="4400" i="1">
                          <a:latin typeface="Cambria Math" panose="02040503050406030204" pitchFamily="18" charset="0"/>
                        </a:rPr>
                        <m:t>=1</m:t>
                      </m:r>
                      <m:r>
                        <a:rPr lang="en-US" sz="4400" b="0" i="1" smtClean="0">
                          <a:latin typeface="Cambria Math" panose="02040503050406030204" pitchFamily="18" charset="0"/>
                        </a:rPr>
                        <m:t>−</m:t>
                      </m:r>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solidFill>
                                        <a:srgbClr val="00B050"/>
                                      </a:solidFill>
                                      <a:latin typeface="Cambria Math" panose="02040503050406030204" pitchFamily="18" charset="0"/>
                                    </a:rPr>
                                    <m:t>𝜙</m:t>
                                  </m:r>
                                </m:e>
                              </m:func>
                            </m:e>
                          </m:d>
                        </m:e>
                        <m:sup>
                          <m:r>
                            <a:rPr lang="en-US" sz="4400" i="1">
                              <a:latin typeface="Cambria Math" panose="02040503050406030204" pitchFamily="18" charset="0"/>
                            </a:rPr>
                            <m:t>2</m:t>
                          </m:r>
                        </m:sup>
                      </m:sSup>
                    </m:oMath>
                  </m:oMathPara>
                </a14:m>
                <a:endParaRPr lang="en-CA" sz="4400" dirty="0"/>
              </a:p>
              <a:p>
                <a:pPr/>
                <a14:m>
                  <m:oMathPara xmlns:m="http://schemas.openxmlformats.org/officeDocument/2006/math">
                    <m:oMathParaPr>
                      <m:jc m:val="left"/>
                    </m:oMathParaPr>
                    <m:oMath xmlns:m="http://schemas.openxmlformats.org/officeDocument/2006/math">
                      <m:r>
                        <a:rPr lang="en-US" sz="4400" i="1">
                          <a:latin typeface="Cambria Math" panose="02040503050406030204" pitchFamily="18" charset="0"/>
                        </a:rPr>
                        <m:t>−</m:t>
                      </m:r>
                      <m:sSup>
                        <m:sSupPr>
                          <m:ctrlPr>
                            <a:rPr lang="en-US" sz="4400" i="1">
                              <a:solidFill>
                                <a:srgbClr val="7030A0"/>
                              </a:solidFill>
                              <a:latin typeface="Cambria Math" panose="02040503050406030204" pitchFamily="18" charset="0"/>
                            </a:rPr>
                          </m:ctrlPr>
                        </m:sSupPr>
                        <m:e>
                          <m:r>
                            <a:rPr lang="en-US" sz="4400" i="1">
                              <a:solidFill>
                                <a:srgbClr val="7030A0"/>
                              </a:solidFill>
                              <a:latin typeface="Cambria Math" panose="02040503050406030204" pitchFamily="18" charset="0"/>
                            </a:rPr>
                            <m:t>𝛽</m:t>
                          </m:r>
                        </m:e>
                        <m:sup>
                          <m:r>
                            <a:rPr lang="en-US" sz="4400" i="1">
                              <a:latin typeface="Cambria Math" panose="02040503050406030204" pitchFamily="18" charset="0"/>
                            </a:rPr>
                            <m:t>2</m:t>
                          </m:r>
                        </m:sup>
                      </m:sSup>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func>
                                <m:funcPr>
                                  <m:ctrlPr>
                                    <a:rPr lang="en-US" sz="4400" i="1" smtClean="0">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solidFill>
                                        <a:srgbClr val="00B050"/>
                                      </a:solidFill>
                                      <a:latin typeface="Cambria Math" panose="02040503050406030204" pitchFamily="18" charset="0"/>
                                    </a:rPr>
                                    <m:t>𝜙</m:t>
                                  </m:r>
                                </m:e>
                              </m:func>
                            </m:e>
                          </m:d>
                        </m:e>
                        <m:sup>
                          <m:r>
                            <a:rPr lang="en-US" sz="4400" i="1">
                              <a:latin typeface="Cambria Math" panose="02040503050406030204" pitchFamily="18" charset="0"/>
                            </a:rPr>
                            <m:t>2</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sinh</m:t>
                                  </m:r>
                                </m:fName>
                                <m:e>
                                  <m:r>
                                    <a:rPr lang="en-US" sz="4400" i="1">
                                      <a:solidFill>
                                        <a:srgbClr val="00B050"/>
                                      </a:solidFill>
                                      <a:latin typeface="Cambria Math" panose="02040503050406030204" pitchFamily="18" charset="0"/>
                                    </a:rPr>
                                    <m:t>𝜙</m:t>
                                  </m:r>
                                </m:e>
                              </m:func>
                            </m:e>
                          </m:d>
                        </m:e>
                        <m:sup>
                          <m:r>
                            <a:rPr lang="en-US" sz="4400" i="1">
                              <a:latin typeface="Cambria Math" panose="02040503050406030204" pitchFamily="18" charset="0"/>
                            </a:rPr>
                            <m:t>2</m:t>
                          </m:r>
                        </m:sup>
                      </m:sSup>
                    </m:oMath>
                  </m:oMathPara>
                </a14:m>
                <a:endParaRPr lang="en-CA" sz="4400" dirty="0"/>
              </a:p>
              <a:p>
                <a14:m>
                  <m:oMath xmlns:m="http://schemas.openxmlformats.org/officeDocument/2006/math">
                    <m:sSup>
                      <m:sSupPr>
                        <m:ctrlPr>
                          <a:rPr lang="en-US" sz="4400" i="1">
                            <a:solidFill>
                              <a:srgbClr val="7030A0"/>
                            </a:solidFill>
                            <a:latin typeface="Cambria Math" panose="02040503050406030204" pitchFamily="18" charset="0"/>
                          </a:rPr>
                        </m:ctrlPr>
                      </m:sSupPr>
                      <m:e>
                        <m:r>
                          <a:rPr lang="en-US" sz="4400" i="1">
                            <a:solidFill>
                              <a:srgbClr val="7030A0"/>
                            </a:solidFill>
                            <a:latin typeface="Cambria Math" panose="02040503050406030204" pitchFamily="18" charset="0"/>
                          </a:rPr>
                          <m:t>𝛽</m:t>
                        </m:r>
                      </m:e>
                      <m:sup>
                        <m:r>
                          <a:rPr lang="en-US" sz="4400" i="1">
                            <a:latin typeface="Cambria Math" panose="02040503050406030204" pitchFamily="18" charset="0"/>
                          </a:rPr>
                          <m:t>2</m:t>
                        </m:r>
                      </m:sup>
                    </m:sSup>
                    <m:r>
                      <a:rPr lang="en-US" sz="4400" i="1">
                        <a:latin typeface="Cambria Math" panose="02040503050406030204" pitchFamily="18" charset="0"/>
                      </a:rPr>
                      <m:t>=</m:t>
                    </m:r>
                    <m:f>
                      <m:fPr>
                        <m:ctrlPr>
                          <a:rPr lang="en-US" sz="4400" b="0" i="1" smtClean="0">
                            <a:latin typeface="Cambria Math" panose="02040503050406030204" pitchFamily="18" charset="0"/>
                          </a:rPr>
                        </m:ctrlPr>
                      </m:fPr>
                      <m:num>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func>
                                  <m:funcPr>
                                    <m:ctrlPr>
                                      <a:rPr lang="en-US" sz="4400" i="1" smtClean="0">
                                        <a:latin typeface="Cambria Math" panose="02040503050406030204" pitchFamily="18" charset="0"/>
                                      </a:rPr>
                                    </m:ctrlPr>
                                  </m:funcPr>
                                  <m:fName>
                                    <m:r>
                                      <m:rPr>
                                        <m:sty m:val="p"/>
                                      </m:rPr>
                                      <a:rPr lang="en-US" sz="4400">
                                        <a:latin typeface="Cambria Math" panose="02040503050406030204" pitchFamily="18" charset="0"/>
                                      </a:rPr>
                                      <m:t>sinh</m:t>
                                    </m:r>
                                  </m:fName>
                                  <m:e>
                                    <m:r>
                                      <a:rPr lang="en-US" sz="4400" i="1">
                                        <a:solidFill>
                                          <a:srgbClr val="00B050"/>
                                        </a:solidFill>
                                        <a:latin typeface="Cambria Math" panose="02040503050406030204" pitchFamily="18" charset="0"/>
                                      </a:rPr>
                                      <m:t>𝜙</m:t>
                                    </m:r>
                                  </m:e>
                                </m:func>
                              </m:e>
                            </m:d>
                          </m:e>
                          <m:sup>
                            <m:r>
                              <a:rPr lang="en-US" sz="4400" i="1">
                                <a:latin typeface="Cambria Math" panose="02040503050406030204" pitchFamily="18" charset="0"/>
                              </a:rPr>
                              <m:t>2</m:t>
                            </m:r>
                          </m:sup>
                        </m:sSup>
                      </m:num>
                      <m:den>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solidFill>
                                          <a:srgbClr val="00B050"/>
                                        </a:solidFill>
                                        <a:latin typeface="Cambria Math" panose="02040503050406030204" pitchFamily="18" charset="0"/>
                                      </a:rPr>
                                      <m:t>𝜙</m:t>
                                    </m:r>
                                  </m:e>
                                </m:func>
                              </m:e>
                            </m:d>
                          </m:e>
                          <m:sup>
                            <m:r>
                              <a:rPr lang="en-US" sz="4400" i="1">
                                <a:latin typeface="Cambria Math" panose="02040503050406030204" pitchFamily="18" charset="0"/>
                              </a:rPr>
                              <m:t>2</m:t>
                            </m:r>
                          </m:sup>
                        </m:sSup>
                      </m:den>
                    </m:f>
                    <m:r>
                      <a:rPr lang="en-US" sz="4400" b="0" i="1" smtClean="0">
                        <a:latin typeface="Cambria Math" panose="02040503050406030204" pitchFamily="18" charset="0"/>
                      </a:rPr>
                      <m:t>=</m:t>
                    </m:r>
                    <m:sSup>
                      <m:sSupPr>
                        <m:ctrlPr>
                          <a:rPr lang="en-US" sz="4400" b="0" i="1" smtClean="0">
                            <a:latin typeface="Cambria Math" panose="02040503050406030204" pitchFamily="18" charset="0"/>
                          </a:rPr>
                        </m:ctrlPr>
                      </m:sSupPr>
                      <m:e>
                        <m:d>
                          <m:dPr>
                            <m:ctrlPr>
                              <a:rPr lang="en-US" sz="4400" b="0" i="1" smtClean="0">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tanh</m:t>
                                </m:r>
                              </m:fName>
                              <m:e>
                                <m:r>
                                  <a:rPr lang="en-US" sz="4400" i="1">
                                    <a:solidFill>
                                      <a:srgbClr val="00B050"/>
                                    </a:solidFill>
                                    <a:latin typeface="Cambria Math" panose="02040503050406030204" pitchFamily="18" charset="0"/>
                                  </a:rPr>
                                  <m:t>𝜙</m:t>
                                </m:r>
                              </m:e>
                            </m:func>
                          </m:e>
                        </m:d>
                      </m:e>
                      <m:sup>
                        <m:r>
                          <a:rPr lang="en-US" sz="4400" b="0" i="1" smtClean="0">
                            <a:latin typeface="Cambria Math" panose="02040503050406030204" pitchFamily="18" charset="0"/>
                          </a:rPr>
                          <m:t>2</m:t>
                        </m:r>
                      </m:sup>
                    </m:sSup>
                  </m:oMath>
                </a14:m>
                <a:r>
                  <a:rPr lang="en-CA" sz="4400" dirty="0"/>
                  <a:t> </a:t>
                </a:r>
              </a:p>
            </p:txBody>
          </p:sp>
        </mc:Choice>
        <mc:Fallback xmlns="">
          <p:sp>
            <p:nvSpPr>
              <p:cNvPr id="5" name="TextBox 4">
                <a:extLst>
                  <a:ext uri="{FF2B5EF4-FFF2-40B4-BE49-F238E27FC236}">
                    <a16:creationId xmlns:a16="http://schemas.microsoft.com/office/drawing/2014/main" id="{4181A617-C71B-4D04-BE81-25530F901977}"/>
                  </a:ext>
                </a:extLst>
              </p:cNvPr>
              <p:cNvSpPr txBox="1">
                <a:spLocks noRot="1" noChangeAspect="1" noMove="1" noResize="1" noEditPoints="1" noAdjustHandles="1" noChangeArrowheads="1" noChangeShapeType="1" noTextEdit="1"/>
              </p:cNvSpPr>
              <p:nvPr/>
            </p:nvSpPr>
            <p:spPr>
              <a:xfrm>
                <a:off x="76201" y="57150"/>
                <a:ext cx="8058150" cy="6762942"/>
              </a:xfrm>
              <a:prstGeom prst="rect">
                <a:avLst/>
              </a:prstGeom>
              <a:blipFill>
                <a:blip r:embed="rId4"/>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6AB441E-756E-4DEA-A24F-BF48A7A7A959}"/>
                  </a:ext>
                </a:extLst>
              </p:cNvPr>
              <p:cNvSpPr txBox="1"/>
              <p:nvPr/>
            </p:nvSpPr>
            <p:spPr>
              <a:xfrm>
                <a:off x="7921869" y="5509580"/>
                <a:ext cx="3946281" cy="1015663"/>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sz="6000" b="0" i="1" smtClean="0">
                          <a:solidFill>
                            <a:srgbClr val="7030A0"/>
                          </a:solidFill>
                          <a:latin typeface="Cambria Math" panose="02040503050406030204" pitchFamily="18" charset="0"/>
                        </a:rPr>
                        <m:t>𝛽</m:t>
                      </m:r>
                      <m:r>
                        <a:rPr lang="en-US" sz="6000" b="0" i="1" smtClean="0">
                          <a:latin typeface="Cambria Math" panose="02040503050406030204" pitchFamily="18" charset="0"/>
                        </a:rPr>
                        <m:t>=</m:t>
                      </m:r>
                      <m:func>
                        <m:funcPr>
                          <m:ctrlPr>
                            <a:rPr lang="en-US" sz="6000" b="0" i="1" smtClean="0">
                              <a:latin typeface="Cambria Math" panose="02040503050406030204" pitchFamily="18" charset="0"/>
                            </a:rPr>
                          </m:ctrlPr>
                        </m:funcPr>
                        <m:fName>
                          <m:r>
                            <m:rPr>
                              <m:sty m:val="p"/>
                            </m:rPr>
                            <a:rPr lang="en-US" sz="6000" b="0" i="0" smtClean="0">
                              <a:latin typeface="Cambria Math" panose="02040503050406030204" pitchFamily="18" charset="0"/>
                            </a:rPr>
                            <m:t>tanh</m:t>
                          </m:r>
                        </m:fName>
                        <m:e>
                          <m:r>
                            <a:rPr lang="en-US" sz="6000" i="1">
                              <a:solidFill>
                                <a:srgbClr val="00B050"/>
                              </a:solidFill>
                              <a:latin typeface="Cambria Math" panose="02040503050406030204" pitchFamily="18" charset="0"/>
                            </a:rPr>
                            <m:t>𝜙</m:t>
                          </m:r>
                        </m:e>
                      </m:func>
                    </m:oMath>
                  </m:oMathPara>
                </a14:m>
                <a:endParaRPr lang="en-CA" sz="6000" dirty="0"/>
              </a:p>
            </p:txBody>
          </p:sp>
        </mc:Choice>
        <mc:Fallback xmlns="">
          <p:sp>
            <p:nvSpPr>
              <p:cNvPr id="6" name="TextBox 5">
                <a:extLst>
                  <a:ext uri="{FF2B5EF4-FFF2-40B4-BE49-F238E27FC236}">
                    <a16:creationId xmlns:a16="http://schemas.microsoft.com/office/drawing/2014/main" id="{C6AB441E-756E-4DEA-A24F-BF48A7A7A959}"/>
                  </a:ext>
                </a:extLst>
              </p:cNvPr>
              <p:cNvSpPr txBox="1">
                <a:spLocks noRot="1" noChangeAspect="1" noMove="1" noResize="1" noEditPoints="1" noAdjustHandles="1" noChangeArrowheads="1" noChangeShapeType="1" noTextEdit="1"/>
              </p:cNvSpPr>
              <p:nvPr/>
            </p:nvSpPr>
            <p:spPr>
              <a:xfrm>
                <a:off x="7921869" y="5509580"/>
                <a:ext cx="3946281" cy="1015663"/>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BD87575-61EB-4776-AC98-15AAAC104088}"/>
                  </a:ext>
                </a:extLst>
              </p:cNvPr>
              <p:cNvSpPr txBox="1"/>
              <p:nvPr/>
            </p:nvSpPr>
            <p:spPr>
              <a:xfrm>
                <a:off x="5537282" y="1811121"/>
                <a:ext cx="6502318" cy="769441"/>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400" b="0" i="1" smtClean="0">
                              <a:latin typeface="Cambria Math" panose="02040503050406030204" pitchFamily="18" charset="0"/>
                            </a:rPr>
                          </m:ctrlPr>
                        </m:sSupPr>
                        <m:e>
                          <m:d>
                            <m:dPr>
                              <m:ctrlPr>
                                <a:rPr lang="en-US" sz="4400" b="0" i="1" smtClean="0">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solidFill>
                                        <a:srgbClr val="00B050"/>
                                      </a:solidFill>
                                      <a:latin typeface="Cambria Math" panose="02040503050406030204" pitchFamily="18" charset="0"/>
                                    </a:rPr>
                                    <m:t>𝜙</m:t>
                                  </m:r>
                                </m:e>
                              </m:func>
                            </m:e>
                          </m:d>
                        </m:e>
                        <m:sup>
                          <m:r>
                            <a:rPr lang="en-US" sz="4400" b="0" i="1" smtClean="0">
                              <a:latin typeface="Cambria Math" panose="02040503050406030204" pitchFamily="18" charset="0"/>
                            </a:rPr>
                            <m:t>2</m:t>
                          </m:r>
                        </m:sup>
                      </m:sSup>
                      <m:r>
                        <a:rPr lang="en-US" sz="4400" b="0" i="1" smtClean="0">
                          <a:latin typeface="Cambria Math" panose="02040503050406030204" pitchFamily="18" charset="0"/>
                        </a:rPr>
                        <m:t>−</m:t>
                      </m:r>
                      <m:sSup>
                        <m:sSupPr>
                          <m:ctrlPr>
                            <a:rPr lang="en-US" sz="4400" b="0" i="1" smtClean="0">
                              <a:latin typeface="Cambria Math" panose="02040503050406030204" pitchFamily="18" charset="0"/>
                            </a:rPr>
                          </m:ctrlPr>
                        </m:sSupPr>
                        <m:e>
                          <m:d>
                            <m:dPr>
                              <m:ctrlPr>
                                <a:rPr lang="en-US" sz="4400" b="0" i="1" smtClean="0">
                                  <a:latin typeface="Cambria Math" panose="02040503050406030204" pitchFamily="18" charset="0"/>
                                </a:rPr>
                              </m:ctrlPr>
                            </m:dPr>
                            <m:e>
                              <m:func>
                                <m:funcPr>
                                  <m:ctrlPr>
                                    <a:rPr lang="en-US" sz="4400" i="1" smtClean="0">
                                      <a:latin typeface="Cambria Math" panose="02040503050406030204" pitchFamily="18" charset="0"/>
                                    </a:rPr>
                                  </m:ctrlPr>
                                </m:funcPr>
                                <m:fName>
                                  <m:r>
                                    <m:rPr>
                                      <m:sty m:val="p"/>
                                    </m:rPr>
                                    <a:rPr lang="en-US" sz="4400" b="0" i="0" smtClean="0">
                                      <a:latin typeface="Cambria Math" panose="02040503050406030204" pitchFamily="18" charset="0"/>
                                    </a:rPr>
                                    <m:t>sin</m:t>
                                  </m:r>
                                  <m:r>
                                    <m:rPr>
                                      <m:sty m:val="p"/>
                                    </m:rPr>
                                    <a:rPr lang="en-US" sz="4400">
                                      <a:latin typeface="Cambria Math" panose="02040503050406030204" pitchFamily="18" charset="0"/>
                                    </a:rPr>
                                    <m:t>h</m:t>
                                  </m:r>
                                </m:fName>
                                <m:e>
                                  <m:r>
                                    <a:rPr lang="en-US" sz="4400" i="1">
                                      <a:solidFill>
                                        <a:srgbClr val="00B050"/>
                                      </a:solidFill>
                                      <a:latin typeface="Cambria Math" panose="02040503050406030204" pitchFamily="18" charset="0"/>
                                    </a:rPr>
                                    <m:t>𝜙</m:t>
                                  </m:r>
                                </m:e>
                              </m:func>
                            </m:e>
                          </m:d>
                        </m:e>
                        <m:sup>
                          <m:r>
                            <a:rPr lang="en-US" sz="4400" b="0" i="1" smtClean="0">
                              <a:latin typeface="Cambria Math" panose="02040503050406030204" pitchFamily="18" charset="0"/>
                            </a:rPr>
                            <m:t>2</m:t>
                          </m:r>
                        </m:sup>
                      </m:sSup>
                      <m:r>
                        <a:rPr lang="en-US" sz="4400" b="0" i="1" smtClean="0">
                          <a:latin typeface="Cambria Math" panose="02040503050406030204" pitchFamily="18" charset="0"/>
                        </a:rPr>
                        <m:t>=1</m:t>
                      </m:r>
                    </m:oMath>
                  </m:oMathPara>
                </a14:m>
                <a:endParaRPr lang="en-US" sz="4400" b="0" i="1" dirty="0">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EBD87575-61EB-4776-AC98-15AAAC104088}"/>
                  </a:ext>
                </a:extLst>
              </p:cNvPr>
              <p:cNvSpPr txBox="1">
                <a:spLocks noRot="1" noChangeAspect="1" noMove="1" noResize="1" noEditPoints="1" noAdjustHandles="1" noChangeArrowheads="1" noChangeShapeType="1" noTextEdit="1"/>
              </p:cNvSpPr>
              <p:nvPr/>
            </p:nvSpPr>
            <p:spPr>
              <a:xfrm>
                <a:off x="5537282" y="1811121"/>
                <a:ext cx="6502318" cy="769441"/>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B76089-D46E-4186-9ACD-046F8B06A12D}"/>
                  </a:ext>
                </a:extLst>
              </p:cNvPr>
              <p:cNvSpPr txBox="1"/>
              <p:nvPr/>
            </p:nvSpPr>
            <p:spPr>
              <a:xfrm>
                <a:off x="8789658" y="153175"/>
                <a:ext cx="3200400" cy="1447640"/>
              </a:xfrm>
              <a:prstGeom prst="rect">
                <a:avLst/>
              </a:prstGeom>
              <a:noFill/>
              <a:ln w="38100">
                <a:solidFill>
                  <a:schemeClr val="tx1"/>
                </a:solidFill>
              </a:ln>
            </p:spPr>
            <p:txBody>
              <a:bodyPr wrap="square" rtlCol="0">
                <a:spAutoFit/>
              </a:bodyPr>
              <a:lstStyle/>
              <a:p>
                <a14:m>
                  <m:oMath xmlns:m="http://schemas.openxmlformats.org/officeDocument/2006/math">
                    <m:r>
                      <a:rPr lang="en-US" sz="5400" i="1" smtClean="0">
                        <a:latin typeface="Cambria Math" panose="02040503050406030204" pitchFamily="18" charset="0"/>
                      </a:rPr>
                      <m:t>𝛾</m:t>
                    </m:r>
                    <m:r>
                      <a:rPr lang="en-US" sz="5400" i="1" smtClean="0">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1</m:t>
                        </m:r>
                      </m:num>
                      <m:den>
                        <m:rad>
                          <m:radPr>
                            <m:degHide m:val="on"/>
                            <m:ctrlPr>
                              <a:rPr lang="en-US" sz="5400" b="0" i="1" smtClean="0">
                                <a:latin typeface="Cambria Math" panose="02040503050406030204" pitchFamily="18" charset="0"/>
                              </a:rPr>
                            </m:ctrlPr>
                          </m:radPr>
                          <m:deg/>
                          <m:e>
                            <m:r>
                              <a:rPr lang="en-US" sz="5400" i="1">
                                <a:latin typeface="Cambria Math" panose="02040503050406030204" pitchFamily="18" charset="0"/>
                              </a:rPr>
                              <m:t>1−</m:t>
                            </m:r>
                            <m:sSup>
                              <m:sSupPr>
                                <m:ctrlPr>
                                  <a:rPr lang="en-US" sz="5400" i="1">
                                    <a:solidFill>
                                      <a:srgbClr val="7030A0"/>
                                    </a:solidFill>
                                    <a:latin typeface="Cambria Math" panose="02040503050406030204" pitchFamily="18" charset="0"/>
                                  </a:rPr>
                                </m:ctrlPr>
                              </m:sSupPr>
                              <m:e>
                                <m:r>
                                  <a:rPr lang="en-US" sz="5400" i="1">
                                    <a:solidFill>
                                      <a:srgbClr val="7030A0"/>
                                    </a:solidFill>
                                    <a:latin typeface="Cambria Math" panose="02040503050406030204" pitchFamily="18" charset="0"/>
                                  </a:rPr>
                                  <m:t>𝛽</m:t>
                                </m:r>
                              </m:e>
                              <m:sup>
                                <m:r>
                                  <a:rPr lang="en-US" sz="5400" i="1">
                                    <a:latin typeface="Cambria Math" panose="02040503050406030204" pitchFamily="18" charset="0"/>
                                  </a:rPr>
                                  <m:t>2</m:t>
                                </m:r>
                              </m:sup>
                            </m:sSup>
                          </m:e>
                        </m:rad>
                      </m:den>
                    </m:f>
                  </m:oMath>
                </a14:m>
                <a:r>
                  <a:rPr lang="en-CA" sz="5400" dirty="0"/>
                  <a:t> </a:t>
                </a:r>
              </a:p>
            </p:txBody>
          </p:sp>
        </mc:Choice>
        <mc:Fallback xmlns="">
          <p:sp>
            <p:nvSpPr>
              <p:cNvPr id="12" name="TextBox 11">
                <a:extLst>
                  <a:ext uri="{FF2B5EF4-FFF2-40B4-BE49-F238E27FC236}">
                    <a16:creationId xmlns:a16="http://schemas.microsoft.com/office/drawing/2014/main" id="{9DB76089-D46E-4186-9ACD-046F8B06A12D}"/>
                  </a:ext>
                </a:extLst>
              </p:cNvPr>
              <p:cNvSpPr txBox="1">
                <a:spLocks noRot="1" noChangeAspect="1" noMove="1" noResize="1" noEditPoints="1" noAdjustHandles="1" noChangeArrowheads="1" noChangeShapeType="1" noTextEdit="1"/>
              </p:cNvSpPr>
              <p:nvPr/>
            </p:nvSpPr>
            <p:spPr>
              <a:xfrm>
                <a:off x="8789658" y="153175"/>
                <a:ext cx="3200400" cy="1447640"/>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 name="Ink 1">
                <a:extLst>
                  <a:ext uri="{FF2B5EF4-FFF2-40B4-BE49-F238E27FC236}">
                    <a16:creationId xmlns:a16="http://schemas.microsoft.com/office/drawing/2014/main" id="{573B3945-ABE6-4D98-9D65-5F5743824B39}"/>
                  </a:ext>
                </a:extLst>
              </p14:cNvPr>
              <p14:cNvContentPartPr/>
              <p14:nvPr>
                <p:extLst>
                  <p:ext uri="{42D2F446-02D8-4167-A562-619A0277C38B}">
                    <p15:isNarration xmlns:p15="http://schemas.microsoft.com/office/powerpoint/2012/main" val="1"/>
                  </p:ext>
                </p:extLst>
              </p14:nvPr>
            </p14:nvContentPartPr>
            <p14:xfrm>
              <a:off x="7496640" y="2659680"/>
              <a:ext cx="793080" cy="1619640"/>
            </p14:xfrm>
          </p:contentPart>
        </mc:Choice>
        <mc:Fallback xmlns="">
          <p:pic>
            <p:nvPicPr>
              <p:cNvPr id="2" name="Ink 1">
                <a:extLst>
                  <a:ext uri="{FF2B5EF4-FFF2-40B4-BE49-F238E27FC236}">
                    <a16:creationId xmlns:a16="http://schemas.microsoft.com/office/drawing/2014/main" id="{573B3945-ABE6-4D98-9D65-5F5743824B39}"/>
                  </a:ext>
                </a:extLst>
              </p:cNvPr>
              <p:cNvPicPr>
                <a:picLocks noGrp="1" noRot="1" noChangeAspect="1" noMove="1" noResize="1" noEditPoints="1" noAdjustHandles="1" noChangeArrowheads="1" noChangeShapeType="1"/>
              </p:cNvPicPr>
              <p:nvPr/>
            </p:nvPicPr>
            <p:blipFill>
              <a:blip r:embed="rId9"/>
              <a:stretch>
                <a:fillRect/>
              </a:stretch>
            </p:blipFill>
            <p:spPr>
              <a:xfrm>
                <a:off x="7487280" y="2650320"/>
                <a:ext cx="811800" cy="1638360"/>
              </a:xfrm>
              <a:prstGeom prst="rect">
                <a:avLst/>
              </a:prstGeom>
            </p:spPr>
          </p:pic>
        </mc:Fallback>
      </mc:AlternateContent>
    </p:spTree>
    <p:custDataLst>
      <p:tags r:id="rId1"/>
    </p:custDataLst>
    <p:extLst>
      <p:ext uri="{BB962C8B-B14F-4D97-AF65-F5344CB8AC3E}">
        <p14:creationId xmlns:p14="http://schemas.microsoft.com/office/powerpoint/2010/main" val="4127397972"/>
      </p:ext>
    </p:extLst>
  </p:cSld>
  <p:clrMapOvr>
    <a:masterClrMapping/>
  </p:clrMapOvr>
  <mc:AlternateContent xmlns:mc="http://schemas.openxmlformats.org/markup-compatibility/2006" xmlns:p14="http://schemas.microsoft.com/office/powerpoint/2010/main">
    <mc:Choice Requires="p14">
      <p:transition spd="slow" p14:dur="2000" advTm="21706"/>
    </mc:Choice>
    <mc:Fallback xmlns="">
      <p:transition spd="slow" advTm="21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11" grpId="0" animBg="1"/>
      <p:bldP spid="1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181A617-C71B-4D04-BE81-25530F901977}"/>
                  </a:ext>
                </a:extLst>
              </p:cNvPr>
              <p:cNvSpPr txBox="1"/>
              <p:nvPr/>
            </p:nvSpPr>
            <p:spPr>
              <a:xfrm>
                <a:off x="187568" y="-58995"/>
                <a:ext cx="2968586" cy="769441"/>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400" i="1" smtClean="0">
                          <a:latin typeface="Cambria Math" panose="02040503050406030204" pitchFamily="18" charset="0"/>
                        </a:rPr>
                        <m:t>𝛾</m:t>
                      </m:r>
                      <m:r>
                        <a:rPr lang="en-US" sz="4400" b="0" i="1" smtClean="0">
                          <a:latin typeface="Cambria Math" panose="02040503050406030204" pitchFamily="18" charset="0"/>
                        </a:rPr>
                        <m:t>=</m:t>
                      </m:r>
                      <m:func>
                        <m:funcPr>
                          <m:ctrlPr>
                            <a:rPr lang="en-US" sz="4400" b="0" i="1" smtClean="0">
                              <a:latin typeface="Cambria Math" panose="02040503050406030204" pitchFamily="18" charset="0"/>
                            </a:rPr>
                          </m:ctrlPr>
                        </m:funcPr>
                        <m:fName>
                          <m:r>
                            <m:rPr>
                              <m:sty m:val="p"/>
                            </m:rPr>
                            <a:rPr lang="en-US" sz="4400" b="0" i="0" smtClean="0">
                              <a:latin typeface="Cambria Math" panose="02040503050406030204" pitchFamily="18" charset="0"/>
                            </a:rPr>
                            <m:t>cosh</m:t>
                          </m:r>
                        </m:fName>
                        <m:e>
                          <m:r>
                            <a:rPr lang="en-US" sz="4400" b="0" i="1" smtClean="0">
                              <a:solidFill>
                                <a:srgbClr val="00B050"/>
                              </a:solidFill>
                              <a:latin typeface="Cambria Math" panose="02040503050406030204" pitchFamily="18" charset="0"/>
                            </a:rPr>
                            <m:t>𝜙</m:t>
                          </m:r>
                        </m:e>
                      </m:func>
                    </m:oMath>
                  </m:oMathPara>
                </a14:m>
                <a:endParaRPr lang="en-CA" sz="4400" dirty="0"/>
              </a:p>
            </p:txBody>
          </p:sp>
        </mc:Choice>
        <mc:Fallback xmlns="">
          <p:sp>
            <p:nvSpPr>
              <p:cNvPr id="5" name="TextBox 4">
                <a:extLst>
                  <a:ext uri="{FF2B5EF4-FFF2-40B4-BE49-F238E27FC236}">
                    <a16:creationId xmlns:a16="http://schemas.microsoft.com/office/drawing/2014/main" id="{4181A617-C71B-4D04-BE81-25530F901977}"/>
                  </a:ext>
                </a:extLst>
              </p:cNvPr>
              <p:cNvSpPr txBox="1">
                <a:spLocks noRot="1" noChangeAspect="1" noMove="1" noResize="1" noEditPoints="1" noAdjustHandles="1" noChangeArrowheads="1" noChangeShapeType="1" noTextEdit="1"/>
              </p:cNvSpPr>
              <p:nvPr/>
            </p:nvSpPr>
            <p:spPr>
              <a:xfrm>
                <a:off x="187568" y="-58995"/>
                <a:ext cx="2968586" cy="769441"/>
              </a:xfrm>
              <a:prstGeom prst="rect">
                <a:avLst/>
              </a:prstGeom>
              <a:blipFill>
                <a:blip r:embed="rId4"/>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8DE649D-1F8D-4756-9788-AF070C08624C}"/>
                  </a:ext>
                </a:extLst>
              </p:cNvPr>
              <p:cNvSpPr txBox="1"/>
              <p:nvPr/>
            </p:nvSpPr>
            <p:spPr>
              <a:xfrm>
                <a:off x="0" y="645317"/>
                <a:ext cx="6203401" cy="1848519"/>
              </a:xfrm>
              <a:prstGeom prst="rect">
                <a:avLst/>
              </a:prstGeom>
              <a:noFill/>
              <a:ln w="38100">
                <a:noFill/>
              </a:ln>
            </p:spPr>
            <p:txBody>
              <a:bodyPr wrap="square" rtlCol="0">
                <a:spAutoFit/>
              </a:bodyPr>
              <a:lstStyle/>
              <a:p>
                <a14:m>
                  <m:oMath xmlns:m="http://schemas.openxmlformats.org/officeDocument/2006/math">
                    <m:r>
                      <a:rPr lang="en-US" sz="4400" i="1" smtClean="0">
                        <a:latin typeface="Cambria Math" panose="02040503050406030204" pitchFamily="18" charset="0"/>
                      </a:rPr>
                      <m:t>𝛾</m:t>
                    </m:r>
                    <m:r>
                      <a:rPr lang="en-US" sz="4400" b="0" i="1" smtClean="0">
                        <a:solidFill>
                          <a:srgbClr val="7030A0"/>
                        </a:solidFill>
                        <a:latin typeface="Cambria Math" panose="02040503050406030204" pitchFamily="18" charset="0"/>
                      </a:rPr>
                      <m:t>𝛽</m:t>
                    </m:r>
                    <m:r>
                      <a:rPr lang="en-US" sz="4400" b="0" i="1" smtClean="0">
                        <a:latin typeface="Cambria Math" panose="02040503050406030204" pitchFamily="18" charset="0"/>
                      </a:rPr>
                      <m:t>=</m:t>
                    </m:r>
                    <m:d>
                      <m:dPr>
                        <m:ctrlPr>
                          <a:rPr lang="en-US" sz="4400" i="1">
                            <a:latin typeface="Cambria Math" panose="02040503050406030204" pitchFamily="18" charset="0"/>
                          </a:rPr>
                        </m:ctrlPr>
                      </m:dPr>
                      <m:e>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solidFill>
                                  <a:srgbClr val="00B050"/>
                                </a:solidFill>
                                <a:latin typeface="Cambria Math" panose="02040503050406030204" pitchFamily="18" charset="0"/>
                              </a:rPr>
                              <m:t>𝜙</m:t>
                            </m:r>
                          </m:e>
                        </m:func>
                      </m:e>
                    </m:d>
                    <m:d>
                      <m:dPr>
                        <m:ctrlPr>
                          <a:rPr lang="en-US" sz="4400" i="1">
                            <a:latin typeface="Cambria Math" panose="02040503050406030204" pitchFamily="18" charset="0"/>
                          </a:rPr>
                        </m:ctrlPr>
                      </m:dPr>
                      <m:e>
                        <m:f>
                          <m:fPr>
                            <m:ctrlPr>
                              <a:rPr lang="en-US" sz="4400" b="0" i="1" smtClean="0">
                                <a:latin typeface="Cambria Math" panose="02040503050406030204" pitchFamily="18" charset="0"/>
                              </a:rPr>
                            </m:ctrlPr>
                          </m:fPr>
                          <m:num>
                            <m:func>
                              <m:funcPr>
                                <m:ctrlPr>
                                  <a:rPr lang="en-US" sz="4400" b="0" i="1" smtClean="0">
                                    <a:latin typeface="Cambria Math" panose="02040503050406030204" pitchFamily="18" charset="0"/>
                                  </a:rPr>
                                </m:ctrlPr>
                              </m:funcPr>
                              <m:fName>
                                <m:r>
                                  <m:rPr>
                                    <m:sty m:val="p"/>
                                  </m:rPr>
                                  <a:rPr lang="en-US" sz="4400" b="0" i="0" smtClean="0">
                                    <a:latin typeface="Cambria Math" panose="02040503050406030204" pitchFamily="18" charset="0"/>
                                  </a:rPr>
                                  <m:t>sinh</m:t>
                                </m:r>
                              </m:fName>
                              <m:e>
                                <m:r>
                                  <a:rPr lang="en-US" sz="4400" i="1">
                                    <a:solidFill>
                                      <a:srgbClr val="00B050"/>
                                    </a:solidFill>
                                    <a:latin typeface="Cambria Math" panose="02040503050406030204" pitchFamily="18" charset="0"/>
                                  </a:rPr>
                                  <m:t>𝜙</m:t>
                                </m:r>
                              </m:e>
                            </m:func>
                          </m:num>
                          <m:den>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r>
                                  <a:rPr lang="en-US" sz="4400" i="1">
                                    <a:solidFill>
                                      <a:srgbClr val="00B050"/>
                                    </a:solidFill>
                                    <a:latin typeface="Cambria Math" panose="02040503050406030204" pitchFamily="18" charset="0"/>
                                  </a:rPr>
                                  <m:t>𝜙</m:t>
                                </m:r>
                              </m:e>
                            </m:func>
                          </m:den>
                        </m:f>
                      </m:e>
                    </m:d>
                  </m:oMath>
                </a14:m>
                <a:r>
                  <a:rPr lang="en-CA" sz="4400" dirty="0"/>
                  <a:t> </a:t>
                </a:r>
              </a:p>
              <a:p>
                <a:pPr/>
                <a14:m>
                  <m:oMathPara xmlns:m="http://schemas.openxmlformats.org/officeDocument/2006/math">
                    <m:oMathParaPr>
                      <m:jc m:val="left"/>
                    </m:oMathParaPr>
                    <m:oMath xmlns:m="http://schemas.openxmlformats.org/officeDocument/2006/math">
                      <m:r>
                        <a:rPr lang="en-US" sz="4400" i="1" smtClean="0">
                          <a:solidFill>
                            <a:schemeClr val="bg1"/>
                          </a:solidFill>
                          <a:latin typeface="Cambria Math" panose="02040503050406030204" pitchFamily="18" charset="0"/>
                        </a:rPr>
                        <m:t>𝛾</m:t>
                      </m:r>
                      <m:r>
                        <a:rPr lang="en-US" sz="4400" i="1">
                          <a:solidFill>
                            <a:schemeClr val="bg1"/>
                          </a:solidFill>
                          <a:latin typeface="Cambria Math" panose="02040503050406030204" pitchFamily="18" charset="0"/>
                        </a:rPr>
                        <m:t>𝛽</m:t>
                      </m:r>
                      <m:r>
                        <a:rPr lang="en-US" sz="4400" i="1">
                          <a:latin typeface="Cambria Math" panose="02040503050406030204" pitchFamily="18" charset="0"/>
                        </a:rPr>
                        <m:t>=</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sinh</m:t>
                          </m:r>
                        </m:fName>
                        <m:e>
                          <m:r>
                            <a:rPr lang="en-US" sz="4400" i="1">
                              <a:solidFill>
                                <a:srgbClr val="00B050"/>
                              </a:solidFill>
                              <a:latin typeface="Cambria Math" panose="02040503050406030204" pitchFamily="18" charset="0"/>
                            </a:rPr>
                            <m:t>𝜙</m:t>
                          </m:r>
                        </m:e>
                      </m:func>
                    </m:oMath>
                  </m:oMathPara>
                </a14:m>
                <a:endParaRPr lang="en-CA" sz="4400" dirty="0"/>
              </a:p>
            </p:txBody>
          </p:sp>
        </mc:Choice>
        <mc:Fallback xmlns="">
          <p:sp>
            <p:nvSpPr>
              <p:cNvPr id="8" name="TextBox 7">
                <a:extLst>
                  <a:ext uri="{FF2B5EF4-FFF2-40B4-BE49-F238E27FC236}">
                    <a16:creationId xmlns:a16="http://schemas.microsoft.com/office/drawing/2014/main" id="{88DE649D-1F8D-4756-9788-AF070C08624C}"/>
                  </a:ext>
                </a:extLst>
              </p:cNvPr>
              <p:cNvSpPr txBox="1">
                <a:spLocks noRot="1" noChangeAspect="1" noMove="1" noResize="1" noEditPoints="1" noAdjustHandles="1" noChangeArrowheads="1" noChangeShapeType="1" noTextEdit="1"/>
              </p:cNvSpPr>
              <p:nvPr/>
            </p:nvSpPr>
            <p:spPr>
              <a:xfrm>
                <a:off x="0" y="645317"/>
                <a:ext cx="6203401" cy="1848519"/>
              </a:xfrm>
              <a:prstGeom prst="rect">
                <a:avLst/>
              </a:prstGeom>
              <a:blipFill>
                <a:blip r:embed="rId5"/>
                <a:stretch>
                  <a:fillRect/>
                </a:stretch>
              </a:blipFill>
              <a:ln w="38100">
                <a:noFill/>
              </a:ln>
            </p:spPr>
            <p:txBody>
              <a:bodyPr/>
              <a:lstStyle/>
              <a:p>
                <a:r>
                  <a:rPr lang="en-CA">
                    <a:noFill/>
                  </a:rPr>
                  <a:t> </a:t>
                </a:r>
              </a:p>
            </p:txBody>
          </p:sp>
        </mc:Fallback>
      </mc:AlternateContent>
      <p:cxnSp>
        <p:nvCxnSpPr>
          <p:cNvPr id="11" name="Straight Connector 10">
            <a:extLst>
              <a:ext uri="{FF2B5EF4-FFF2-40B4-BE49-F238E27FC236}">
                <a16:creationId xmlns:a16="http://schemas.microsoft.com/office/drawing/2014/main" id="{A4923C1E-7BBF-48D2-83E7-1563FE1C9A31}"/>
              </a:ext>
            </a:extLst>
          </p:cNvPr>
          <p:cNvCxnSpPr>
            <a:cxnSpLocks/>
          </p:cNvCxnSpPr>
          <p:nvPr/>
        </p:nvCxnSpPr>
        <p:spPr>
          <a:xfrm flipV="1">
            <a:off x="6097338" y="2"/>
            <a:ext cx="0" cy="263347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7F13DD7-678C-44AB-8D97-0D6DAEF396E7}"/>
              </a:ext>
            </a:extLst>
          </p:cNvPr>
          <p:cNvCxnSpPr>
            <a:cxnSpLocks/>
          </p:cNvCxnSpPr>
          <p:nvPr/>
        </p:nvCxnSpPr>
        <p:spPr>
          <a:xfrm flipH="1">
            <a:off x="0" y="2614544"/>
            <a:ext cx="611505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F4857DD-643E-4DC9-83DA-D436395305C0}"/>
                  </a:ext>
                </a:extLst>
              </p:cNvPr>
              <p:cNvSpPr txBox="1"/>
              <p:nvPr/>
            </p:nvSpPr>
            <p:spPr>
              <a:xfrm>
                <a:off x="6446882" y="929435"/>
                <a:ext cx="5074557" cy="2024465"/>
              </a:xfrm>
              <a:prstGeom prst="rect">
                <a:avLst/>
              </a:prstGeom>
              <a:noFill/>
              <a:ln w="38100">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6600" i="1" smtClean="0">
                              <a:latin typeface="Cambria Math" panose="02040503050406030204" pitchFamily="18" charset="0"/>
                            </a:rPr>
                          </m:ctrlPr>
                        </m:dPr>
                        <m:e>
                          <m:m>
                            <m:mPr>
                              <m:mcs>
                                <m:mc>
                                  <m:mcPr>
                                    <m:count m:val="2"/>
                                    <m:mcJc m:val="center"/>
                                  </m:mcPr>
                                </m:mc>
                              </m:mcs>
                              <m:ctrlPr>
                                <a:rPr lang="en-US" sz="6600" i="1">
                                  <a:latin typeface="Cambria Math" panose="02040503050406030204" pitchFamily="18" charset="0"/>
                                </a:rPr>
                              </m:ctrlPr>
                            </m:mPr>
                            <m:mr>
                              <m:e>
                                <m:r>
                                  <a:rPr lang="en-US" sz="6600" i="1">
                                    <a:latin typeface="Cambria Math" panose="02040503050406030204" pitchFamily="18" charset="0"/>
                                  </a:rPr>
                                  <m:t>𝛾</m:t>
                                </m:r>
                              </m:e>
                              <m:e>
                                <m:r>
                                  <a:rPr lang="en-US" sz="6600" i="1">
                                    <a:latin typeface="Cambria Math" panose="02040503050406030204" pitchFamily="18" charset="0"/>
                                  </a:rPr>
                                  <m:t>−</m:t>
                                </m:r>
                                <m:r>
                                  <a:rPr lang="en-US" sz="6600" i="1">
                                    <a:latin typeface="Cambria Math" panose="02040503050406030204" pitchFamily="18" charset="0"/>
                                  </a:rPr>
                                  <m:t>𝛾𝛽</m:t>
                                </m:r>
                              </m:e>
                            </m:mr>
                            <m:mr>
                              <m:e>
                                <m:r>
                                  <a:rPr lang="en-US" sz="6600" i="1" smtClean="0">
                                    <a:latin typeface="Cambria Math" panose="02040503050406030204" pitchFamily="18" charset="0"/>
                                  </a:rPr>
                                  <m:t>−</m:t>
                                </m:r>
                                <m:r>
                                  <a:rPr lang="en-US" sz="6600" i="1">
                                    <a:latin typeface="Cambria Math" panose="02040503050406030204" pitchFamily="18" charset="0"/>
                                  </a:rPr>
                                  <m:t>𝛾</m:t>
                                </m:r>
                                <m:r>
                                  <a:rPr lang="en-US" sz="6600" i="1">
                                    <a:solidFill>
                                      <a:srgbClr val="7030A0"/>
                                    </a:solidFill>
                                    <a:latin typeface="Cambria Math" panose="02040503050406030204" pitchFamily="18" charset="0"/>
                                  </a:rPr>
                                  <m:t>𝛽</m:t>
                                </m:r>
                              </m:e>
                              <m:e>
                                <m:r>
                                  <a:rPr lang="en-US" sz="6600" i="1">
                                    <a:latin typeface="Cambria Math" panose="02040503050406030204" pitchFamily="18" charset="0"/>
                                  </a:rPr>
                                  <m:t>𝛾</m:t>
                                </m:r>
                              </m:e>
                            </m:mr>
                          </m:m>
                        </m:e>
                      </m:d>
                    </m:oMath>
                  </m:oMathPara>
                </a14:m>
                <a:endParaRPr lang="en-CA" sz="6600" dirty="0"/>
              </a:p>
            </p:txBody>
          </p:sp>
        </mc:Choice>
        <mc:Fallback xmlns="">
          <p:sp>
            <p:nvSpPr>
              <p:cNvPr id="15" name="TextBox 14">
                <a:extLst>
                  <a:ext uri="{FF2B5EF4-FFF2-40B4-BE49-F238E27FC236}">
                    <a16:creationId xmlns:a16="http://schemas.microsoft.com/office/drawing/2014/main" id="{2F4857DD-643E-4DC9-83DA-D436395305C0}"/>
                  </a:ext>
                </a:extLst>
              </p:cNvPr>
              <p:cNvSpPr txBox="1">
                <a:spLocks noRot="1" noChangeAspect="1" noMove="1" noResize="1" noEditPoints="1" noAdjustHandles="1" noChangeArrowheads="1" noChangeShapeType="1" noTextEdit="1"/>
              </p:cNvSpPr>
              <p:nvPr/>
            </p:nvSpPr>
            <p:spPr>
              <a:xfrm>
                <a:off x="6446882" y="929435"/>
                <a:ext cx="5074557" cy="2024465"/>
              </a:xfrm>
              <a:prstGeom prst="rect">
                <a:avLst/>
              </a:prstGeom>
              <a:blipFill>
                <a:blip r:embed="rId6"/>
                <a:stretch>
                  <a:fillRect/>
                </a:stretch>
              </a:blipFill>
              <a:ln w="38100">
                <a:noFill/>
              </a:ln>
              <a:effectLst>
                <a:softEdge rad="127000"/>
              </a:effectLst>
            </p:spPr>
            <p:txBody>
              <a:bodyPr/>
              <a:lstStyle/>
              <a:p>
                <a:r>
                  <a:rPr lang="en-CA">
                    <a:noFill/>
                  </a:rPr>
                  <a:t> </a:t>
                </a:r>
              </a:p>
            </p:txBody>
          </p:sp>
        </mc:Fallback>
      </mc:AlternateContent>
      <p:grpSp>
        <p:nvGrpSpPr>
          <p:cNvPr id="2" name="Group 1">
            <a:extLst>
              <a:ext uri="{FF2B5EF4-FFF2-40B4-BE49-F238E27FC236}">
                <a16:creationId xmlns:a16="http://schemas.microsoft.com/office/drawing/2014/main" id="{7A9A345F-827D-4929-9B8F-C4BE8AF4CF52}"/>
              </a:ext>
            </a:extLst>
          </p:cNvPr>
          <p:cNvGrpSpPr/>
          <p:nvPr/>
        </p:nvGrpSpPr>
        <p:grpSpPr>
          <a:xfrm>
            <a:off x="5356484" y="3310128"/>
            <a:ext cx="6835515" cy="3308891"/>
            <a:chOff x="5356484" y="3310128"/>
            <a:chExt cx="6835515" cy="3308891"/>
          </a:xfrm>
        </p:grpSpPr>
        <p:sp>
          <p:nvSpPr>
            <p:cNvPr id="3" name="Arrow: Down 2">
              <a:extLst>
                <a:ext uri="{FF2B5EF4-FFF2-40B4-BE49-F238E27FC236}">
                  <a16:creationId xmlns:a16="http://schemas.microsoft.com/office/drawing/2014/main" id="{958A1139-9D47-4FF6-B190-B2289359EE69}"/>
                </a:ext>
              </a:extLst>
            </p:cNvPr>
            <p:cNvSpPr/>
            <p:nvPr/>
          </p:nvSpPr>
          <p:spPr>
            <a:xfrm>
              <a:off x="8085656" y="3310128"/>
              <a:ext cx="1515544" cy="120995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46C23A6-1BEF-4F0E-B773-25FDCC18D11C}"/>
                    </a:ext>
                  </a:extLst>
                </p:cNvPr>
                <p:cNvSpPr txBox="1"/>
                <p:nvPr/>
              </p:nvSpPr>
              <p:spPr>
                <a:xfrm>
                  <a:off x="5356484" y="4770308"/>
                  <a:ext cx="6835515" cy="1848711"/>
                </a:xfrm>
                <a:prstGeom prst="rect">
                  <a:avLst/>
                </a:prstGeom>
                <a:noFill/>
                <a:ln w="38100">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6000" i="1">
                                <a:latin typeface="Cambria Math" panose="02040503050406030204" pitchFamily="18" charset="0"/>
                              </a:rPr>
                            </m:ctrlPr>
                          </m:dPr>
                          <m:e>
                            <m:m>
                              <m:mPr>
                                <m:mcs>
                                  <m:mc>
                                    <m:mcPr>
                                      <m:count m:val="2"/>
                                      <m:mcJc m:val="center"/>
                                    </m:mcPr>
                                  </m:mc>
                                </m:mcs>
                                <m:ctrlPr>
                                  <a:rPr lang="en-US" sz="6000" i="1">
                                    <a:latin typeface="Cambria Math" panose="02040503050406030204" pitchFamily="18" charset="0"/>
                                  </a:rPr>
                                </m:ctrlPr>
                              </m:mPr>
                              <m:mr>
                                <m:e>
                                  <m:r>
                                    <m:rPr>
                                      <m:brk m:alnAt="7"/>
                                    </m:rPr>
                                    <a:rPr lang="en-US" sz="6000" i="1">
                                      <a:latin typeface="Cambria Math" panose="02040503050406030204" pitchFamily="18" charset="0"/>
                                    </a:rPr>
                                    <m:t> </m:t>
                                  </m:r>
                                  <m:r>
                                    <a:rPr lang="en-US" sz="6000" i="1">
                                      <a:latin typeface="Cambria Math" panose="02040503050406030204" pitchFamily="18" charset="0"/>
                                    </a:rPr>
                                    <m:t> </m:t>
                                  </m:r>
                                  <m:func>
                                    <m:funcPr>
                                      <m:ctrlPr>
                                        <a:rPr lang="en-US" sz="6000" i="1">
                                          <a:latin typeface="Cambria Math" panose="02040503050406030204" pitchFamily="18" charset="0"/>
                                        </a:rPr>
                                      </m:ctrlPr>
                                    </m:funcPr>
                                    <m:fName>
                                      <m:r>
                                        <m:rPr>
                                          <m:sty m:val="p"/>
                                        </m:rPr>
                                        <a:rPr lang="en-US" sz="6000">
                                          <a:latin typeface="Cambria Math" panose="02040503050406030204" pitchFamily="18" charset="0"/>
                                        </a:rPr>
                                        <m:t>cosh</m:t>
                                      </m:r>
                                    </m:fName>
                                    <m:e>
                                      <m:r>
                                        <a:rPr lang="en-US" sz="6000" i="1">
                                          <a:solidFill>
                                            <a:srgbClr val="00B050"/>
                                          </a:solidFill>
                                          <a:latin typeface="Cambria Math" panose="02040503050406030204" pitchFamily="18" charset="0"/>
                                        </a:rPr>
                                        <m:t>𝜙</m:t>
                                      </m:r>
                                    </m:e>
                                  </m:func>
                                </m:e>
                                <m:e>
                                  <m:r>
                                    <a:rPr lang="en-US" sz="6000" i="1" smtClean="0">
                                      <a:latin typeface="Cambria Math" panose="02040503050406030204" pitchFamily="18" charset="0"/>
                                    </a:rPr>
                                    <m:t>−</m:t>
                                  </m:r>
                                  <m:func>
                                    <m:funcPr>
                                      <m:ctrlPr>
                                        <a:rPr lang="en-US" sz="6000" i="1">
                                          <a:latin typeface="Cambria Math" panose="02040503050406030204" pitchFamily="18" charset="0"/>
                                        </a:rPr>
                                      </m:ctrlPr>
                                    </m:funcPr>
                                    <m:fName>
                                      <m:r>
                                        <m:rPr>
                                          <m:sty m:val="p"/>
                                        </m:rPr>
                                        <a:rPr lang="en-US" sz="6000">
                                          <a:latin typeface="Cambria Math" panose="02040503050406030204" pitchFamily="18" charset="0"/>
                                        </a:rPr>
                                        <m:t>sinh</m:t>
                                      </m:r>
                                    </m:fName>
                                    <m:e>
                                      <m:r>
                                        <a:rPr lang="en-US" sz="6000" i="1">
                                          <a:solidFill>
                                            <a:srgbClr val="00B050"/>
                                          </a:solidFill>
                                          <a:latin typeface="Cambria Math" panose="02040503050406030204" pitchFamily="18" charset="0"/>
                                        </a:rPr>
                                        <m:t>𝜙</m:t>
                                      </m:r>
                                    </m:e>
                                  </m:func>
                                </m:e>
                              </m:mr>
                              <m:mr>
                                <m:e>
                                  <m:func>
                                    <m:funcPr>
                                      <m:ctrlPr>
                                        <a:rPr lang="en-US" sz="6000" i="1">
                                          <a:latin typeface="Cambria Math" panose="02040503050406030204" pitchFamily="18" charset="0"/>
                                        </a:rPr>
                                      </m:ctrlPr>
                                    </m:funcPr>
                                    <m:fName>
                                      <m:r>
                                        <a:rPr lang="en-US" sz="6000" i="1" smtClean="0">
                                          <a:latin typeface="Cambria Math" panose="02040503050406030204" pitchFamily="18" charset="0"/>
                                        </a:rPr>
                                        <m:t>−</m:t>
                                      </m:r>
                                      <m:r>
                                        <m:rPr>
                                          <m:sty m:val="p"/>
                                        </m:rPr>
                                        <a:rPr lang="en-US" sz="6000">
                                          <a:latin typeface="Cambria Math" panose="02040503050406030204" pitchFamily="18" charset="0"/>
                                        </a:rPr>
                                        <m:t>sinh</m:t>
                                      </m:r>
                                    </m:fName>
                                    <m:e>
                                      <m:r>
                                        <a:rPr lang="en-US" sz="6000" i="1">
                                          <a:solidFill>
                                            <a:srgbClr val="00B050"/>
                                          </a:solidFill>
                                          <a:latin typeface="Cambria Math" panose="02040503050406030204" pitchFamily="18" charset="0"/>
                                        </a:rPr>
                                        <m:t>𝜙</m:t>
                                      </m:r>
                                    </m:e>
                                  </m:func>
                                </m:e>
                                <m:e>
                                  <m:r>
                                    <a:rPr lang="en-US" sz="6000" i="1" smtClean="0">
                                      <a:solidFill>
                                        <a:srgbClr val="00B050"/>
                                      </a:solidFill>
                                      <a:latin typeface="Cambria Math" panose="02040503050406030204" pitchFamily="18" charset="0"/>
                                    </a:rPr>
                                    <m:t>   </m:t>
                                  </m:r>
                                  <m:func>
                                    <m:funcPr>
                                      <m:ctrlPr>
                                        <a:rPr lang="en-US" sz="6000" i="1">
                                          <a:latin typeface="Cambria Math" panose="02040503050406030204" pitchFamily="18" charset="0"/>
                                        </a:rPr>
                                      </m:ctrlPr>
                                    </m:funcPr>
                                    <m:fName>
                                      <m:r>
                                        <m:rPr>
                                          <m:sty m:val="p"/>
                                        </m:rPr>
                                        <a:rPr lang="en-US" sz="6000">
                                          <a:latin typeface="Cambria Math" panose="02040503050406030204" pitchFamily="18" charset="0"/>
                                        </a:rPr>
                                        <m:t>co</m:t>
                                      </m:r>
                                      <m:r>
                                        <m:rPr>
                                          <m:sty m:val="p"/>
                                        </m:rPr>
                                        <a:rPr lang="en-US" sz="6000" b="0" i="0" smtClean="0">
                                          <a:latin typeface="Cambria Math" panose="02040503050406030204" pitchFamily="18" charset="0"/>
                                        </a:rPr>
                                        <m:t>sh</m:t>
                                      </m:r>
                                    </m:fName>
                                    <m:e>
                                      <m:r>
                                        <a:rPr lang="en-US" sz="6000" i="1">
                                          <a:solidFill>
                                            <a:srgbClr val="00B050"/>
                                          </a:solidFill>
                                          <a:latin typeface="Cambria Math" panose="02040503050406030204" pitchFamily="18" charset="0"/>
                                        </a:rPr>
                                        <m:t>𝜙</m:t>
                                      </m:r>
                                    </m:e>
                                  </m:func>
                                </m:e>
                              </m:mr>
                            </m:m>
                          </m:e>
                        </m:d>
                      </m:oMath>
                    </m:oMathPara>
                  </a14:m>
                  <a:endParaRPr lang="en-CA" sz="6000" dirty="0"/>
                </a:p>
              </p:txBody>
            </p:sp>
          </mc:Choice>
          <mc:Fallback xmlns="">
            <p:sp>
              <p:nvSpPr>
                <p:cNvPr id="21" name="TextBox 20">
                  <a:extLst>
                    <a:ext uri="{FF2B5EF4-FFF2-40B4-BE49-F238E27FC236}">
                      <a16:creationId xmlns:a16="http://schemas.microsoft.com/office/drawing/2014/main" id="{546C23A6-1BEF-4F0E-B773-25FDCC18D11C}"/>
                    </a:ext>
                  </a:extLst>
                </p:cNvPr>
                <p:cNvSpPr txBox="1">
                  <a:spLocks noRot="1" noChangeAspect="1" noMove="1" noResize="1" noEditPoints="1" noAdjustHandles="1" noChangeArrowheads="1" noChangeShapeType="1" noTextEdit="1"/>
                </p:cNvSpPr>
                <p:nvPr/>
              </p:nvSpPr>
              <p:spPr>
                <a:xfrm>
                  <a:off x="5356484" y="4770308"/>
                  <a:ext cx="6835515" cy="1848711"/>
                </a:xfrm>
                <a:prstGeom prst="rect">
                  <a:avLst/>
                </a:prstGeom>
                <a:blipFill>
                  <a:blip r:embed="rId7"/>
                  <a:stretch>
                    <a:fillRect/>
                  </a:stretch>
                </a:blipFill>
                <a:ln w="38100">
                  <a:noFill/>
                </a:ln>
                <a:effectLst>
                  <a:softEdge rad="127000"/>
                </a:effectLst>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3" name="Ink 12">
                <a:extLst>
                  <a:ext uri="{FF2B5EF4-FFF2-40B4-BE49-F238E27FC236}">
                    <a16:creationId xmlns:a16="http://schemas.microsoft.com/office/drawing/2014/main" id="{27A9289A-B344-419A-B32D-C0FEB3FC5C2A}"/>
                  </a:ext>
                </a:extLst>
              </p14:cNvPr>
              <p14:cNvContentPartPr/>
              <p14:nvPr>
                <p:extLst>
                  <p:ext uri="{42D2F446-02D8-4167-A562-619A0277C38B}">
                    <p15:isNarration xmlns:p15="http://schemas.microsoft.com/office/powerpoint/2012/main" val="1"/>
                  </p:ext>
                </p:extLst>
              </p14:nvPr>
            </p14:nvContentPartPr>
            <p14:xfrm>
              <a:off x="293040" y="745560"/>
              <a:ext cx="11735640" cy="6086520"/>
            </p14:xfrm>
          </p:contentPart>
        </mc:Choice>
        <mc:Fallback xmlns="">
          <p:pic>
            <p:nvPicPr>
              <p:cNvPr id="13" name="Ink 12">
                <a:extLst>
                  <a:ext uri="{FF2B5EF4-FFF2-40B4-BE49-F238E27FC236}">
                    <a16:creationId xmlns:a16="http://schemas.microsoft.com/office/drawing/2014/main" id="{27A9289A-B344-419A-B32D-C0FEB3FC5C2A}"/>
                  </a:ext>
                </a:extLst>
              </p:cNvPr>
              <p:cNvPicPr>
                <a:picLocks noGrp="1" noRot="1" noChangeAspect="1" noMove="1" noResize="1" noEditPoints="1" noAdjustHandles="1" noChangeArrowheads="1" noChangeShapeType="1"/>
              </p:cNvPicPr>
              <p:nvPr/>
            </p:nvPicPr>
            <p:blipFill>
              <a:blip r:embed="rId9"/>
              <a:stretch>
                <a:fillRect/>
              </a:stretch>
            </p:blipFill>
            <p:spPr>
              <a:xfrm>
                <a:off x="283680" y="736200"/>
                <a:ext cx="11754360" cy="6105240"/>
              </a:xfrm>
              <a:prstGeom prst="rect">
                <a:avLst/>
              </a:prstGeom>
            </p:spPr>
          </p:pic>
        </mc:Fallback>
      </mc:AlternateContent>
    </p:spTree>
    <p:custDataLst>
      <p:tags r:id="rId1"/>
    </p:custDataLst>
    <p:extLst>
      <p:ext uri="{BB962C8B-B14F-4D97-AF65-F5344CB8AC3E}">
        <p14:creationId xmlns:p14="http://schemas.microsoft.com/office/powerpoint/2010/main" val="68603106"/>
      </p:ext>
    </p:extLst>
  </p:cSld>
  <p:clrMapOvr>
    <a:masterClrMapping/>
  </p:clrMapOvr>
  <mc:AlternateContent xmlns:mc="http://schemas.openxmlformats.org/markup-compatibility/2006" xmlns:p14="http://schemas.microsoft.com/office/powerpoint/2010/main">
    <mc:Choice Requires="p14">
      <p:transition spd="slow" p14:dur="2000" advTm="39537"/>
    </mc:Choice>
    <mc:Fallback xmlns="">
      <p:transition spd="slow" advTm="39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md type="call" cmd="playFrom(0.0)">
                                      <p:cBhvr>
                                        <p:cTn id="7" dur="1" fill="hold"/>
                                        <p:tgtEl>
                                          <p:spTgt spid="1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54E211-5C17-47A7-BD44-659A6175646B}"/>
              </a:ext>
            </a:extLst>
          </p:cNvPr>
          <p:cNvPicPr>
            <a:picLocks noChangeAspect="1"/>
          </p:cNvPicPr>
          <p:nvPr/>
        </p:nvPicPr>
        <p:blipFill>
          <a:blip r:embed="rId3">
            <a:duotone>
              <a:schemeClr val="accent3">
                <a:shade val="45000"/>
                <a:satMod val="135000"/>
              </a:schemeClr>
              <a:prstClr val="white"/>
            </a:duotone>
          </a:blip>
          <a:stretch>
            <a:fillRect/>
          </a:stretch>
        </p:blipFill>
        <p:spPr>
          <a:xfrm>
            <a:off x="1934688" y="-1076617"/>
            <a:ext cx="8885712" cy="8963317"/>
          </a:xfrm>
          <a:prstGeom prst="rect">
            <a:avLst/>
          </a:prstGeom>
        </p:spPr>
      </p:pic>
      <p:sp>
        <p:nvSpPr>
          <p:cNvPr id="10" name="Rectangle 9">
            <a:extLst>
              <a:ext uri="{FF2B5EF4-FFF2-40B4-BE49-F238E27FC236}">
                <a16:creationId xmlns:a16="http://schemas.microsoft.com/office/drawing/2014/main" id="{2ABED0A8-7260-4DD0-BE1B-065E1B57D9E2}"/>
              </a:ext>
            </a:extLst>
          </p:cNvPr>
          <p:cNvSpPr/>
          <p:nvPr/>
        </p:nvSpPr>
        <p:spPr>
          <a:xfrm rot="2700000">
            <a:off x="4480161" y="1581568"/>
            <a:ext cx="3696623" cy="3602802"/>
          </a:xfrm>
          <a:prstGeom prst="rect">
            <a:avLst/>
          </a:prstGeom>
          <a:solidFill>
            <a:schemeClr val="accent6">
              <a:lumMod val="20000"/>
              <a:lumOff val="80000"/>
              <a:alpha val="44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9C7C35A8-BA05-4FB2-BD67-62E029AD59E8}"/>
              </a:ext>
            </a:extLst>
          </p:cNvPr>
          <p:cNvSpPr/>
          <p:nvPr/>
        </p:nvSpPr>
        <p:spPr>
          <a:xfrm rot="2700000">
            <a:off x="5092294" y="2173335"/>
            <a:ext cx="2459488" cy="2397066"/>
          </a:xfrm>
          <a:prstGeom prst="rect">
            <a:avLst/>
          </a:prstGeom>
          <a:solidFill>
            <a:schemeClr val="accent6">
              <a:lumMod val="20000"/>
              <a:lumOff val="80000"/>
              <a:alpha val="5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5C505211-2258-42A7-9C70-616A30511393}"/>
              </a:ext>
            </a:extLst>
          </p:cNvPr>
          <p:cNvSpPr/>
          <p:nvPr/>
        </p:nvSpPr>
        <p:spPr>
          <a:xfrm rot="2700000">
            <a:off x="5678032" y="2754899"/>
            <a:ext cx="1251622" cy="1219856"/>
          </a:xfrm>
          <a:prstGeom prst="rect">
            <a:avLst/>
          </a:prstGeom>
          <a:solidFill>
            <a:schemeClr val="accent6">
              <a:lumMod val="20000"/>
              <a:lumOff val="80000"/>
              <a:alpha val="5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Arrow Connector 5">
            <a:extLst>
              <a:ext uri="{FF2B5EF4-FFF2-40B4-BE49-F238E27FC236}">
                <a16:creationId xmlns:a16="http://schemas.microsoft.com/office/drawing/2014/main" id="{81160FFB-5010-4289-9631-333D9E54FEFD}"/>
              </a:ext>
            </a:extLst>
          </p:cNvPr>
          <p:cNvCxnSpPr>
            <a:cxnSpLocks/>
          </p:cNvCxnSpPr>
          <p:nvPr/>
        </p:nvCxnSpPr>
        <p:spPr>
          <a:xfrm flipV="1">
            <a:off x="6312807" y="777240"/>
            <a:ext cx="0" cy="5143500"/>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0796B10-DFC8-446C-BC18-60E6F26987EE}"/>
              </a:ext>
            </a:extLst>
          </p:cNvPr>
          <p:cNvCxnSpPr>
            <a:cxnSpLocks/>
          </p:cNvCxnSpPr>
          <p:nvPr/>
        </p:nvCxnSpPr>
        <p:spPr>
          <a:xfrm>
            <a:off x="3714750" y="3367314"/>
            <a:ext cx="5219700" cy="0"/>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FCE38C3-F9B7-487B-87E6-7CE9C13E8BC9}"/>
              </a:ext>
            </a:extLst>
          </p:cNvPr>
          <p:cNvCxnSpPr>
            <a:cxnSpLocks/>
          </p:cNvCxnSpPr>
          <p:nvPr/>
        </p:nvCxnSpPr>
        <p:spPr>
          <a:xfrm flipV="1">
            <a:off x="5438453" y="777240"/>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DBB535B-9332-4F72-AC46-361C2D34BB0D}"/>
              </a:ext>
            </a:extLst>
          </p:cNvPr>
          <p:cNvCxnSpPr>
            <a:cxnSpLocks/>
          </p:cNvCxnSpPr>
          <p:nvPr/>
        </p:nvCxnSpPr>
        <p:spPr>
          <a:xfrm flipV="1">
            <a:off x="4584312" y="773430"/>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B8BD750-671F-49D2-B575-5D776F214686}"/>
              </a:ext>
            </a:extLst>
          </p:cNvPr>
          <p:cNvCxnSpPr>
            <a:cxnSpLocks/>
          </p:cNvCxnSpPr>
          <p:nvPr/>
        </p:nvCxnSpPr>
        <p:spPr>
          <a:xfrm flipV="1">
            <a:off x="3730171" y="777240"/>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E4D3AC-AF86-4575-BCF3-44FA778A7C1D}"/>
              </a:ext>
            </a:extLst>
          </p:cNvPr>
          <p:cNvCxnSpPr>
            <a:cxnSpLocks/>
          </p:cNvCxnSpPr>
          <p:nvPr/>
        </p:nvCxnSpPr>
        <p:spPr>
          <a:xfrm flipV="1">
            <a:off x="8911771" y="784496"/>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5CE0F05-376F-4636-A25B-86E90ABFB99A}"/>
              </a:ext>
            </a:extLst>
          </p:cNvPr>
          <p:cNvCxnSpPr>
            <a:cxnSpLocks/>
          </p:cNvCxnSpPr>
          <p:nvPr/>
        </p:nvCxnSpPr>
        <p:spPr>
          <a:xfrm flipV="1">
            <a:off x="8057630" y="780686"/>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D71C495-C349-4E0F-89F3-274420D943AB}"/>
              </a:ext>
            </a:extLst>
          </p:cNvPr>
          <p:cNvCxnSpPr>
            <a:cxnSpLocks/>
          </p:cNvCxnSpPr>
          <p:nvPr/>
        </p:nvCxnSpPr>
        <p:spPr>
          <a:xfrm flipV="1">
            <a:off x="7203489" y="784496"/>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3565553-8A71-426E-9660-C0DE49A2BAC9}"/>
              </a:ext>
            </a:extLst>
          </p:cNvPr>
          <p:cNvCxnSpPr>
            <a:cxnSpLocks/>
          </p:cNvCxnSpPr>
          <p:nvPr/>
        </p:nvCxnSpPr>
        <p:spPr>
          <a:xfrm rot="5400000" flipV="1">
            <a:off x="6339624" y="-87950"/>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AE91F24-ED38-4B62-A7C6-C90311DACABD}"/>
              </a:ext>
            </a:extLst>
          </p:cNvPr>
          <p:cNvCxnSpPr>
            <a:cxnSpLocks/>
          </p:cNvCxnSpPr>
          <p:nvPr/>
        </p:nvCxnSpPr>
        <p:spPr>
          <a:xfrm rot="5400000" flipV="1">
            <a:off x="6343434" y="-942091"/>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2B493CC-2D9E-44AB-85C8-B1D7964F4777}"/>
              </a:ext>
            </a:extLst>
          </p:cNvPr>
          <p:cNvCxnSpPr>
            <a:cxnSpLocks/>
          </p:cNvCxnSpPr>
          <p:nvPr/>
        </p:nvCxnSpPr>
        <p:spPr>
          <a:xfrm rot="5400000" flipV="1">
            <a:off x="6339624" y="-1796232"/>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A159DD8-8BA6-4047-8944-8DF949AB54BD}"/>
              </a:ext>
            </a:extLst>
          </p:cNvPr>
          <p:cNvCxnSpPr>
            <a:cxnSpLocks/>
          </p:cNvCxnSpPr>
          <p:nvPr/>
        </p:nvCxnSpPr>
        <p:spPr>
          <a:xfrm rot="5400000" flipV="1">
            <a:off x="6332368" y="3385368"/>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272870-E79F-4C73-814C-8E5D0BE47410}"/>
              </a:ext>
            </a:extLst>
          </p:cNvPr>
          <p:cNvCxnSpPr>
            <a:cxnSpLocks/>
          </p:cNvCxnSpPr>
          <p:nvPr/>
        </p:nvCxnSpPr>
        <p:spPr>
          <a:xfrm rot="5400000" flipV="1">
            <a:off x="6336178" y="2531227"/>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88B868D-31A3-440F-B1FE-21788E442FD6}"/>
              </a:ext>
            </a:extLst>
          </p:cNvPr>
          <p:cNvCxnSpPr>
            <a:cxnSpLocks/>
          </p:cNvCxnSpPr>
          <p:nvPr/>
        </p:nvCxnSpPr>
        <p:spPr>
          <a:xfrm rot="5400000" flipV="1">
            <a:off x="6332368" y="1677086"/>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E4ED8FB-161F-4C56-BD47-B8EFE3875B47}"/>
              </a:ext>
            </a:extLst>
          </p:cNvPr>
          <p:cNvSpPr txBox="1"/>
          <p:nvPr/>
        </p:nvSpPr>
        <p:spPr>
          <a:xfrm>
            <a:off x="220134" y="211394"/>
            <a:ext cx="2692400" cy="2554545"/>
          </a:xfrm>
          <a:prstGeom prst="rect">
            <a:avLst/>
          </a:prstGeom>
          <a:noFill/>
        </p:spPr>
        <p:txBody>
          <a:bodyPr wrap="square" rtlCol="0">
            <a:spAutoFit/>
          </a:bodyPr>
          <a:lstStyle/>
          <a:p>
            <a:r>
              <a:rPr lang="en-US" sz="4000" dirty="0"/>
              <a:t>Area of spacetime boxes stays constant.</a:t>
            </a:r>
            <a:endParaRPr lang="en-CA" sz="4000" dirty="0"/>
          </a:p>
        </p:txBody>
      </p:sp>
    </p:spTree>
    <p:extLst>
      <p:ext uri="{BB962C8B-B14F-4D97-AF65-F5344CB8AC3E}">
        <p14:creationId xmlns:p14="http://schemas.microsoft.com/office/powerpoint/2010/main" val="2650525103"/>
      </p:ext>
    </p:extLst>
  </p:cSld>
  <p:clrMapOvr>
    <a:masterClrMapping/>
  </p:clrMapOvr>
  <mc:AlternateContent xmlns:mc="http://schemas.openxmlformats.org/markup-compatibility/2006" xmlns:p14="http://schemas.microsoft.com/office/powerpoint/2010/main">
    <mc:Choice Requires="p14">
      <p:transition spd="slow" p14:dur="2000" advTm="996"/>
    </mc:Choice>
    <mc:Fallback xmlns="">
      <p:transition spd="slow" advTm="996"/>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54E211-5C17-47A7-BD44-659A6175646B}"/>
              </a:ext>
            </a:extLst>
          </p:cNvPr>
          <p:cNvPicPr>
            <a:picLocks noChangeAspect="1"/>
          </p:cNvPicPr>
          <p:nvPr/>
        </p:nvPicPr>
        <p:blipFill>
          <a:blip r:embed="rId3">
            <a:duotone>
              <a:schemeClr val="accent3">
                <a:shade val="45000"/>
                <a:satMod val="135000"/>
              </a:schemeClr>
              <a:prstClr val="white"/>
            </a:duotone>
          </a:blip>
          <a:stretch>
            <a:fillRect/>
          </a:stretch>
        </p:blipFill>
        <p:spPr>
          <a:xfrm>
            <a:off x="1934688" y="-1076617"/>
            <a:ext cx="8885712" cy="8963317"/>
          </a:xfrm>
          <a:prstGeom prst="rect">
            <a:avLst/>
          </a:prstGeom>
        </p:spPr>
      </p:pic>
      <p:sp>
        <p:nvSpPr>
          <p:cNvPr id="10" name="Rectangle 9">
            <a:extLst>
              <a:ext uri="{FF2B5EF4-FFF2-40B4-BE49-F238E27FC236}">
                <a16:creationId xmlns:a16="http://schemas.microsoft.com/office/drawing/2014/main" id="{2ABED0A8-7260-4DD0-BE1B-065E1B57D9E2}"/>
              </a:ext>
            </a:extLst>
          </p:cNvPr>
          <p:cNvSpPr/>
          <p:nvPr/>
        </p:nvSpPr>
        <p:spPr>
          <a:xfrm rot="2700000">
            <a:off x="5089074" y="330315"/>
            <a:ext cx="2478798" cy="6105308"/>
          </a:xfrm>
          <a:prstGeom prst="rect">
            <a:avLst/>
          </a:prstGeom>
          <a:solidFill>
            <a:schemeClr val="accent6">
              <a:lumMod val="20000"/>
              <a:lumOff val="80000"/>
              <a:alpha val="44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9C7C35A8-BA05-4FB2-BD67-62E029AD59E8}"/>
              </a:ext>
            </a:extLst>
          </p:cNvPr>
          <p:cNvSpPr/>
          <p:nvPr/>
        </p:nvSpPr>
        <p:spPr>
          <a:xfrm rot="2700000">
            <a:off x="5497423" y="1340834"/>
            <a:ext cx="1649230" cy="4062068"/>
          </a:xfrm>
          <a:prstGeom prst="rect">
            <a:avLst/>
          </a:prstGeom>
          <a:solidFill>
            <a:schemeClr val="accent6">
              <a:lumMod val="20000"/>
              <a:lumOff val="80000"/>
              <a:alpha val="5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5C505211-2258-42A7-9C70-616A30511393}"/>
              </a:ext>
            </a:extLst>
          </p:cNvPr>
          <p:cNvSpPr/>
          <p:nvPr/>
        </p:nvSpPr>
        <p:spPr>
          <a:xfrm rot="2700000">
            <a:off x="5884201" y="2331243"/>
            <a:ext cx="839284" cy="2067168"/>
          </a:xfrm>
          <a:prstGeom prst="rect">
            <a:avLst/>
          </a:prstGeom>
          <a:solidFill>
            <a:schemeClr val="accent6">
              <a:lumMod val="20000"/>
              <a:lumOff val="80000"/>
              <a:alpha val="5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Arrow Connector 5">
            <a:extLst>
              <a:ext uri="{FF2B5EF4-FFF2-40B4-BE49-F238E27FC236}">
                <a16:creationId xmlns:a16="http://schemas.microsoft.com/office/drawing/2014/main" id="{81160FFB-5010-4289-9631-333D9E54FEFD}"/>
              </a:ext>
            </a:extLst>
          </p:cNvPr>
          <p:cNvCxnSpPr>
            <a:cxnSpLocks/>
          </p:cNvCxnSpPr>
          <p:nvPr/>
        </p:nvCxnSpPr>
        <p:spPr>
          <a:xfrm flipV="1">
            <a:off x="5029200" y="355600"/>
            <a:ext cx="2556933" cy="6079067"/>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0796B10-DFC8-446C-BC18-60E6F26987EE}"/>
              </a:ext>
            </a:extLst>
          </p:cNvPr>
          <p:cNvCxnSpPr>
            <a:cxnSpLocks/>
          </p:cNvCxnSpPr>
          <p:nvPr/>
        </p:nvCxnSpPr>
        <p:spPr>
          <a:xfrm flipV="1">
            <a:off x="3285067" y="2116668"/>
            <a:ext cx="6062133" cy="2556932"/>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FCE38C3-F9B7-487B-87E6-7CE9C13E8BC9}"/>
              </a:ext>
            </a:extLst>
          </p:cNvPr>
          <p:cNvCxnSpPr>
            <a:cxnSpLocks/>
          </p:cNvCxnSpPr>
          <p:nvPr/>
        </p:nvCxnSpPr>
        <p:spPr>
          <a:xfrm flipV="1">
            <a:off x="3952568" y="558801"/>
            <a:ext cx="2685299" cy="6348962"/>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DBB535B-9332-4F72-AC46-361C2D34BB0D}"/>
              </a:ext>
            </a:extLst>
          </p:cNvPr>
          <p:cNvCxnSpPr>
            <a:cxnSpLocks/>
          </p:cNvCxnSpPr>
          <p:nvPr/>
        </p:nvCxnSpPr>
        <p:spPr>
          <a:xfrm flipV="1">
            <a:off x="3097161" y="829733"/>
            <a:ext cx="2643239" cy="6328523"/>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B8BD750-671F-49D2-B575-5D776F214686}"/>
              </a:ext>
            </a:extLst>
          </p:cNvPr>
          <p:cNvCxnSpPr>
            <a:cxnSpLocks/>
          </p:cNvCxnSpPr>
          <p:nvPr/>
        </p:nvCxnSpPr>
        <p:spPr>
          <a:xfrm flipV="1">
            <a:off x="2064774" y="1574800"/>
            <a:ext cx="2537965" cy="5986993"/>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E4D3AC-AF86-4575-BCF3-44FA778A7C1D}"/>
              </a:ext>
            </a:extLst>
          </p:cNvPr>
          <p:cNvCxnSpPr>
            <a:cxnSpLocks/>
          </p:cNvCxnSpPr>
          <p:nvPr/>
        </p:nvCxnSpPr>
        <p:spPr>
          <a:xfrm flipV="1">
            <a:off x="8118272" y="-851447"/>
            <a:ext cx="2481995" cy="5982247"/>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5CE0F05-376F-4636-A25B-86E90ABFB99A}"/>
              </a:ext>
            </a:extLst>
          </p:cNvPr>
          <p:cNvCxnSpPr>
            <a:cxnSpLocks/>
          </p:cNvCxnSpPr>
          <p:nvPr/>
        </p:nvCxnSpPr>
        <p:spPr>
          <a:xfrm flipV="1">
            <a:off x="7010400" y="-558800"/>
            <a:ext cx="2667170" cy="6265335"/>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D71C495-C349-4E0F-89F3-274420D943AB}"/>
              </a:ext>
            </a:extLst>
          </p:cNvPr>
          <p:cNvCxnSpPr>
            <a:cxnSpLocks/>
          </p:cNvCxnSpPr>
          <p:nvPr/>
        </p:nvCxnSpPr>
        <p:spPr>
          <a:xfrm flipV="1">
            <a:off x="5977466" y="-152400"/>
            <a:ext cx="2709962" cy="6316135"/>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3565553-8A71-426E-9660-C0DE49A2BAC9}"/>
              </a:ext>
            </a:extLst>
          </p:cNvPr>
          <p:cNvCxnSpPr>
            <a:cxnSpLocks/>
          </p:cNvCxnSpPr>
          <p:nvPr/>
        </p:nvCxnSpPr>
        <p:spPr>
          <a:xfrm flipV="1">
            <a:off x="3708400" y="1028375"/>
            <a:ext cx="6146800" cy="2600571"/>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AE91F24-ED38-4B62-A7C6-C90311DACABD}"/>
              </a:ext>
            </a:extLst>
          </p:cNvPr>
          <p:cNvCxnSpPr>
            <a:cxnSpLocks/>
          </p:cNvCxnSpPr>
          <p:nvPr/>
        </p:nvCxnSpPr>
        <p:spPr>
          <a:xfrm flipV="1">
            <a:off x="4097867" y="53010"/>
            <a:ext cx="6163733" cy="2612889"/>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2B493CC-2D9E-44AB-85C8-B1D7964F4777}"/>
              </a:ext>
            </a:extLst>
          </p:cNvPr>
          <p:cNvCxnSpPr>
            <a:cxnSpLocks/>
          </p:cNvCxnSpPr>
          <p:nvPr/>
        </p:nvCxnSpPr>
        <p:spPr>
          <a:xfrm flipV="1">
            <a:off x="4504267" y="-914399"/>
            <a:ext cx="6086516" cy="2579034"/>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A159DD8-8BA6-4047-8944-8DF949AB54BD}"/>
              </a:ext>
            </a:extLst>
          </p:cNvPr>
          <p:cNvCxnSpPr>
            <a:cxnSpLocks/>
          </p:cNvCxnSpPr>
          <p:nvPr/>
        </p:nvCxnSpPr>
        <p:spPr>
          <a:xfrm flipV="1">
            <a:off x="2123768" y="5012901"/>
            <a:ext cx="6173565" cy="2624816"/>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272870-E79F-4C73-814C-8E5D0BE47410}"/>
              </a:ext>
            </a:extLst>
          </p:cNvPr>
          <p:cNvCxnSpPr>
            <a:cxnSpLocks/>
          </p:cNvCxnSpPr>
          <p:nvPr/>
        </p:nvCxnSpPr>
        <p:spPr>
          <a:xfrm flipV="1">
            <a:off x="2448232" y="4011827"/>
            <a:ext cx="6170835" cy="2626774"/>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88B868D-31A3-440F-B1FE-21788E442FD6}"/>
              </a:ext>
            </a:extLst>
          </p:cNvPr>
          <p:cNvCxnSpPr>
            <a:cxnSpLocks/>
          </p:cNvCxnSpPr>
          <p:nvPr/>
        </p:nvCxnSpPr>
        <p:spPr>
          <a:xfrm flipV="1">
            <a:off x="2890684" y="3031067"/>
            <a:ext cx="6185583" cy="2603426"/>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671C288-66E9-4796-B5C4-E42D4E79AE0B}"/>
              </a:ext>
            </a:extLst>
          </p:cNvPr>
          <p:cNvSpPr txBox="1"/>
          <p:nvPr/>
        </p:nvSpPr>
        <p:spPr>
          <a:xfrm>
            <a:off x="220134" y="211394"/>
            <a:ext cx="2692400" cy="2554545"/>
          </a:xfrm>
          <a:prstGeom prst="rect">
            <a:avLst/>
          </a:prstGeom>
          <a:noFill/>
        </p:spPr>
        <p:txBody>
          <a:bodyPr wrap="square" rtlCol="0">
            <a:spAutoFit/>
          </a:bodyPr>
          <a:lstStyle/>
          <a:p>
            <a:r>
              <a:rPr lang="en-US" sz="4000" dirty="0"/>
              <a:t>Area of spacetime boxes stays constant.</a:t>
            </a:r>
            <a:endParaRPr lang="en-CA" sz="4000" dirty="0"/>
          </a:p>
        </p:txBody>
      </p:sp>
    </p:spTree>
    <p:extLst>
      <p:ext uri="{BB962C8B-B14F-4D97-AF65-F5344CB8AC3E}">
        <p14:creationId xmlns:p14="http://schemas.microsoft.com/office/powerpoint/2010/main" val="3065469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advTm="996">
        <p159:morph option="byObject"/>
      </p:transition>
    </mc:Choice>
    <mc:Fallback xmlns="">
      <p:transition spd="slow" advTm="996">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F8B6C9D-42BE-4991-9752-DB2C33F308CA}"/>
              </a:ext>
            </a:extLst>
          </p:cNvPr>
          <p:cNvSpPr txBox="1"/>
          <p:nvPr/>
        </p:nvSpPr>
        <p:spPr>
          <a:xfrm>
            <a:off x="200325" y="0"/>
            <a:ext cx="9200724" cy="830997"/>
          </a:xfrm>
          <a:prstGeom prst="rect">
            <a:avLst/>
          </a:prstGeom>
          <a:noFill/>
        </p:spPr>
        <p:txBody>
          <a:bodyPr wrap="none" rtlCol="0">
            <a:spAutoFit/>
          </a:bodyPr>
          <a:lstStyle/>
          <a:p>
            <a:r>
              <a:rPr lang="en-US" sz="4800" dirty="0"/>
              <a:t>Combine Lorentz Transformations…</a:t>
            </a:r>
            <a:endParaRPr lang="en-CA" sz="480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1A7118B-EF2A-49F9-879A-918E9AD6AEEE}"/>
                  </a:ext>
                </a:extLst>
              </p:cNvPr>
              <p:cNvSpPr txBox="1"/>
              <p:nvPr/>
            </p:nvSpPr>
            <p:spPr>
              <a:xfrm>
                <a:off x="762000" y="807146"/>
                <a:ext cx="11201400" cy="1380955"/>
              </a:xfrm>
              <a:prstGeom prst="rect">
                <a:avLst/>
              </a:prstGeom>
              <a:noFill/>
              <a:ln w="38100">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4400" i="1" smtClean="0">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r>
                                  <m:rPr>
                                    <m:brk m:alnAt="7"/>
                                  </m:rPr>
                                  <a:rPr lang="en-US" sz="4400" i="1">
                                    <a:latin typeface="Cambria Math" panose="02040503050406030204" pitchFamily="18" charset="0"/>
                                  </a:rPr>
                                  <m:t> </m:t>
                                </m:r>
                                <m:r>
                                  <a:rPr lang="en-US" sz="4400" i="1">
                                    <a:latin typeface="Cambria Math" panose="02040503050406030204" pitchFamily="18" charset="0"/>
                                  </a:rPr>
                                  <m:t> </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sSub>
                                      <m:sSubPr>
                                        <m:ctrlPr>
                                          <a:rPr lang="en-US" sz="4400" i="1">
                                            <a:solidFill>
                                              <a:schemeClr val="accent4">
                                                <a:lumMod val="75000"/>
                                              </a:schemeClr>
                                            </a:solidFill>
                                            <a:latin typeface="Cambria Math" panose="02040503050406030204" pitchFamily="18" charset="0"/>
                                          </a:rPr>
                                        </m:ctrlPr>
                                      </m:sSubPr>
                                      <m:e>
                                        <m:r>
                                          <a:rPr lang="en-US" sz="4400" i="1">
                                            <a:solidFill>
                                              <a:schemeClr val="accent4">
                                                <a:lumMod val="75000"/>
                                              </a:schemeClr>
                                            </a:solidFill>
                                            <a:latin typeface="Cambria Math" panose="02040503050406030204" pitchFamily="18" charset="0"/>
                                          </a:rPr>
                                          <m:t>𝜙</m:t>
                                        </m:r>
                                      </m:e>
                                      <m:sub>
                                        <m:r>
                                          <a:rPr lang="en-US" sz="4400" i="1">
                                            <a:solidFill>
                                              <a:schemeClr val="accent4">
                                                <a:lumMod val="75000"/>
                                              </a:schemeClr>
                                            </a:solidFill>
                                            <a:latin typeface="Cambria Math" panose="02040503050406030204" pitchFamily="18" charset="0"/>
                                          </a:rPr>
                                          <m:t>𝑢</m:t>
                                        </m:r>
                                      </m:sub>
                                    </m:sSub>
                                  </m:e>
                                </m:func>
                              </m:e>
                              <m:e>
                                <m:r>
                                  <a:rPr lang="en-US" sz="4400" i="1" smtClean="0">
                                    <a:latin typeface="Cambria Math" panose="02040503050406030204" pitchFamily="18" charset="0"/>
                                  </a:rPr>
                                  <m:t>−</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sinh</m:t>
                                    </m:r>
                                  </m:fName>
                                  <m:e>
                                    <m:sSub>
                                      <m:sSubPr>
                                        <m:ctrlPr>
                                          <a:rPr lang="en-US" sz="4400" i="1">
                                            <a:solidFill>
                                              <a:schemeClr val="accent4">
                                                <a:lumMod val="75000"/>
                                              </a:schemeClr>
                                            </a:solidFill>
                                            <a:latin typeface="Cambria Math" panose="02040503050406030204" pitchFamily="18" charset="0"/>
                                          </a:rPr>
                                        </m:ctrlPr>
                                      </m:sSubPr>
                                      <m:e>
                                        <m:r>
                                          <a:rPr lang="en-US" sz="4400" i="1">
                                            <a:solidFill>
                                              <a:schemeClr val="accent4">
                                                <a:lumMod val="75000"/>
                                              </a:schemeClr>
                                            </a:solidFill>
                                            <a:latin typeface="Cambria Math" panose="02040503050406030204" pitchFamily="18" charset="0"/>
                                          </a:rPr>
                                          <m:t>𝜙</m:t>
                                        </m:r>
                                      </m:e>
                                      <m:sub>
                                        <m:r>
                                          <a:rPr lang="en-US" sz="4400" i="1">
                                            <a:solidFill>
                                              <a:schemeClr val="accent4">
                                                <a:lumMod val="75000"/>
                                              </a:schemeClr>
                                            </a:solidFill>
                                            <a:latin typeface="Cambria Math" panose="02040503050406030204" pitchFamily="18" charset="0"/>
                                          </a:rPr>
                                          <m:t>𝑢</m:t>
                                        </m:r>
                                      </m:sub>
                                    </m:sSub>
                                  </m:e>
                                </m:func>
                              </m:e>
                            </m:mr>
                            <m:mr>
                              <m:e>
                                <m:func>
                                  <m:funcPr>
                                    <m:ctrlPr>
                                      <a:rPr lang="en-US" sz="4400" i="1">
                                        <a:latin typeface="Cambria Math" panose="02040503050406030204" pitchFamily="18" charset="0"/>
                                      </a:rPr>
                                    </m:ctrlPr>
                                  </m:funcPr>
                                  <m:fName>
                                    <m:r>
                                      <a:rPr lang="en-US" sz="4400" i="1" smtClean="0">
                                        <a:latin typeface="Cambria Math" panose="02040503050406030204" pitchFamily="18" charset="0"/>
                                      </a:rPr>
                                      <m:t>−</m:t>
                                    </m:r>
                                    <m:r>
                                      <m:rPr>
                                        <m:sty m:val="p"/>
                                      </m:rPr>
                                      <a:rPr lang="en-US" sz="4400">
                                        <a:latin typeface="Cambria Math" panose="02040503050406030204" pitchFamily="18" charset="0"/>
                                      </a:rPr>
                                      <m:t>sinh</m:t>
                                    </m:r>
                                  </m:fName>
                                  <m:e>
                                    <m:sSub>
                                      <m:sSubPr>
                                        <m:ctrlPr>
                                          <a:rPr lang="en-US" sz="4400" b="0" i="1" smtClean="0">
                                            <a:solidFill>
                                              <a:schemeClr val="accent4">
                                                <a:lumMod val="75000"/>
                                              </a:schemeClr>
                                            </a:solidFill>
                                            <a:latin typeface="Cambria Math" panose="02040503050406030204" pitchFamily="18" charset="0"/>
                                          </a:rPr>
                                        </m:ctrlPr>
                                      </m:sSubPr>
                                      <m:e>
                                        <m:r>
                                          <a:rPr lang="en-US" sz="4400" i="1">
                                            <a:solidFill>
                                              <a:schemeClr val="accent4">
                                                <a:lumMod val="75000"/>
                                              </a:schemeClr>
                                            </a:solidFill>
                                            <a:latin typeface="Cambria Math" panose="02040503050406030204" pitchFamily="18" charset="0"/>
                                          </a:rPr>
                                          <m:t>𝜙</m:t>
                                        </m:r>
                                      </m:e>
                                      <m:sub>
                                        <m:r>
                                          <a:rPr lang="en-US" sz="4400" b="0" i="1" smtClean="0">
                                            <a:solidFill>
                                              <a:schemeClr val="accent4">
                                                <a:lumMod val="75000"/>
                                              </a:schemeClr>
                                            </a:solidFill>
                                            <a:latin typeface="Cambria Math" panose="02040503050406030204" pitchFamily="18" charset="0"/>
                                          </a:rPr>
                                          <m:t>𝑢</m:t>
                                        </m:r>
                                      </m:sub>
                                    </m:sSub>
                                  </m:e>
                                </m:func>
                              </m:e>
                              <m:e>
                                <m:r>
                                  <a:rPr lang="en-US" sz="4400" i="1">
                                    <a:solidFill>
                                      <a:srgbClr val="00B050"/>
                                    </a:solidFill>
                                    <a:latin typeface="Cambria Math" panose="02040503050406030204" pitchFamily="18" charset="0"/>
                                  </a:rPr>
                                  <m:t>   </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m:t>
                                    </m:r>
                                    <m:r>
                                      <m:rPr>
                                        <m:sty m:val="p"/>
                                      </m:rPr>
                                      <a:rPr lang="en-US" sz="4400" b="0" i="0" smtClean="0">
                                        <a:latin typeface="Cambria Math" panose="02040503050406030204" pitchFamily="18" charset="0"/>
                                      </a:rPr>
                                      <m:t>sh</m:t>
                                    </m:r>
                                  </m:fName>
                                  <m:e>
                                    <m:sSub>
                                      <m:sSubPr>
                                        <m:ctrlPr>
                                          <a:rPr lang="en-US" sz="4400" i="1">
                                            <a:solidFill>
                                              <a:schemeClr val="accent4">
                                                <a:lumMod val="75000"/>
                                              </a:schemeClr>
                                            </a:solidFill>
                                            <a:latin typeface="Cambria Math" panose="02040503050406030204" pitchFamily="18" charset="0"/>
                                          </a:rPr>
                                        </m:ctrlPr>
                                      </m:sSubPr>
                                      <m:e>
                                        <m:r>
                                          <a:rPr lang="en-US" sz="4400" i="1">
                                            <a:solidFill>
                                              <a:schemeClr val="accent4">
                                                <a:lumMod val="75000"/>
                                              </a:schemeClr>
                                            </a:solidFill>
                                            <a:latin typeface="Cambria Math" panose="02040503050406030204" pitchFamily="18" charset="0"/>
                                          </a:rPr>
                                          <m:t>𝜙</m:t>
                                        </m:r>
                                      </m:e>
                                      <m:sub>
                                        <m:r>
                                          <a:rPr lang="en-US" sz="4400" i="1">
                                            <a:solidFill>
                                              <a:schemeClr val="accent4">
                                                <a:lumMod val="75000"/>
                                              </a:schemeClr>
                                            </a:solidFill>
                                            <a:latin typeface="Cambria Math" panose="02040503050406030204" pitchFamily="18" charset="0"/>
                                          </a:rPr>
                                          <m:t>𝑢</m:t>
                                        </m:r>
                                      </m:sub>
                                    </m:sSub>
                                  </m:e>
                                </m:func>
                              </m:e>
                            </m:mr>
                          </m:m>
                        </m:e>
                      </m:d>
                      <m:d>
                        <m:dPr>
                          <m:begChr m:val="["/>
                          <m:endChr m:val="]"/>
                          <m:ctrlPr>
                            <a:rPr lang="en-US" sz="4400" i="1">
                              <a:latin typeface="Cambria Math" panose="02040503050406030204" pitchFamily="18" charset="0"/>
                            </a:rPr>
                          </m:ctrlPr>
                        </m:dPr>
                        <m:e>
                          <m:m>
                            <m:mPr>
                              <m:mcs>
                                <m:mc>
                                  <m:mcPr>
                                    <m:count m:val="2"/>
                                    <m:mcJc m:val="center"/>
                                  </m:mcPr>
                                </m:mc>
                              </m:mcs>
                              <m:ctrlPr>
                                <a:rPr lang="en-US" sz="4400" i="1">
                                  <a:latin typeface="Cambria Math" panose="02040503050406030204" pitchFamily="18" charset="0"/>
                                </a:rPr>
                              </m:ctrlPr>
                            </m:mPr>
                            <m:mr>
                              <m:e>
                                <m:r>
                                  <m:rPr>
                                    <m:brk m:alnAt="7"/>
                                  </m:rPr>
                                  <a:rPr lang="en-US" sz="4400" i="1">
                                    <a:latin typeface="Cambria Math" panose="02040503050406030204" pitchFamily="18" charset="0"/>
                                  </a:rPr>
                                  <m:t> </m:t>
                                </m:r>
                                <m:r>
                                  <a:rPr lang="en-US" sz="4400" i="1">
                                    <a:latin typeface="Cambria Math" panose="02040503050406030204" pitchFamily="18" charset="0"/>
                                  </a:rPr>
                                  <m:t> </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sSub>
                                      <m:sSubPr>
                                        <m:ctrlPr>
                                          <a:rPr lang="en-US" sz="4400" b="0" i="1" smtClean="0">
                                            <a:solidFill>
                                              <a:srgbClr val="7030A0"/>
                                            </a:solidFill>
                                            <a:latin typeface="Cambria Math" panose="02040503050406030204" pitchFamily="18" charset="0"/>
                                          </a:rPr>
                                        </m:ctrlPr>
                                      </m:sSubPr>
                                      <m:e>
                                        <m:r>
                                          <a:rPr lang="en-US" sz="4400" i="1" smtClean="0">
                                            <a:solidFill>
                                              <a:srgbClr val="7030A0"/>
                                            </a:solidFill>
                                            <a:latin typeface="Cambria Math" panose="02040503050406030204" pitchFamily="18" charset="0"/>
                                          </a:rPr>
                                          <m:t>𝜙</m:t>
                                        </m:r>
                                      </m:e>
                                      <m:sub>
                                        <m:r>
                                          <a:rPr lang="en-US" sz="4400" b="0" i="1" smtClean="0">
                                            <a:solidFill>
                                              <a:srgbClr val="7030A0"/>
                                            </a:solidFill>
                                            <a:latin typeface="Cambria Math" panose="02040503050406030204" pitchFamily="18" charset="0"/>
                                          </a:rPr>
                                          <m:t>𝑣</m:t>
                                        </m:r>
                                      </m:sub>
                                    </m:sSub>
                                  </m:e>
                                </m:func>
                              </m:e>
                              <m:e>
                                <m:r>
                                  <a:rPr lang="en-US" sz="4400" i="1">
                                    <a:latin typeface="Cambria Math" panose="02040503050406030204" pitchFamily="18" charset="0"/>
                                  </a:rPr>
                                  <m:t>−</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sinh</m:t>
                                    </m:r>
                                  </m:fName>
                                  <m:e>
                                    <m:sSub>
                                      <m:sSubPr>
                                        <m:ctrlPr>
                                          <a:rPr lang="en-US" sz="4400" i="1">
                                            <a:solidFill>
                                              <a:srgbClr val="7030A0"/>
                                            </a:solidFill>
                                            <a:latin typeface="Cambria Math" panose="02040503050406030204" pitchFamily="18" charset="0"/>
                                          </a:rPr>
                                        </m:ctrlPr>
                                      </m:sSubPr>
                                      <m:e>
                                        <m:r>
                                          <a:rPr lang="en-US" sz="4400" i="1">
                                            <a:solidFill>
                                              <a:srgbClr val="7030A0"/>
                                            </a:solidFill>
                                            <a:latin typeface="Cambria Math" panose="02040503050406030204" pitchFamily="18" charset="0"/>
                                          </a:rPr>
                                          <m:t>𝜙</m:t>
                                        </m:r>
                                      </m:e>
                                      <m:sub>
                                        <m:r>
                                          <a:rPr lang="en-US" sz="4400" i="1">
                                            <a:solidFill>
                                              <a:srgbClr val="7030A0"/>
                                            </a:solidFill>
                                            <a:latin typeface="Cambria Math" panose="02040503050406030204" pitchFamily="18" charset="0"/>
                                          </a:rPr>
                                          <m:t>𝑣</m:t>
                                        </m:r>
                                      </m:sub>
                                    </m:sSub>
                                  </m:e>
                                </m:func>
                              </m:e>
                            </m:mr>
                            <m:mr>
                              <m:e>
                                <m:func>
                                  <m:funcPr>
                                    <m:ctrlPr>
                                      <a:rPr lang="en-US" sz="4400" i="1">
                                        <a:latin typeface="Cambria Math" panose="02040503050406030204" pitchFamily="18" charset="0"/>
                                      </a:rPr>
                                    </m:ctrlPr>
                                  </m:funcPr>
                                  <m:fName>
                                    <m:r>
                                      <a:rPr lang="en-US" sz="4400" i="1">
                                        <a:latin typeface="Cambria Math" panose="02040503050406030204" pitchFamily="18" charset="0"/>
                                      </a:rPr>
                                      <m:t>−</m:t>
                                    </m:r>
                                    <m:r>
                                      <m:rPr>
                                        <m:sty m:val="p"/>
                                      </m:rPr>
                                      <a:rPr lang="en-US" sz="4400">
                                        <a:latin typeface="Cambria Math" panose="02040503050406030204" pitchFamily="18" charset="0"/>
                                      </a:rPr>
                                      <m:t>sinh</m:t>
                                    </m:r>
                                  </m:fName>
                                  <m:e>
                                    <m:sSub>
                                      <m:sSubPr>
                                        <m:ctrlPr>
                                          <a:rPr lang="en-US" sz="4400" i="1">
                                            <a:solidFill>
                                              <a:srgbClr val="7030A0"/>
                                            </a:solidFill>
                                            <a:latin typeface="Cambria Math" panose="02040503050406030204" pitchFamily="18" charset="0"/>
                                          </a:rPr>
                                        </m:ctrlPr>
                                      </m:sSubPr>
                                      <m:e>
                                        <m:r>
                                          <a:rPr lang="en-US" sz="4400" i="1">
                                            <a:solidFill>
                                              <a:srgbClr val="7030A0"/>
                                            </a:solidFill>
                                            <a:latin typeface="Cambria Math" panose="02040503050406030204" pitchFamily="18" charset="0"/>
                                          </a:rPr>
                                          <m:t>𝜙</m:t>
                                        </m:r>
                                      </m:e>
                                      <m:sub>
                                        <m:r>
                                          <a:rPr lang="en-US" sz="4400" i="1">
                                            <a:solidFill>
                                              <a:srgbClr val="7030A0"/>
                                            </a:solidFill>
                                            <a:latin typeface="Cambria Math" panose="02040503050406030204" pitchFamily="18" charset="0"/>
                                          </a:rPr>
                                          <m:t>𝑣</m:t>
                                        </m:r>
                                      </m:sub>
                                    </m:sSub>
                                  </m:e>
                                </m:func>
                              </m:e>
                              <m:e>
                                <m:r>
                                  <a:rPr lang="en-US" sz="4400" i="1">
                                    <a:solidFill>
                                      <a:srgbClr val="00B050"/>
                                    </a:solidFill>
                                    <a:latin typeface="Cambria Math" panose="02040503050406030204" pitchFamily="18" charset="0"/>
                                  </a:rPr>
                                  <m:t>   </m:t>
                                </m:r>
                                <m:func>
                                  <m:funcPr>
                                    <m:ctrlPr>
                                      <a:rPr lang="en-US" sz="4400" i="1">
                                        <a:latin typeface="Cambria Math" panose="02040503050406030204" pitchFamily="18" charset="0"/>
                                      </a:rPr>
                                    </m:ctrlPr>
                                  </m:funcPr>
                                  <m:fName>
                                    <m:r>
                                      <m:rPr>
                                        <m:sty m:val="p"/>
                                      </m:rPr>
                                      <a:rPr lang="en-US" sz="4400">
                                        <a:latin typeface="Cambria Math" panose="02040503050406030204" pitchFamily="18" charset="0"/>
                                      </a:rPr>
                                      <m:t>cosh</m:t>
                                    </m:r>
                                  </m:fName>
                                  <m:e>
                                    <m:sSub>
                                      <m:sSubPr>
                                        <m:ctrlPr>
                                          <a:rPr lang="en-US" sz="4400" i="1">
                                            <a:solidFill>
                                              <a:srgbClr val="7030A0"/>
                                            </a:solidFill>
                                            <a:latin typeface="Cambria Math" panose="02040503050406030204" pitchFamily="18" charset="0"/>
                                          </a:rPr>
                                        </m:ctrlPr>
                                      </m:sSubPr>
                                      <m:e>
                                        <m:r>
                                          <a:rPr lang="en-US" sz="4400" i="1">
                                            <a:solidFill>
                                              <a:srgbClr val="7030A0"/>
                                            </a:solidFill>
                                            <a:latin typeface="Cambria Math" panose="02040503050406030204" pitchFamily="18" charset="0"/>
                                          </a:rPr>
                                          <m:t>𝜙</m:t>
                                        </m:r>
                                      </m:e>
                                      <m:sub>
                                        <m:r>
                                          <a:rPr lang="en-US" sz="4400" i="1">
                                            <a:solidFill>
                                              <a:srgbClr val="7030A0"/>
                                            </a:solidFill>
                                            <a:latin typeface="Cambria Math" panose="02040503050406030204" pitchFamily="18" charset="0"/>
                                          </a:rPr>
                                          <m:t>𝑣</m:t>
                                        </m:r>
                                      </m:sub>
                                    </m:sSub>
                                  </m:e>
                                </m:func>
                              </m:e>
                            </m:mr>
                          </m:m>
                        </m:e>
                      </m:d>
                    </m:oMath>
                  </m:oMathPara>
                </a14:m>
                <a:endParaRPr lang="en-CA" sz="4400" dirty="0"/>
              </a:p>
            </p:txBody>
          </p:sp>
        </mc:Choice>
        <mc:Fallback xmlns="">
          <p:sp>
            <p:nvSpPr>
              <p:cNvPr id="16" name="TextBox 15">
                <a:extLst>
                  <a:ext uri="{FF2B5EF4-FFF2-40B4-BE49-F238E27FC236}">
                    <a16:creationId xmlns:a16="http://schemas.microsoft.com/office/drawing/2014/main" id="{D1A7118B-EF2A-49F9-879A-918E9AD6AEEE}"/>
                  </a:ext>
                </a:extLst>
              </p:cNvPr>
              <p:cNvSpPr txBox="1">
                <a:spLocks noRot="1" noChangeAspect="1" noMove="1" noResize="1" noEditPoints="1" noAdjustHandles="1" noChangeArrowheads="1" noChangeShapeType="1" noTextEdit="1"/>
              </p:cNvSpPr>
              <p:nvPr/>
            </p:nvSpPr>
            <p:spPr>
              <a:xfrm>
                <a:off x="762000" y="807146"/>
                <a:ext cx="11201400" cy="1380955"/>
              </a:xfrm>
              <a:prstGeom prst="rect">
                <a:avLst/>
              </a:prstGeom>
              <a:blipFill>
                <a:blip r:embed="rId4"/>
                <a:stretch>
                  <a:fillRect/>
                </a:stretch>
              </a:blipFill>
              <a:ln w="38100">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80AF130-D76D-46CB-A84C-95EE790B6440}"/>
                  </a:ext>
                </a:extLst>
              </p:cNvPr>
              <p:cNvSpPr txBox="1"/>
              <p:nvPr/>
            </p:nvSpPr>
            <p:spPr>
              <a:xfrm>
                <a:off x="781050" y="2369246"/>
                <a:ext cx="10382250" cy="1546705"/>
              </a:xfrm>
              <a:prstGeom prst="rect">
                <a:avLst/>
              </a:prstGeom>
              <a:noFill/>
              <a:ln w="38100">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m:t>
                      </m:r>
                      <m:d>
                        <m:dPr>
                          <m:begChr m:val="["/>
                          <m:endChr m:val="]"/>
                          <m:ctrlPr>
                            <a:rPr lang="en-US" sz="4800" i="1" smtClean="0">
                              <a:latin typeface="Cambria Math" panose="02040503050406030204" pitchFamily="18" charset="0"/>
                            </a:rPr>
                          </m:ctrlPr>
                        </m:dPr>
                        <m:e>
                          <m:m>
                            <m:mPr>
                              <m:mcs>
                                <m:mc>
                                  <m:mcPr>
                                    <m:count m:val="2"/>
                                    <m:mcJc m:val="center"/>
                                  </m:mcPr>
                                </m:mc>
                              </m:mcs>
                              <m:ctrlPr>
                                <a:rPr lang="en-US" sz="4800" i="1">
                                  <a:latin typeface="Cambria Math" panose="02040503050406030204" pitchFamily="18" charset="0"/>
                                </a:rPr>
                              </m:ctrlPr>
                            </m:mPr>
                            <m:mr>
                              <m:e>
                                <m:r>
                                  <m:rPr>
                                    <m:brk m:alnAt="7"/>
                                  </m:rPr>
                                  <a:rPr lang="en-US" sz="4800" i="1">
                                    <a:latin typeface="Cambria Math" panose="02040503050406030204" pitchFamily="18" charset="0"/>
                                  </a:rPr>
                                  <m:t> </m:t>
                                </m:r>
                                <m:r>
                                  <a:rPr lang="en-US" sz="4800" i="1">
                                    <a:latin typeface="Cambria Math" panose="02040503050406030204" pitchFamily="18" charset="0"/>
                                  </a:rPr>
                                  <m:t> </m:t>
                                </m:r>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cosh</m:t>
                                    </m:r>
                                  </m:fName>
                                  <m:e>
                                    <m:d>
                                      <m:dPr>
                                        <m:ctrlPr>
                                          <a:rPr lang="en-US" sz="4800" b="0" i="1" smtClean="0">
                                            <a:latin typeface="Cambria Math" panose="02040503050406030204" pitchFamily="18" charset="0"/>
                                          </a:rPr>
                                        </m:ctrlPr>
                                      </m:dPr>
                                      <m:e>
                                        <m:sSub>
                                          <m:sSubPr>
                                            <m:ctrlPr>
                                              <a:rPr lang="en-US" sz="4800" i="1">
                                                <a:solidFill>
                                                  <a:schemeClr val="accent4">
                                                    <a:lumMod val="75000"/>
                                                  </a:schemeClr>
                                                </a:solidFill>
                                                <a:latin typeface="Cambria Math" panose="02040503050406030204" pitchFamily="18" charset="0"/>
                                              </a:rPr>
                                            </m:ctrlPr>
                                          </m:sSubPr>
                                          <m:e>
                                            <m:r>
                                              <a:rPr lang="en-US" sz="4800" i="1">
                                                <a:solidFill>
                                                  <a:schemeClr val="accent4">
                                                    <a:lumMod val="75000"/>
                                                  </a:schemeClr>
                                                </a:solidFill>
                                                <a:latin typeface="Cambria Math" panose="02040503050406030204" pitchFamily="18" charset="0"/>
                                              </a:rPr>
                                              <m:t>𝜙</m:t>
                                            </m:r>
                                          </m:e>
                                          <m:sub>
                                            <m:r>
                                              <a:rPr lang="en-US" sz="4800" i="1">
                                                <a:solidFill>
                                                  <a:schemeClr val="accent4">
                                                    <a:lumMod val="75000"/>
                                                  </a:schemeClr>
                                                </a:solidFill>
                                                <a:latin typeface="Cambria Math" panose="02040503050406030204" pitchFamily="18" charset="0"/>
                                              </a:rPr>
                                              <m:t>𝑢</m:t>
                                            </m:r>
                                          </m:sub>
                                        </m:sSub>
                                        <m:r>
                                          <a:rPr lang="en-US" sz="4800" b="0" i="1" smtClean="0">
                                            <a:latin typeface="Cambria Math" panose="02040503050406030204" pitchFamily="18" charset="0"/>
                                          </a:rPr>
                                          <m:t>+</m:t>
                                        </m:r>
                                        <m:sSub>
                                          <m:sSubPr>
                                            <m:ctrlPr>
                                              <a:rPr lang="en-US" sz="4800" i="1">
                                                <a:solidFill>
                                                  <a:srgbClr val="7030A0"/>
                                                </a:solidFill>
                                                <a:latin typeface="Cambria Math" panose="02040503050406030204" pitchFamily="18" charset="0"/>
                                              </a:rPr>
                                            </m:ctrlPr>
                                          </m:sSubPr>
                                          <m:e>
                                            <m:r>
                                              <a:rPr lang="en-US" sz="4800" i="1">
                                                <a:solidFill>
                                                  <a:srgbClr val="7030A0"/>
                                                </a:solidFill>
                                                <a:latin typeface="Cambria Math" panose="02040503050406030204" pitchFamily="18" charset="0"/>
                                              </a:rPr>
                                              <m:t>𝜙</m:t>
                                            </m:r>
                                          </m:e>
                                          <m:sub>
                                            <m:r>
                                              <a:rPr lang="en-US" sz="4800" i="1">
                                                <a:solidFill>
                                                  <a:srgbClr val="7030A0"/>
                                                </a:solidFill>
                                                <a:latin typeface="Cambria Math" panose="02040503050406030204" pitchFamily="18" charset="0"/>
                                              </a:rPr>
                                              <m:t>𝑣</m:t>
                                            </m:r>
                                          </m:sub>
                                        </m:sSub>
                                      </m:e>
                                    </m:d>
                                  </m:e>
                                </m:func>
                              </m:e>
                              <m:e>
                                <m:r>
                                  <a:rPr lang="en-US" sz="4800" i="1" smtClean="0">
                                    <a:latin typeface="Cambria Math" panose="02040503050406030204" pitchFamily="18" charset="0"/>
                                  </a:rPr>
                                  <m:t>−</m:t>
                                </m:r>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sinh</m:t>
                                    </m:r>
                                  </m:fName>
                                  <m:e>
                                    <m:d>
                                      <m:dPr>
                                        <m:ctrlPr>
                                          <a:rPr lang="en-US" sz="4800" i="1">
                                            <a:latin typeface="Cambria Math" panose="02040503050406030204" pitchFamily="18" charset="0"/>
                                          </a:rPr>
                                        </m:ctrlPr>
                                      </m:dPr>
                                      <m:e>
                                        <m:sSub>
                                          <m:sSubPr>
                                            <m:ctrlPr>
                                              <a:rPr lang="en-US" sz="4800" i="1">
                                                <a:solidFill>
                                                  <a:schemeClr val="accent4">
                                                    <a:lumMod val="75000"/>
                                                  </a:schemeClr>
                                                </a:solidFill>
                                                <a:latin typeface="Cambria Math" panose="02040503050406030204" pitchFamily="18" charset="0"/>
                                              </a:rPr>
                                            </m:ctrlPr>
                                          </m:sSubPr>
                                          <m:e>
                                            <m:r>
                                              <a:rPr lang="en-US" sz="4800" i="1">
                                                <a:solidFill>
                                                  <a:schemeClr val="accent4">
                                                    <a:lumMod val="75000"/>
                                                  </a:schemeClr>
                                                </a:solidFill>
                                                <a:latin typeface="Cambria Math" panose="02040503050406030204" pitchFamily="18" charset="0"/>
                                              </a:rPr>
                                              <m:t>𝜙</m:t>
                                            </m:r>
                                          </m:e>
                                          <m:sub>
                                            <m:r>
                                              <a:rPr lang="en-US" sz="4800" i="1">
                                                <a:solidFill>
                                                  <a:schemeClr val="accent4">
                                                    <a:lumMod val="75000"/>
                                                  </a:schemeClr>
                                                </a:solidFill>
                                                <a:latin typeface="Cambria Math" panose="02040503050406030204" pitchFamily="18" charset="0"/>
                                              </a:rPr>
                                              <m:t>𝑢</m:t>
                                            </m:r>
                                          </m:sub>
                                        </m:sSub>
                                        <m:r>
                                          <a:rPr lang="en-US" sz="4800" i="1">
                                            <a:latin typeface="Cambria Math" panose="02040503050406030204" pitchFamily="18" charset="0"/>
                                          </a:rPr>
                                          <m:t>+</m:t>
                                        </m:r>
                                        <m:sSub>
                                          <m:sSubPr>
                                            <m:ctrlPr>
                                              <a:rPr lang="en-US" sz="4800" i="1">
                                                <a:solidFill>
                                                  <a:srgbClr val="7030A0"/>
                                                </a:solidFill>
                                                <a:latin typeface="Cambria Math" panose="02040503050406030204" pitchFamily="18" charset="0"/>
                                              </a:rPr>
                                            </m:ctrlPr>
                                          </m:sSubPr>
                                          <m:e>
                                            <m:r>
                                              <a:rPr lang="en-US" sz="4800" i="1">
                                                <a:solidFill>
                                                  <a:srgbClr val="7030A0"/>
                                                </a:solidFill>
                                                <a:latin typeface="Cambria Math" panose="02040503050406030204" pitchFamily="18" charset="0"/>
                                              </a:rPr>
                                              <m:t>𝜙</m:t>
                                            </m:r>
                                          </m:e>
                                          <m:sub>
                                            <m:r>
                                              <a:rPr lang="en-US" sz="4800" i="1">
                                                <a:solidFill>
                                                  <a:srgbClr val="7030A0"/>
                                                </a:solidFill>
                                                <a:latin typeface="Cambria Math" panose="02040503050406030204" pitchFamily="18" charset="0"/>
                                              </a:rPr>
                                              <m:t>𝑣</m:t>
                                            </m:r>
                                          </m:sub>
                                        </m:sSub>
                                      </m:e>
                                    </m:d>
                                  </m:e>
                                </m:func>
                              </m:e>
                            </m:mr>
                            <m:mr>
                              <m:e>
                                <m:func>
                                  <m:funcPr>
                                    <m:ctrlPr>
                                      <a:rPr lang="en-US" sz="4800" i="1">
                                        <a:latin typeface="Cambria Math" panose="02040503050406030204" pitchFamily="18" charset="0"/>
                                      </a:rPr>
                                    </m:ctrlPr>
                                  </m:funcPr>
                                  <m:fName>
                                    <m:r>
                                      <a:rPr lang="en-US" sz="4800" i="1" smtClean="0">
                                        <a:latin typeface="Cambria Math" panose="02040503050406030204" pitchFamily="18" charset="0"/>
                                      </a:rPr>
                                      <m:t>−</m:t>
                                    </m:r>
                                    <m:r>
                                      <m:rPr>
                                        <m:sty m:val="p"/>
                                      </m:rPr>
                                      <a:rPr lang="en-US" sz="4800">
                                        <a:latin typeface="Cambria Math" panose="02040503050406030204" pitchFamily="18" charset="0"/>
                                      </a:rPr>
                                      <m:t>sinh</m:t>
                                    </m:r>
                                  </m:fName>
                                  <m:e>
                                    <m:d>
                                      <m:dPr>
                                        <m:ctrlPr>
                                          <a:rPr lang="en-US" sz="4800" i="1">
                                            <a:latin typeface="Cambria Math" panose="02040503050406030204" pitchFamily="18" charset="0"/>
                                          </a:rPr>
                                        </m:ctrlPr>
                                      </m:dPr>
                                      <m:e>
                                        <m:sSub>
                                          <m:sSubPr>
                                            <m:ctrlPr>
                                              <a:rPr lang="en-US" sz="4800" i="1">
                                                <a:solidFill>
                                                  <a:schemeClr val="accent4">
                                                    <a:lumMod val="75000"/>
                                                  </a:schemeClr>
                                                </a:solidFill>
                                                <a:latin typeface="Cambria Math" panose="02040503050406030204" pitchFamily="18" charset="0"/>
                                              </a:rPr>
                                            </m:ctrlPr>
                                          </m:sSubPr>
                                          <m:e>
                                            <m:r>
                                              <a:rPr lang="en-US" sz="4800" i="1">
                                                <a:solidFill>
                                                  <a:schemeClr val="accent4">
                                                    <a:lumMod val="75000"/>
                                                  </a:schemeClr>
                                                </a:solidFill>
                                                <a:latin typeface="Cambria Math" panose="02040503050406030204" pitchFamily="18" charset="0"/>
                                              </a:rPr>
                                              <m:t>𝜙</m:t>
                                            </m:r>
                                          </m:e>
                                          <m:sub>
                                            <m:r>
                                              <a:rPr lang="en-US" sz="4800" i="1">
                                                <a:solidFill>
                                                  <a:schemeClr val="accent4">
                                                    <a:lumMod val="75000"/>
                                                  </a:schemeClr>
                                                </a:solidFill>
                                                <a:latin typeface="Cambria Math" panose="02040503050406030204" pitchFamily="18" charset="0"/>
                                              </a:rPr>
                                              <m:t>𝑢</m:t>
                                            </m:r>
                                          </m:sub>
                                        </m:sSub>
                                        <m:r>
                                          <a:rPr lang="en-US" sz="4800" i="1">
                                            <a:latin typeface="Cambria Math" panose="02040503050406030204" pitchFamily="18" charset="0"/>
                                          </a:rPr>
                                          <m:t>+</m:t>
                                        </m:r>
                                        <m:sSub>
                                          <m:sSubPr>
                                            <m:ctrlPr>
                                              <a:rPr lang="en-US" sz="4800" i="1">
                                                <a:solidFill>
                                                  <a:srgbClr val="7030A0"/>
                                                </a:solidFill>
                                                <a:latin typeface="Cambria Math" panose="02040503050406030204" pitchFamily="18" charset="0"/>
                                              </a:rPr>
                                            </m:ctrlPr>
                                          </m:sSubPr>
                                          <m:e>
                                            <m:r>
                                              <a:rPr lang="en-US" sz="4800" i="1">
                                                <a:solidFill>
                                                  <a:srgbClr val="7030A0"/>
                                                </a:solidFill>
                                                <a:latin typeface="Cambria Math" panose="02040503050406030204" pitchFamily="18" charset="0"/>
                                              </a:rPr>
                                              <m:t>𝜙</m:t>
                                            </m:r>
                                          </m:e>
                                          <m:sub>
                                            <m:r>
                                              <a:rPr lang="en-US" sz="4800" i="1">
                                                <a:solidFill>
                                                  <a:srgbClr val="7030A0"/>
                                                </a:solidFill>
                                                <a:latin typeface="Cambria Math" panose="02040503050406030204" pitchFamily="18" charset="0"/>
                                              </a:rPr>
                                              <m:t>𝑣</m:t>
                                            </m:r>
                                          </m:sub>
                                        </m:sSub>
                                      </m:e>
                                    </m:d>
                                  </m:e>
                                </m:func>
                              </m:e>
                              <m:e>
                                <m:r>
                                  <a:rPr lang="en-US" sz="4800" i="1">
                                    <a:solidFill>
                                      <a:srgbClr val="00B050"/>
                                    </a:solidFill>
                                    <a:latin typeface="Cambria Math" panose="02040503050406030204" pitchFamily="18" charset="0"/>
                                  </a:rPr>
                                  <m:t>   </m:t>
                                </m:r>
                                <m:func>
                                  <m:funcPr>
                                    <m:ctrlPr>
                                      <a:rPr lang="en-US" sz="4800" i="1">
                                        <a:latin typeface="Cambria Math" panose="02040503050406030204" pitchFamily="18" charset="0"/>
                                      </a:rPr>
                                    </m:ctrlPr>
                                  </m:funcPr>
                                  <m:fName>
                                    <m:r>
                                      <m:rPr>
                                        <m:sty m:val="p"/>
                                      </m:rPr>
                                      <a:rPr lang="en-US" sz="4800">
                                        <a:latin typeface="Cambria Math" panose="02040503050406030204" pitchFamily="18" charset="0"/>
                                      </a:rPr>
                                      <m:t>co</m:t>
                                    </m:r>
                                    <m:r>
                                      <m:rPr>
                                        <m:sty m:val="p"/>
                                      </m:rPr>
                                      <a:rPr lang="en-US" sz="4800" b="0" i="0" smtClean="0">
                                        <a:latin typeface="Cambria Math" panose="02040503050406030204" pitchFamily="18" charset="0"/>
                                      </a:rPr>
                                      <m:t>sh</m:t>
                                    </m:r>
                                  </m:fName>
                                  <m:e>
                                    <m:d>
                                      <m:dPr>
                                        <m:ctrlPr>
                                          <a:rPr lang="en-US" sz="4800" i="1">
                                            <a:latin typeface="Cambria Math" panose="02040503050406030204" pitchFamily="18" charset="0"/>
                                          </a:rPr>
                                        </m:ctrlPr>
                                      </m:dPr>
                                      <m:e>
                                        <m:sSub>
                                          <m:sSubPr>
                                            <m:ctrlPr>
                                              <a:rPr lang="en-US" sz="4800" i="1">
                                                <a:solidFill>
                                                  <a:schemeClr val="accent4">
                                                    <a:lumMod val="75000"/>
                                                  </a:schemeClr>
                                                </a:solidFill>
                                                <a:latin typeface="Cambria Math" panose="02040503050406030204" pitchFamily="18" charset="0"/>
                                              </a:rPr>
                                            </m:ctrlPr>
                                          </m:sSubPr>
                                          <m:e>
                                            <m:r>
                                              <a:rPr lang="en-US" sz="4800" i="1">
                                                <a:solidFill>
                                                  <a:schemeClr val="accent4">
                                                    <a:lumMod val="75000"/>
                                                  </a:schemeClr>
                                                </a:solidFill>
                                                <a:latin typeface="Cambria Math" panose="02040503050406030204" pitchFamily="18" charset="0"/>
                                              </a:rPr>
                                              <m:t>𝜙</m:t>
                                            </m:r>
                                          </m:e>
                                          <m:sub>
                                            <m:r>
                                              <a:rPr lang="en-US" sz="4800" i="1">
                                                <a:solidFill>
                                                  <a:schemeClr val="accent4">
                                                    <a:lumMod val="75000"/>
                                                  </a:schemeClr>
                                                </a:solidFill>
                                                <a:latin typeface="Cambria Math" panose="02040503050406030204" pitchFamily="18" charset="0"/>
                                              </a:rPr>
                                              <m:t>𝑢</m:t>
                                            </m:r>
                                          </m:sub>
                                        </m:sSub>
                                        <m:r>
                                          <a:rPr lang="en-US" sz="4800" i="1">
                                            <a:latin typeface="Cambria Math" panose="02040503050406030204" pitchFamily="18" charset="0"/>
                                          </a:rPr>
                                          <m:t>+</m:t>
                                        </m:r>
                                        <m:sSub>
                                          <m:sSubPr>
                                            <m:ctrlPr>
                                              <a:rPr lang="en-US" sz="4800" i="1">
                                                <a:solidFill>
                                                  <a:srgbClr val="7030A0"/>
                                                </a:solidFill>
                                                <a:latin typeface="Cambria Math" panose="02040503050406030204" pitchFamily="18" charset="0"/>
                                              </a:rPr>
                                            </m:ctrlPr>
                                          </m:sSubPr>
                                          <m:e>
                                            <m:r>
                                              <a:rPr lang="en-US" sz="4800" i="1">
                                                <a:solidFill>
                                                  <a:srgbClr val="7030A0"/>
                                                </a:solidFill>
                                                <a:latin typeface="Cambria Math" panose="02040503050406030204" pitchFamily="18" charset="0"/>
                                              </a:rPr>
                                              <m:t>𝜙</m:t>
                                            </m:r>
                                          </m:e>
                                          <m:sub>
                                            <m:r>
                                              <a:rPr lang="en-US" sz="4800" i="1">
                                                <a:solidFill>
                                                  <a:srgbClr val="7030A0"/>
                                                </a:solidFill>
                                                <a:latin typeface="Cambria Math" panose="02040503050406030204" pitchFamily="18" charset="0"/>
                                              </a:rPr>
                                              <m:t>𝑣</m:t>
                                            </m:r>
                                          </m:sub>
                                        </m:sSub>
                                      </m:e>
                                    </m:d>
                                  </m:e>
                                </m:func>
                              </m:e>
                            </m:mr>
                          </m:m>
                        </m:e>
                      </m:d>
                    </m:oMath>
                  </m:oMathPara>
                </a14:m>
                <a:endParaRPr lang="en-CA" sz="4800" dirty="0"/>
              </a:p>
            </p:txBody>
          </p:sp>
        </mc:Choice>
        <mc:Fallback xmlns="">
          <p:sp>
            <p:nvSpPr>
              <p:cNvPr id="18" name="TextBox 17">
                <a:extLst>
                  <a:ext uri="{FF2B5EF4-FFF2-40B4-BE49-F238E27FC236}">
                    <a16:creationId xmlns:a16="http://schemas.microsoft.com/office/drawing/2014/main" id="{880AF130-D76D-46CB-A84C-95EE790B6440}"/>
                  </a:ext>
                </a:extLst>
              </p:cNvPr>
              <p:cNvSpPr txBox="1">
                <a:spLocks noRot="1" noChangeAspect="1" noMove="1" noResize="1" noEditPoints="1" noAdjustHandles="1" noChangeArrowheads="1" noChangeShapeType="1" noTextEdit="1"/>
              </p:cNvSpPr>
              <p:nvPr/>
            </p:nvSpPr>
            <p:spPr>
              <a:xfrm>
                <a:off x="781050" y="2369246"/>
                <a:ext cx="10382250" cy="1546705"/>
              </a:xfrm>
              <a:prstGeom prst="rect">
                <a:avLst/>
              </a:prstGeom>
              <a:blipFill>
                <a:blip r:embed="rId5"/>
                <a:stretch>
                  <a:fillRect/>
                </a:stretch>
              </a:blipFill>
              <a:ln w="38100">
                <a:noFill/>
              </a:ln>
              <a:effectLst>
                <a:softEdge rad="127000"/>
              </a:effectLst>
            </p:spPr>
            <p:txBody>
              <a:bodyPr/>
              <a:lstStyle/>
              <a:p>
                <a:r>
                  <a:rPr lang="en-CA">
                    <a:noFill/>
                  </a:rPr>
                  <a:t> </a:t>
                </a:r>
              </a:p>
            </p:txBody>
          </p:sp>
        </mc:Fallback>
      </mc:AlternateContent>
      <p:grpSp>
        <p:nvGrpSpPr>
          <p:cNvPr id="4" name="Group 3">
            <a:extLst>
              <a:ext uri="{FF2B5EF4-FFF2-40B4-BE49-F238E27FC236}">
                <a16:creationId xmlns:a16="http://schemas.microsoft.com/office/drawing/2014/main" id="{AE6C58C0-34B8-4D80-BB9C-415F5AEE1FDE}"/>
              </a:ext>
            </a:extLst>
          </p:cNvPr>
          <p:cNvGrpSpPr/>
          <p:nvPr/>
        </p:nvGrpSpPr>
        <p:grpSpPr>
          <a:xfrm>
            <a:off x="86025" y="4876800"/>
            <a:ext cx="11972625" cy="1777327"/>
            <a:chOff x="86025" y="4991100"/>
            <a:chExt cx="11972625" cy="1777327"/>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524DF9-B3D3-4876-BA57-6755CB2CC279}"/>
                    </a:ext>
                  </a:extLst>
                </p:cNvPr>
                <p:cNvSpPr txBox="1"/>
                <p:nvPr/>
              </p:nvSpPr>
              <p:spPr>
                <a:xfrm>
                  <a:off x="304800" y="5531546"/>
                  <a:ext cx="11677650" cy="646331"/>
                </a:xfrm>
                <a:prstGeom prst="rect">
                  <a:avLst/>
                </a:prstGeom>
                <a:noFill/>
                <a:ln w="38100">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sz="3600" i="1" smtClean="0">
                                <a:latin typeface="Cambria Math" panose="02040503050406030204" pitchFamily="18" charset="0"/>
                              </a:rPr>
                            </m:ctrlPr>
                          </m:funcPr>
                          <m:fName>
                            <m:r>
                              <m:rPr>
                                <m:sty m:val="p"/>
                              </m:rPr>
                              <a:rPr lang="en-US" sz="3600">
                                <a:latin typeface="Cambria Math" panose="02040503050406030204" pitchFamily="18" charset="0"/>
                              </a:rPr>
                              <m:t>cosh</m:t>
                            </m:r>
                          </m:fName>
                          <m:e>
                            <m:d>
                              <m:dPr>
                                <m:ctrlPr>
                                  <a:rPr lang="en-US" sz="3600" i="1">
                                    <a:latin typeface="Cambria Math" panose="02040503050406030204" pitchFamily="18" charset="0"/>
                                  </a:rPr>
                                </m:ctrlPr>
                              </m:dPr>
                              <m:e>
                                <m:sSub>
                                  <m:sSubPr>
                                    <m:ctrlPr>
                                      <a:rPr lang="en-US" sz="3600" i="1">
                                        <a:solidFill>
                                          <a:schemeClr val="accent4">
                                            <a:lumMod val="75000"/>
                                          </a:schemeClr>
                                        </a:solidFill>
                                        <a:latin typeface="Cambria Math" panose="02040503050406030204" pitchFamily="18" charset="0"/>
                                      </a:rPr>
                                    </m:ctrlPr>
                                  </m:sSubPr>
                                  <m:e>
                                    <m:r>
                                      <a:rPr lang="en-US" sz="3600" i="1">
                                        <a:solidFill>
                                          <a:schemeClr val="accent4">
                                            <a:lumMod val="75000"/>
                                          </a:schemeClr>
                                        </a:solidFill>
                                        <a:latin typeface="Cambria Math" panose="02040503050406030204" pitchFamily="18" charset="0"/>
                                      </a:rPr>
                                      <m:t>𝜙</m:t>
                                    </m:r>
                                  </m:e>
                                  <m:sub>
                                    <m:r>
                                      <a:rPr lang="en-US" sz="3600" i="1">
                                        <a:solidFill>
                                          <a:schemeClr val="accent4">
                                            <a:lumMod val="75000"/>
                                          </a:schemeClr>
                                        </a:solidFill>
                                        <a:latin typeface="Cambria Math" panose="02040503050406030204" pitchFamily="18" charset="0"/>
                                      </a:rPr>
                                      <m:t>𝑢</m:t>
                                    </m:r>
                                  </m:sub>
                                </m:sSub>
                                <m:r>
                                  <a:rPr lang="en-US" sz="3600" i="1">
                                    <a:latin typeface="Cambria Math" panose="02040503050406030204" pitchFamily="18" charset="0"/>
                                  </a:rPr>
                                  <m:t>±</m:t>
                                </m:r>
                                <m:sSub>
                                  <m:sSubPr>
                                    <m:ctrlPr>
                                      <a:rPr lang="en-US" sz="3600" i="1">
                                        <a:solidFill>
                                          <a:srgbClr val="7030A0"/>
                                        </a:solidFill>
                                        <a:latin typeface="Cambria Math" panose="02040503050406030204" pitchFamily="18" charset="0"/>
                                      </a:rPr>
                                    </m:ctrlPr>
                                  </m:sSubPr>
                                  <m:e>
                                    <m:r>
                                      <a:rPr lang="en-US" sz="3600" i="1">
                                        <a:solidFill>
                                          <a:srgbClr val="7030A0"/>
                                        </a:solidFill>
                                        <a:latin typeface="Cambria Math" panose="02040503050406030204" pitchFamily="18" charset="0"/>
                                      </a:rPr>
                                      <m:t>𝜙</m:t>
                                    </m:r>
                                  </m:e>
                                  <m:sub>
                                    <m:r>
                                      <a:rPr lang="en-US" sz="3600" i="1">
                                        <a:solidFill>
                                          <a:srgbClr val="7030A0"/>
                                        </a:solidFill>
                                        <a:latin typeface="Cambria Math" panose="02040503050406030204" pitchFamily="18" charset="0"/>
                                      </a:rPr>
                                      <m:t>𝑣</m:t>
                                    </m:r>
                                  </m:sub>
                                </m:sSub>
                              </m:e>
                            </m:d>
                          </m:e>
                        </m:func>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func>
                              <m:funcPr>
                                <m:ctrlPr>
                                  <a:rPr lang="en-US" sz="3600" i="1">
                                    <a:latin typeface="Cambria Math" panose="02040503050406030204" pitchFamily="18" charset="0"/>
                                  </a:rPr>
                                </m:ctrlPr>
                              </m:funcPr>
                              <m:fName>
                                <m:r>
                                  <m:rPr>
                                    <m:sty m:val="p"/>
                                  </m:rPr>
                                  <a:rPr lang="en-US" sz="3600">
                                    <a:latin typeface="Cambria Math" panose="02040503050406030204" pitchFamily="18" charset="0"/>
                                  </a:rPr>
                                  <m:t>cosh</m:t>
                                </m:r>
                              </m:fName>
                              <m:e>
                                <m:sSub>
                                  <m:sSubPr>
                                    <m:ctrlPr>
                                      <a:rPr lang="en-US" sz="3600" i="1">
                                        <a:solidFill>
                                          <a:schemeClr val="accent4">
                                            <a:lumMod val="75000"/>
                                          </a:schemeClr>
                                        </a:solidFill>
                                        <a:latin typeface="Cambria Math" panose="02040503050406030204" pitchFamily="18" charset="0"/>
                                      </a:rPr>
                                    </m:ctrlPr>
                                  </m:sSubPr>
                                  <m:e>
                                    <m:r>
                                      <a:rPr lang="en-US" sz="3600" i="1">
                                        <a:solidFill>
                                          <a:schemeClr val="accent4">
                                            <a:lumMod val="75000"/>
                                          </a:schemeClr>
                                        </a:solidFill>
                                        <a:latin typeface="Cambria Math" panose="02040503050406030204" pitchFamily="18" charset="0"/>
                                      </a:rPr>
                                      <m:t>𝜙</m:t>
                                    </m:r>
                                  </m:e>
                                  <m:sub>
                                    <m:r>
                                      <a:rPr lang="en-US" sz="3600" i="1">
                                        <a:solidFill>
                                          <a:schemeClr val="accent4">
                                            <a:lumMod val="75000"/>
                                          </a:schemeClr>
                                        </a:solidFill>
                                        <a:latin typeface="Cambria Math" panose="02040503050406030204" pitchFamily="18" charset="0"/>
                                      </a:rPr>
                                      <m:t>𝑢</m:t>
                                    </m:r>
                                  </m:sub>
                                </m:sSub>
                              </m:e>
                            </m:func>
                          </m:e>
                        </m:d>
                        <m:d>
                          <m:dPr>
                            <m:ctrlPr>
                              <a:rPr lang="en-US" sz="3600" b="0" i="1" smtClean="0">
                                <a:latin typeface="Cambria Math" panose="02040503050406030204" pitchFamily="18" charset="0"/>
                              </a:rPr>
                            </m:ctrlPr>
                          </m:dPr>
                          <m:e>
                            <m:func>
                              <m:funcPr>
                                <m:ctrlPr>
                                  <a:rPr lang="en-US" sz="3600" i="1">
                                    <a:latin typeface="Cambria Math" panose="02040503050406030204" pitchFamily="18" charset="0"/>
                                  </a:rPr>
                                </m:ctrlPr>
                              </m:funcPr>
                              <m:fName>
                                <m:r>
                                  <m:rPr>
                                    <m:sty m:val="p"/>
                                  </m:rPr>
                                  <a:rPr lang="en-US" sz="3600">
                                    <a:latin typeface="Cambria Math" panose="02040503050406030204" pitchFamily="18" charset="0"/>
                                  </a:rPr>
                                  <m:t>cosh</m:t>
                                </m:r>
                              </m:fName>
                              <m:e>
                                <m:sSub>
                                  <m:sSubPr>
                                    <m:ctrlPr>
                                      <a:rPr lang="en-US" sz="3600" i="1">
                                        <a:solidFill>
                                          <a:srgbClr val="7030A0"/>
                                        </a:solidFill>
                                        <a:latin typeface="Cambria Math" panose="02040503050406030204" pitchFamily="18" charset="0"/>
                                      </a:rPr>
                                    </m:ctrlPr>
                                  </m:sSubPr>
                                  <m:e>
                                    <m:r>
                                      <a:rPr lang="en-US" sz="3600" i="1">
                                        <a:solidFill>
                                          <a:srgbClr val="7030A0"/>
                                        </a:solidFill>
                                        <a:latin typeface="Cambria Math" panose="02040503050406030204" pitchFamily="18" charset="0"/>
                                      </a:rPr>
                                      <m:t>𝜙</m:t>
                                    </m:r>
                                  </m:e>
                                  <m:sub>
                                    <m:r>
                                      <a:rPr lang="en-US" sz="3600" i="1">
                                        <a:solidFill>
                                          <a:srgbClr val="7030A0"/>
                                        </a:solidFill>
                                        <a:latin typeface="Cambria Math" panose="02040503050406030204" pitchFamily="18" charset="0"/>
                                      </a:rPr>
                                      <m:t>𝑣</m:t>
                                    </m:r>
                                  </m:sub>
                                </m:sSub>
                              </m:e>
                            </m:func>
                          </m:e>
                        </m:d>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func>
                              <m:funcPr>
                                <m:ctrlPr>
                                  <a:rPr lang="en-US" sz="3600" i="1">
                                    <a:latin typeface="Cambria Math" panose="02040503050406030204" pitchFamily="18" charset="0"/>
                                  </a:rPr>
                                </m:ctrlPr>
                              </m:funcPr>
                              <m:fName>
                                <m:r>
                                  <m:rPr>
                                    <m:sty m:val="p"/>
                                  </m:rPr>
                                  <a:rPr lang="en-US" sz="3600">
                                    <a:latin typeface="Cambria Math" panose="02040503050406030204" pitchFamily="18" charset="0"/>
                                  </a:rPr>
                                  <m:t>sinh</m:t>
                                </m:r>
                              </m:fName>
                              <m:e>
                                <m:sSub>
                                  <m:sSubPr>
                                    <m:ctrlPr>
                                      <a:rPr lang="en-US" sz="3600" i="1">
                                        <a:solidFill>
                                          <a:schemeClr val="accent4">
                                            <a:lumMod val="75000"/>
                                          </a:schemeClr>
                                        </a:solidFill>
                                        <a:latin typeface="Cambria Math" panose="02040503050406030204" pitchFamily="18" charset="0"/>
                                      </a:rPr>
                                    </m:ctrlPr>
                                  </m:sSubPr>
                                  <m:e>
                                    <m:r>
                                      <a:rPr lang="en-US" sz="3600" i="1">
                                        <a:solidFill>
                                          <a:schemeClr val="accent4">
                                            <a:lumMod val="75000"/>
                                          </a:schemeClr>
                                        </a:solidFill>
                                        <a:latin typeface="Cambria Math" panose="02040503050406030204" pitchFamily="18" charset="0"/>
                                      </a:rPr>
                                      <m:t>𝜙</m:t>
                                    </m:r>
                                  </m:e>
                                  <m:sub>
                                    <m:r>
                                      <a:rPr lang="en-US" sz="3600" i="1">
                                        <a:solidFill>
                                          <a:schemeClr val="accent4">
                                            <a:lumMod val="75000"/>
                                          </a:schemeClr>
                                        </a:solidFill>
                                        <a:latin typeface="Cambria Math" panose="02040503050406030204" pitchFamily="18" charset="0"/>
                                      </a:rPr>
                                      <m:t>𝑢</m:t>
                                    </m:r>
                                  </m:sub>
                                </m:sSub>
                              </m:e>
                            </m:func>
                          </m:e>
                        </m:d>
                        <m:d>
                          <m:dPr>
                            <m:ctrlPr>
                              <a:rPr lang="en-US" sz="3600" b="0" i="1" smtClean="0">
                                <a:latin typeface="Cambria Math" panose="02040503050406030204" pitchFamily="18" charset="0"/>
                              </a:rPr>
                            </m:ctrlPr>
                          </m:dPr>
                          <m:e>
                            <m:func>
                              <m:funcPr>
                                <m:ctrlPr>
                                  <a:rPr lang="en-US" sz="3600" i="1">
                                    <a:latin typeface="Cambria Math" panose="02040503050406030204" pitchFamily="18" charset="0"/>
                                  </a:rPr>
                                </m:ctrlPr>
                              </m:funcPr>
                              <m:fName>
                                <m:r>
                                  <m:rPr>
                                    <m:sty m:val="p"/>
                                  </m:rPr>
                                  <a:rPr lang="en-US" sz="3600">
                                    <a:latin typeface="Cambria Math" panose="02040503050406030204" pitchFamily="18" charset="0"/>
                                  </a:rPr>
                                  <m:t>sinh</m:t>
                                </m:r>
                              </m:fName>
                              <m:e>
                                <m:sSub>
                                  <m:sSubPr>
                                    <m:ctrlPr>
                                      <a:rPr lang="en-US" sz="3600" i="1">
                                        <a:solidFill>
                                          <a:srgbClr val="7030A0"/>
                                        </a:solidFill>
                                        <a:latin typeface="Cambria Math" panose="02040503050406030204" pitchFamily="18" charset="0"/>
                                      </a:rPr>
                                    </m:ctrlPr>
                                  </m:sSubPr>
                                  <m:e>
                                    <m:r>
                                      <a:rPr lang="en-US" sz="3600" i="1">
                                        <a:solidFill>
                                          <a:srgbClr val="7030A0"/>
                                        </a:solidFill>
                                        <a:latin typeface="Cambria Math" panose="02040503050406030204" pitchFamily="18" charset="0"/>
                                      </a:rPr>
                                      <m:t>𝜙</m:t>
                                    </m:r>
                                  </m:e>
                                  <m:sub>
                                    <m:r>
                                      <a:rPr lang="en-US" sz="3600" i="1">
                                        <a:solidFill>
                                          <a:srgbClr val="7030A0"/>
                                        </a:solidFill>
                                        <a:latin typeface="Cambria Math" panose="02040503050406030204" pitchFamily="18" charset="0"/>
                                      </a:rPr>
                                      <m:t>𝑣</m:t>
                                    </m:r>
                                  </m:sub>
                                </m:sSub>
                              </m:e>
                            </m:func>
                          </m:e>
                        </m:d>
                      </m:oMath>
                    </m:oMathPara>
                  </a14:m>
                  <a:endParaRPr lang="en-CA" sz="3600" dirty="0"/>
                </a:p>
              </p:txBody>
            </p:sp>
          </mc:Choice>
          <mc:Fallback xmlns="">
            <p:sp>
              <p:nvSpPr>
                <p:cNvPr id="19" name="TextBox 18">
                  <a:extLst>
                    <a:ext uri="{FF2B5EF4-FFF2-40B4-BE49-F238E27FC236}">
                      <a16:creationId xmlns:a16="http://schemas.microsoft.com/office/drawing/2014/main" id="{8C524DF9-B3D3-4876-BA57-6755CB2CC279}"/>
                    </a:ext>
                  </a:extLst>
                </p:cNvPr>
                <p:cNvSpPr txBox="1">
                  <a:spLocks noRot="1" noChangeAspect="1" noMove="1" noResize="1" noEditPoints="1" noAdjustHandles="1" noChangeArrowheads="1" noChangeShapeType="1" noTextEdit="1"/>
                </p:cNvSpPr>
                <p:nvPr/>
              </p:nvSpPr>
              <p:spPr>
                <a:xfrm>
                  <a:off x="304800" y="5531546"/>
                  <a:ext cx="11677650" cy="646331"/>
                </a:xfrm>
                <a:prstGeom prst="rect">
                  <a:avLst/>
                </a:prstGeom>
                <a:blipFill>
                  <a:blip r:embed="rId6"/>
                  <a:stretch>
                    <a:fillRect/>
                  </a:stretch>
                </a:blipFill>
                <a:ln w="38100">
                  <a:no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C5CC29B-2C05-4245-A10D-82983ECD93E3}"/>
                    </a:ext>
                  </a:extLst>
                </p:cNvPr>
                <p:cNvSpPr txBox="1"/>
                <p:nvPr/>
              </p:nvSpPr>
              <p:spPr>
                <a:xfrm>
                  <a:off x="381000" y="6122096"/>
                  <a:ext cx="11677650" cy="646331"/>
                </a:xfrm>
                <a:prstGeom prst="rect">
                  <a:avLst/>
                </a:prstGeom>
                <a:noFill/>
                <a:ln w="38100">
                  <a:noFill/>
                </a:ln>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sz="3600" i="1" smtClean="0">
                                <a:latin typeface="Cambria Math" panose="02040503050406030204" pitchFamily="18" charset="0"/>
                              </a:rPr>
                            </m:ctrlPr>
                          </m:funcPr>
                          <m:fName>
                            <m:r>
                              <m:rPr>
                                <m:sty m:val="p"/>
                              </m:rPr>
                              <a:rPr lang="en-US" sz="3600" b="0" i="0" smtClean="0">
                                <a:latin typeface="Cambria Math" panose="02040503050406030204" pitchFamily="18" charset="0"/>
                              </a:rPr>
                              <m:t>sinh</m:t>
                            </m:r>
                          </m:fName>
                          <m:e>
                            <m:d>
                              <m:dPr>
                                <m:ctrlPr>
                                  <a:rPr lang="en-US" sz="3600" i="1">
                                    <a:latin typeface="Cambria Math" panose="02040503050406030204" pitchFamily="18" charset="0"/>
                                  </a:rPr>
                                </m:ctrlPr>
                              </m:dPr>
                              <m:e>
                                <m:sSub>
                                  <m:sSubPr>
                                    <m:ctrlPr>
                                      <a:rPr lang="en-US" sz="3600" i="1">
                                        <a:solidFill>
                                          <a:schemeClr val="accent4">
                                            <a:lumMod val="75000"/>
                                          </a:schemeClr>
                                        </a:solidFill>
                                        <a:latin typeface="Cambria Math" panose="02040503050406030204" pitchFamily="18" charset="0"/>
                                      </a:rPr>
                                    </m:ctrlPr>
                                  </m:sSubPr>
                                  <m:e>
                                    <m:r>
                                      <a:rPr lang="en-US" sz="3600" i="1">
                                        <a:solidFill>
                                          <a:schemeClr val="accent4">
                                            <a:lumMod val="75000"/>
                                          </a:schemeClr>
                                        </a:solidFill>
                                        <a:latin typeface="Cambria Math" panose="02040503050406030204" pitchFamily="18" charset="0"/>
                                      </a:rPr>
                                      <m:t>𝜙</m:t>
                                    </m:r>
                                  </m:e>
                                  <m:sub>
                                    <m:r>
                                      <a:rPr lang="en-US" sz="3600" i="1">
                                        <a:solidFill>
                                          <a:schemeClr val="accent4">
                                            <a:lumMod val="75000"/>
                                          </a:schemeClr>
                                        </a:solidFill>
                                        <a:latin typeface="Cambria Math" panose="02040503050406030204" pitchFamily="18" charset="0"/>
                                      </a:rPr>
                                      <m:t>𝑢</m:t>
                                    </m:r>
                                  </m:sub>
                                </m:sSub>
                                <m:r>
                                  <a:rPr lang="en-US" sz="3600" i="1">
                                    <a:latin typeface="Cambria Math" panose="02040503050406030204" pitchFamily="18" charset="0"/>
                                  </a:rPr>
                                  <m:t>±</m:t>
                                </m:r>
                                <m:sSub>
                                  <m:sSubPr>
                                    <m:ctrlPr>
                                      <a:rPr lang="en-US" sz="3600" i="1">
                                        <a:solidFill>
                                          <a:srgbClr val="7030A0"/>
                                        </a:solidFill>
                                        <a:latin typeface="Cambria Math" panose="02040503050406030204" pitchFamily="18" charset="0"/>
                                      </a:rPr>
                                    </m:ctrlPr>
                                  </m:sSubPr>
                                  <m:e>
                                    <m:r>
                                      <a:rPr lang="en-US" sz="3600" i="1">
                                        <a:solidFill>
                                          <a:srgbClr val="7030A0"/>
                                        </a:solidFill>
                                        <a:latin typeface="Cambria Math" panose="02040503050406030204" pitchFamily="18" charset="0"/>
                                      </a:rPr>
                                      <m:t>𝜙</m:t>
                                    </m:r>
                                  </m:e>
                                  <m:sub>
                                    <m:r>
                                      <a:rPr lang="en-US" sz="3600" i="1">
                                        <a:solidFill>
                                          <a:srgbClr val="7030A0"/>
                                        </a:solidFill>
                                        <a:latin typeface="Cambria Math" panose="02040503050406030204" pitchFamily="18" charset="0"/>
                                      </a:rPr>
                                      <m:t>𝑣</m:t>
                                    </m:r>
                                  </m:sub>
                                </m:sSub>
                              </m:e>
                            </m:d>
                          </m:e>
                        </m:func>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func>
                              <m:funcPr>
                                <m:ctrlPr>
                                  <a:rPr lang="en-US" sz="3600" i="1">
                                    <a:latin typeface="Cambria Math" panose="02040503050406030204" pitchFamily="18" charset="0"/>
                                  </a:rPr>
                                </m:ctrlPr>
                              </m:funcPr>
                              <m:fName>
                                <m:r>
                                  <m:rPr>
                                    <m:sty m:val="p"/>
                                  </m:rPr>
                                  <a:rPr lang="en-US" sz="3600">
                                    <a:latin typeface="Cambria Math" panose="02040503050406030204" pitchFamily="18" charset="0"/>
                                  </a:rPr>
                                  <m:t>sinh</m:t>
                                </m:r>
                              </m:fName>
                              <m:e>
                                <m:sSub>
                                  <m:sSubPr>
                                    <m:ctrlPr>
                                      <a:rPr lang="en-US" sz="3600" i="1">
                                        <a:solidFill>
                                          <a:schemeClr val="accent4">
                                            <a:lumMod val="75000"/>
                                          </a:schemeClr>
                                        </a:solidFill>
                                        <a:latin typeface="Cambria Math" panose="02040503050406030204" pitchFamily="18" charset="0"/>
                                      </a:rPr>
                                    </m:ctrlPr>
                                  </m:sSubPr>
                                  <m:e>
                                    <m:r>
                                      <a:rPr lang="en-US" sz="3600" i="1">
                                        <a:solidFill>
                                          <a:schemeClr val="accent4">
                                            <a:lumMod val="75000"/>
                                          </a:schemeClr>
                                        </a:solidFill>
                                        <a:latin typeface="Cambria Math" panose="02040503050406030204" pitchFamily="18" charset="0"/>
                                      </a:rPr>
                                      <m:t>𝜙</m:t>
                                    </m:r>
                                  </m:e>
                                  <m:sub>
                                    <m:r>
                                      <a:rPr lang="en-US" sz="3600" i="1">
                                        <a:solidFill>
                                          <a:schemeClr val="accent4">
                                            <a:lumMod val="75000"/>
                                          </a:schemeClr>
                                        </a:solidFill>
                                        <a:latin typeface="Cambria Math" panose="02040503050406030204" pitchFamily="18" charset="0"/>
                                      </a:rPr>
                                      <m:t>𝑢</m:t>
                                    </m:r>
                                  </m:sub>
                                </m:sSub>
                              </m:e>
                            </m:func>
                          </m:e>
                        </m:d>
                        <m:d>
                          <m:dPr>
                            <m:ctrlPr>
                              <a:rPr lang="en-US" sz="3600" b="0" i="1" smtClean="0">
                                <a:latin typeface="Cambria Math" panose="02040503050406030204" pitchFamily="18" charset="0"/>
                              </a:rPr>
                            </m:ctrlPr>
                          </m:dPr>
                          <m:e>
                            <m:func>
                              <m:funcPr>
                                <m:ctrlPr>
                                  <a:rPr lang="en-US" sz="3600" i="1">
                                    <a:latin typeface="Cambria Math" panose="02040503050406030204" pitchFamily="18" charset="0"/>
                                  </a:rPr>
                                </m:ctrlPr>
                              </m:funcPr>
                              <m:fName>
                                <m:r>
                                  <m:rPr>
                                    <m:sty m:val="p"/>
                                  </m:rPr>
                                  <a:rPr lang="en-US" sz="3600">
                                    <a:latin typeface="Cambria Math" panose="02040503050406030204" pitchFamily="18" charset="0"/>
                                  </a:rPr>
                                  <m:t>cosh</m:t>
                                </m:r>
                              </m:fName>
                              <m:e>
                                <m:sSub>
                                  <m:sSubPr>
                                    <m:ctrlPr>
                                      <a:rPr lang="en-US" sz="3600" i="1">
                                        <a:solidFill>
                                          <a:srgbClr val="7030A0"/>
                                        </a:solidFill>
                                        <a:latin typeface="Cambria Math" panose="02040503050406030204" pitchFamily="18" charset="0"/>
                                      </a:rPr>
                                    </m:ctrlPr>
                                  </m:sSubPr>
                                  <m:e>
                                    <m:r>
                                      <a:rPr lang="en-US" sz="3600" i="1">
                                        <a:solidFill>
                                          <a:srgbClr val="7030A0"/>
                                        </a:solidFill>
                                        <a:latin typeface="Cambria Math" panose="02040503050406030204" pitchFamily="18" charset="0"/>
                                      </a:rPr>
                                      <m:t>𝜙</m:t>
                                    </m:r>
                                  </m:e>
                                  <m:sub>
                                    <m:r>
                                      <a:rPr lang="en-US" sz="3600" i="1">
                                        <a:solidFill>
                                          <a:srgbClr val="7030A0"/>
                                        </a:solidFill>
                                        <a:latin typeface="Cambria Math" panose="02040503050406030204" pitchFamily="18" charset="0"/>
                                      </a:rPr>
                                      <m:t>𝑣</m:t>
                                    </m:r>
                                  </m:sub>
                                </m:sSub>
                              </m:e>
                            </m:func>
                          </m:e>
                        </m:d>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func>
                              <m:funcPr>
                                <m:ctrlPr>
                                  <a:rPr lang="en-US" sz="3600" i="1">
                                    <a:latin typeface="Cambria Math" panose="02040503050406030204" pitchFamily="18" charset="0"/>
                                  </a:rPr>
                                </m:ctrlPr>
                              </m:funcPr>
                              <m:fName>
                                <m:r>
                                  <m:rPr>
                                    <m:sty m:val="p"/>
                                  </m:rPr>
                                  <a:rPr lang="en-US" sz="3600">
                                    <a:latin typeface="Cambria Math" panose="02040503050406030204" pitchFamily="18" charset="0"/>
                                  </a:rPr>
                                  <m:t>cosh</m:t>
                                </m:r>
                              </m:fName>
                              <m:e>
                                <m:sSub>
                                  <m:sSubPr>
                                    <m:ctrlPr>
                                      <a:rPr lang="en-US" sz="3600" i="1">
                                        <a:solidFill>
                                          <a:schemeClr val="accent4">
                                            <a:lumMod val="75000"/>
                                          </a:schemeClr>
                                        </a:solidFill>
                                        <a:latin typeface="Cambria Math" panose="02040503050406030204" pitchFamily="18" charset="0"/>
                                      </a:rPr>
                                    </m:ctrlPr>
                                  </m:sSubPr>
                                  <m:e>
                                    <m:r>
                                      <a:rPr lang="en-US" sz="3600" i="1">
                                        <a:solidFill>
                                          <a:schemeClr val="accent4">
                                            <a:lumMod val="75000"/>
                                          </a:schemeClr>
                                        </a:solidFill>
                                        <a:latin typeface="Cambria Math" panose="02040503050406030204" pitchFamily="18" charset="0"/>
                                      </a:rPr>
                                      <m:t>𝜙</m:t>
                                    </m:r>
                                  </m:e>
                                  <m:sub>
                                    <m:r>
                                      <a:rPr lang="en-US" sz="3600" i="1">
                                        <a:solidFill>
                                          <a:schemeClr val="accent4">
                                            <a:lumMod val="75000"/>
                                          </a:schemeClr>
                                        </a:solidFill>
                                        <a:latin typeface="Cambria Math" panose="02040503050406030204" pitchFamily="18" charset="0"/>
                                      </a:rPr>
                                      <m:t>𝑢</m:t>
                                    </m:r>
                                  </m:sub>
                                </m:sSub>
                              </m:e>
                            </m:func>
                          </m:e>
                        </m:d>
                        <m:d>
                          <m:dPr>
                            <m:ctrlPr>
                              <a:rPr lang="en-US" sz="3600" b="0" i="1" smtClean="0">
                                <a:latin typeface="Cambria Math" panose="02040503050406030204" pitchFamily="18" charset="0"/>
                              </a:rPr>
                            </m:ctrlPr>
                          </m:dPr>
                          <m:e>
                            <m:func>
                              <m:funcPr>
                                <m:ctrlPr>
                                  <a:rPr lang="en-US" sz="3600" i="1">
                                    <a:latin typeface="Cambria Math" panose="02040503050406030204" pitchFamily="18" charset="0"/>
                                  </a:rPr>
                                </m:ctrlPr>
                              </m:funcPr>
                              <m:fName>
                                <m:r>
                                  <m:rPr>
                                    <m:sty m:val="p"/>
                                  </m:rPr>
                                  <a:rPr lang="en-US" sz="3600">
                                    <a:latin typeface="Cambria Math" panose="02040503050406030204" pitchFamily="18" charset="0"/>
                                  </a:rPr>
                                  <m:t>sinh</m:t>
                                </m:r>
                              </m:fName>
                              <m:e>
                                <m:sSub>
                                  <m:sSubPr>
                                    <m:ctrlPr>
                                      <a:rPr lang="en-US" sz="3600" i="1">
                                        <a:solidFill>
                                          <a:srgbClr val="7030A0"/>
                                        </a:solidFill>
                                        <a:latin typeface="Cambria Math" panose="02040503050406030204" pitchFamily="18" charset="0"/>
                                      </a:rPr>
                                    </m:ctrlPr>
                                  </m:sSubPr>
                                  <m:e>
                                    <m:r>
                                      <a:rPr lang="en-US" sz="3600" i="1">
                                        <a:solidFill>
                                          <a:srgbClr val="7030A0"/>
                                        </a:solidFill>
                                        <a:latin typeface="Cambria Math" panose="02040503050406030204" pitchFamily="18" charset="0"/>
                                      </a:rPr>
                                      <m:t>𝜙</m:t>
                                    </m:r>
                                  </m:e>
                                  <m:sub>
                                    <m:r>
                                      <a:rPr lang="en-US" sz="3600" i="1">
                                        <a:solidFill>
                                          <a:srgbClr val="7030A0"/>
                                        </a:solidFill>
                                        <a:latin typeface="Cambria Math" panose="02040503050406030204" pitchFamily="18" charset="0"/>
                                      </a:rPr>
                                      <m:t>𝑣</m:t>
                                    </m:r>
                                  </m:sub>
                                </m:sSub>
                              </m:e>
                            </m:func>
                          </m:e>
                        </m:d>
                      </m:oMath>
                    </m:oMathPara>
                  </a14:m>
                  <a:endParaRPr lang="en-CA" sz="3600" dirty="0"/>
                </a:p>
              </p:txBody>
            </p:sp>
          </mc:Choice>
          <mc:Fallback xmlns="">
            <p:sp>
              <p:nvSpPr>
                <p:cNvPr id="22" name="TextBox 21">
                  <a:extLst>
                    <a:ext uri="{FF2B5EF4-FFF2-40B4-BE49-F238E27FC236}">
                      <a16:creationId xmlns:a16="http://schemas.microsoft.com/office/drawing/2014/main" id="{4C5CC29B-2C05-4245-A10D-82983ECD93E3}"/>
                    </a:ext>
                  </a:extLst>
                </p:cNvPr>
                <p:cNvSpPr txBox="1">
                  <a:spLocks noRot="1" noChangeAspect="1" noMove="1" noResize="1" noEditPoints="1" noAdjustHandles="1" noChangeArrowheads="1" noChangeShapeType="1" noTextEdit="1"/>
                </p:cNvSpPr>
                <p:nvPr/>
              </p:nvSpPr>
              <p:spPr>
                <a:xfrm>
                  <a:off x="381000" y="6122096"/>
                  <a:ext cx="11677650" cy="646331"/>
                </a:xfrm>
                <a:prstGeom prst="rect">
                  <a:avLst/>
                </a:prstGeom>
                <a:blipFill>
                  <a:blip r:embed="rId7"/>
                  <a:stretch>
                    <a:fillRect/>
                  </a:stretch>
                </a:blipFill>
                <a:ln w="38100">
                  <a:noFill/>
                </a:ln>
                <a:effectLst>
                  <a:softEdge rad="127000"/>
                </a:effectLst>
              </p:spPr>
              <p:txBody>
                <a:bodyPr/>
                <a:lstStyle/>
                <a:p>
                  <a:r>
                    <a:rPr lang="en-CA">
                      <a:noFill/>
                    </a:rPr>
                    <a:t> </a:t>
                  </a:r>
                </a:p>
              </p:txBody>
            </p:sp>
          </mc:Fallback>
        </mc:AlternateContent>
        <p:sp>
          <p:nvSpPr>
            <p:cNvPr id="23" name="TextBox 22">
              <a:extLst>
                <a:ext uri="{FF2B5EF4-FFF2-40B4-BE49-F238E27FC236}">
                  <a16:creationId xmlns:a16="http://schemas.microsoft.com/office/drawing/2014/main" id="{21F7F2AD-0AB2-40A4-A51A-390F0444168A}"/>
                </a:ext>
              </a:extLst>
            </p:cNvPr>
            <p:cNvSpPr txBox="1"/>
            <p:nvPr/>
          </p:nvSpPr>
          <p:spPr>
            <a:xfrm>
              <a:off x="86025" y="4991100"/>
              <a:ext cx="7369710" cy="646331"/>
            </a:xfrm>
            <a:prstGeom prst="rect">
              <a:avLst/>
            </a:prstGeom>
            <a:noFill/>
          </p:spPr>
          <p:txBody>
            <a:bodyPr wrap="none" rtlCol="0">
              <a:spAutoFit/>
            </a:bodyPr>
            <a:lstStyle/>
            <a:p>
              <a:r>
                <a:rPr lang="en-US" sz="3600" dirty="0"/>
                <a:t>(angle sum formulas help prove this…)</a:t>
              </a:r>
              <a:endParaRPr lang="en-CA" sz="3600" dirty="0"/>
            </a:p>
          </p:txBody>
        </p:sp>
      </p:gr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6" name="Ink 5">
                <a:extLst>
                  <a:ext uri="{FF2B5EF4-FFF2-40B4-BE49-F238E27FC236}">
                    <a16:creationId xmlns:a16="http://schemas.microsoft.com/office/drawing/2014/main" id="{A0C881C4-C137-4BB3-959E-B33C9EB22FCB}"/>
                  </a:ext>
                </a:extLst>
              </p14:cNvPr>
              <p14:cNvContentPartPr/>
              <p14:nvPr>
                <p:extLst>
                  <p:ext uri="{42D2F446-02D8-4167-A562-619A0277C38B}">
                    <p15:isNarration xmlns:p15="http://schemas.microsoft.com/office/powerpoint/2012/main" val="1"/>
                  </p:ext>
                </p:extLst>
              </p14:nvPr>
            </p14:nvContentPartPr>
            <p14:xfrm>
              <a:off x="3375360" y="2274120"/>
              <a:ext cx="7291440" cy="1751400"/>
            </p14:xfrm>
          </p:contentPart>
        </mc:Choice>
        <mc:Fallback xmlns="">
          <p:pic>
            <p:nvPicPr>
              <p:cNvPr id="6" name="Ink 5">
                <a:extLst>
                  <a:ext uri="{FF2B5EF4-FFF2-40B4-BE49-F238E27FC236}">
                    <a16:creationId xmlns:a16="http://schemas.microsoft.com/office/drawing/2014/main" id="{A0C881C4-C137-4BB3-959E-B33C9EB22FCB}"/>
                  </a:ext>
                </a:extLst>
              </p:cNvPr>
              <p:cNvPicPr>
                <a:picLocks noGrp="1" noRot="1" noChangeAspect="1" noMove="1" noResize="1" noEditPoints="1" noAdjustHandles="1" noChangeArrowheads="1" noChangeShapeType="1"/>
              </p:cNvPicPr>
              <p:nvPr/>
            </p:nvPicPr>
            <p:blipFill>
              <a:blip r:embed="rId9"/>
              <a:stretch>
                <a:fillRect/>
              </a:stretch>
            </p:blipFill>
            <p:spPr>
              <a:xfrm>
                <a:off x="3366000" y="2264760"/>
                <a:ext cx="7310160" cy="1770120"/>
              </a:xfrm>
              <a:prstGeom prst="rect">
                <a:avLst/>
              </a:prstGeom>
            </p:spPr>
          </p:pic>
        </mc:Fallback>
      </mc:AlternateContent>
    </p:spTree>
    <p:custDataLst>
      <p:tags r:id="rId1"/>
    </p:custDataLst>
    <p:extLst>
      <p:ext uri="{BB962C8B-B14F-4D97-AF65-F5344CB8AC3E}">
        <p14:creationId xmlns:p14="http://schemas.microsoft.com/office/powerpoint/2010/main" val="3081985770"/>
      </p:ext>
    </p:extLst>
  </p:cSld>
  <p:clrMapOvr>
    <a:masterClrMapping/>
  </p:clrMapOvr>
  <mc:AlternateContent xmlns:mc="http://schemas.openxmlformats.org/markup-compatibility/2006" xmlns:p14="http://schemas.microsoft.com/office/powerpoint/2010/main">
    <mc:Choice Requires="p14">
      <p:transition spd="slow" p14:dur="2000" advTm="24574"/>
    </mc:Choice>
    <mc:Fallback xmlns="">
      <p:transition spd="slow" advTm="24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6F5520F1-6628-475A-869A-91B0C79D399A}"/>
              </a:ext>
            </a:extLst>
          </p:cNvPr>
          <p:cNvCxnSpPr>
            <a:cxnSpLocks/>
          </p:cNvCxnSpPr>
          <p:nvPr/>
        </p:nvCxnSpPr>
        <p:spPr>
          <a:xfrm flipV="1">
            <a:off x="6084324" y="0"/>
            <a:ext cx="0" cy="6858000"/>
          </a:xfrm>
          <a:prstGeom prst="line">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3D958CB-155D-4CAC-A7AA-A083A79B0CAD}"/>
              </a:ext>
            </a:extLst>
          </p:cNvPr>
          <p:cNvSpPr txBox="1"/>
          <p:nvPr/>
        </p:nvSpPr>
        <p:spPr>
          <a:xfrm>
            <a:off x="6182025" y="206478"/>
            <a:ext cx="5999528" cy="830997"/>
          </a:xfrm>
          <a:prstGeom prst="rect">
            <a:avLst/>
          </a:prstGeom>
          <a:noFill/>
        </p:spPr>
        <p:txBody>
          <a:bodyPr wrap="none" rtlCol="0">
            <a:spAutoFit/>
          </a:bodyPr>
          <a:lstStyle/>
          <a:p>
            <a:r>
              <a:rPr lang="en-US" sz="4800" dirty="0">
                <a:solidFill>
                  <a:srgbClr val="0070C0"/>
                </a:solidFill>
              </a:rPr>
              <a:t>Lorentz Transformation</a:t>
            </a:r>
            <a:endParaRPr lang="en-CA" sz="4800" dirty="0">
              <a:solidFill>
                <a:srgbClr val="0070C0"/>
              </a:solidFill>
            </a:endParaRPr>
          </a:p>
        </p:txBody>
      </p:sp>
      <p:sp>
        <p:nvSpPr>
          <p:cNvPr id="17" name="TextBox 16">
            <a:extLst>
              <a:ext uri="{FF2B5EF4-FFF2-40B4-BE49-F238E27FC236}">
                <a16:creationId xmlns:a16="http://schemas.microsoft.com/office/drawing/2014/main" id="{86D28A13-0C08-49A4-A4E3-C9B08EF91F1D}"/>
              </a:ext>
            </a:extLst>
          </p:cNvPr>
          <p:cNvSpPr txBox="1"/>
          <p:nvPr/>
        </p:nvSpPr>
        <p:spPr>
          <a:xfrm>
            <a:off x="0" y="211394"/>
            <a:ext cx="6165662" cy="830997"/>
          </a:xfrm>
          <a:prstGeom prst="rect">
            <a:avLst/>
          </a:prstGeom>
          <a:noFill/>
        </p:spPr>
        <p:txBody>
          <a:bodyPr wrap="none" rtlCol="0">
            <a:spAutoFit/>
          </a:bodyPr>
          <a:lstStyle/>
          <a:p>
            <a:r>
              <a:rPr lang="en-US" sz="4800" dirty="0">
                <a:solidFill>
                  <a:srgbClr val="00B050"/>
                </a:solidFill>
              </a:rPr>
              <a:t>Galilean Transformation</a:t>
            </a:r>
            <a:endParaRPr lang="en-CA" sz="4800" dirty="0">
              <a:solidFill>
                <a:srgbClr val="00B050"/>
              </a:solidFill>
            </a:endParaRPr>
          </a:p>
        </p:txBody>
      </p:sp>
      <p:grpSp>
        <p:nvGrpSpPr>
          <p:cNvPr id="7" name="Group 6">
            <a:extLst>
              <a:ext uri="{FF2B5EF4-FFF2-40B4-BE49-F238E27FC236}">
                <a16:creationId xmlns:a16="http://schemas.microsoft.com/office/drawing/2014/main" id="{528E1BB1-96FE-44E9-A7AC-9454668812D0}"/>
              </a:ext>
            </a:extLst>
          </p:cNvPr>
          <p:cNvGrpSpPr/>
          <p:nvPr/>
        </p:nvGrpSpPr>
        <p:grpSpPr>
          <a:xfrm>
            <a:off x="333756" y="1502229"/>
            <a:ext cx="5190744" cy="3513672"/>
            <a:chOff x="390906" y="1559379"/>
            <a:chExt cx="5190744" cy="3513672"/>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D2F29B4-7EC4-40C8-9894-69C2C4AEAB9E}"/>
                    </a:ext>
                  </a:extLst>
                </p:cNvPr>
                <p:cNvSpPr txBox="1"/>
                <p:nvPr/>
              </p:nvSpPr>
              <p:spPr>
                <a:xfrm>
                  <a:off x="4379305" y="1615345"/>
                  <a:ext cx="661325" cy="1323439"/>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8000" b="0" i="1" smtClean="0">
                            <a:solidFill>
                              <a:srgbClr val="7030A0"/>
                            </a:solidFill>
                            <a:latin typeface="Cambria Math" panose="02040503050406030204" pitchFamily="18" charset="0"/>
                          </a:rPr>
                          <m:t>𝑣</m:t>
                        </m:r>
                      </m:oMath>
                    </m:oMathPara>
                  </a14:m>
                  <a:endParaRPr lang="en-US" sz="8000" b="0" dirty="0"/>
                </a:p>
              </p:txBody>
            </p:sp>
          </mc:Choice>
          <mc:Fallback xmlns="">
            <p:sp>
              <p:nvSpPr>
                <p:cNvPr id="18" name="TextBox 17">
                  <a:extLst>
                    <a:ext uri="{FF2B5EF4-FFF2-40B4-BE49-F238E27FC236}">
                      <a16:creationId xmlns:a16="http://schemas.microsoft.com/office/drawing/2014/main" id="{BD2F29B4-7EC4-40C8-9894-69C2C4AEAB9E}"/>
                    </a:ext>
                  </a:extLst>
                </p:cNvPr>
                <p:cNvSpPr txBox="1">
                  <a:spLocks noRot="1" noChangeAspect="1" noMove="1" noResize="1" noEditPoints="1" noAdjustHandles="1" noChangeArrowheads="1" noChangeShapeType="1" noTextEdit="1"/>
                </p:cNvSpPr>
                <p:nvPr/>
              </p:nvSpPr>
              <p:spPr>
                <a:xfrm>
                  <a:off x="4379305" y="1615345"/>
                  <a:ext cx="661325" cy="1323439"/>
                </a:xfrm>
                <a:prstGeom prst="rect">
                  <a:avLst/>
                </a:prstGeom>
                <a:blipFill>
                  <a:blip r:embed="rId4"/>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DBAC815-A0E6-48DE-B2A3-96DB35CE3517}"/>
                    </a:ext>
                  </a:extLst>
                </p:cNvPr>
                <p:cNvSpPr txBox="1"/>
                <p:nvPr/>
              </p:nvSpPr>
              <p:spPr>
                <a:xfrm>
                  <a:off x="857250" y="1559379"/>
                  <a:ext cx="781050" cy="1323439"/>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8000" b="0" i="1" smtClean="0">
                            <a:solidFill>
                              <a:srgbClr val="CC9B00"/>
                            </a:solidFill>
                            <a:latin typeface="Cambria Math" panose="02040503050406030204" pitchFamily="18" charset="0"/>
                          </a:rPr>
                          <m:t>𝑢</m:t>
                        </m:r>
                      </m:oMath>
                    </m:oMathPara>
                  </a14:m>
                  <a:endParaRPr lang="en-US" sz="8000" dirty="0"/>
                </a:p>
              </p:txBody>
            </p:sp>
          </mc:Choice>
          <mc:Fallback xmlns="">
            <p:sp>
              <p:nvSpPr>
                <p:cNvPr id="19" name="TextBox 18">
                  <a:extLst>
                    <a:ext uri="{FF2B5EF4-FFF2-40B4-BE49-F238E27FC236}">
                      <a16:creationId xmlns:a16="http://schemas.microsoft.com/office/drawing/2014/main" id="{CDBAC815-A0E6-48DE-B2A3-96DB35CE3517}"/>
                    </a:ext>
                  </a:extLst>
                </p:cNvPr>
                <p:cNvSpPr txBox="1">
                  <a:spLocks noRot="1" noChangeAspect="1" noMove="1" noResize="1" noEditPoints="1" noAdjustHandles="1" noChangeArrowheads="1" noChangeShapeType="1" noTextEdit="1"/>
                </p:cNvSpPr>
                <p:nvPr/>
              </p:nvSpPr>
              <p:spPr>
                <a:xfrm>
                  <a:off x="857250" y="1559379"/>
                  <a:ext cx="781050" cy="1323439"/>
                </a:xfrm>
                <a:prstGeom prst="rect">
                  <a:avLst/>
                </a:prstGeom>
                <a:blipFill>
                  <a:blip r:embed="rId5"/>
                  <a:stretch>
                    <a:fillRect/>
                  </a:stretch>
                </a:blipFill>
                <a:ln w="38100">
                  <a:noFill/>
                </a:ln>
              </p:spPr>
              <p:txBody>
                <a:bodyPr/>
                <a:lstStyle/>
                <a:p>
                  <a:r>
                    <a:rPr lang="en-CA">
                      <a:noFill/>
                    </a:rPr>
                    <a:t> </a:t>
                  </a:r>
                </a:p>
              </p:txBody>
            </p:sp>
          </mc:Fallback>
        </mc:AlternateContent>
        <p:grpSp>
          <p:nvGrpSpPr>
            <p:cNvPr id="20" name="Group 19">
              <a:extLst>
                <a:ext uri="{FF2B5EF4-FFF2-40B4-BE49-F238E27FC236}">
                  <a16:creationId xmlns:a16="http://schemas.microsoft.com/office/drawing/2014/main" id="{6DD52C36-48FC-4E28-A42C-4EE3FA09F4AC}"/>
                </a:ext>
              </a:extLst>
            </p:cNvPr>
            <p:cNvGrpSpPr/>
            <p:nvPr/>
          </p:nvGrpSpPr>
          <p:grpSpPr>
            <a:xfrm>
              <a:off x="390906" y="2819400"/>
              <a:ext cx="5190744" cy="2253651"/>
              <a:chOff x="390906" y="2819400"/>
              <a:chExt cx="5190744" cy="2253651"/>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5EC7ED6-6660-49F0-BC35-4A28A4F15A50}"/>
                      </a:ext>
                    </a:extLst>
                  </p:cNvPr>
                  <p:cNvSpPr txBox="1"/>
                  <p:nvPr/>
                </p:nvSpPr>
                <p:spPr>
                  <a:xfrm>
                    <a:off x="390906" y="3626501"/>
                    <a:ext cx="5190744" cy="144655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800" i="1">
                              <a:solidFill>
                                <a:srgbClr val="CC9B00"/>
                              </a:solidFill>
                              <a:latin typeface="Cambria Math" panose="02040503050406030204" pitchFamily="18" charset="0"/>
                            </a:rPr>
                            <m:t>𝑢</m:t>
                          </m:r>
                          <m:r>
                            <a:rPr lang="en-US" sz="8800" i="1">
                              <a:latin typeface="Cambria Math" panose="02040503050406030204" pitchFamily="18" charset="0"/>
                            </a:rPr>
                            <m:t>+</m:t>
                          </m:r>
                          <m:r>
                            <a:rPr lang="en-US" sz="8800" i="1">
                              <a:solidFill>
                                <a:srgbClr val="7030A0"/>
                              </a:solidFill>
                              <a:latin typeface="Cambria Math" panose="02040503050406030204" pitchFamily="18" charset="0"/>
                            </a:rPr>
                            <m:t>𝑣</m:t>
                          </m:r>
                        </m:oMath>
                      </m:oMathPara>
                    </a14:m>
                    <a:endParaRPr lang="en-CA" sz="8800" dirty="0"/>
                  </a:p>
                </p:txBody>
              </p:sp>
            </mc:Choice>
            <mc:Fallback xmlns="">
              <p:sp>
                <p:nvSpPr>
                  <p:cNvPr id="22" name="TextBox 21">
                    <a:extLst>
                      <a:ext uri="{FF2B5EF4-FFF2-40B4-BE49-F238E27FC236}">
                        <a16:creationId xmlns:a16="http://schemas.microsoft.com/office/drawing/2014/main" id="{D5EC7ED6-6660-49F0-BC35-4A28A4F15A50}"/>
                      </a:ext>
                    </a:extLst>
                  </p:cNvPr>
                  <p:cNvSpPr txBox="1">
                    <a:spLocks noRot="1" noChangeAspect="1" noMove="1" noResize="1" noEditPoints="1" noAdjustHandles="1" noChangeArrowheads="1" noChangeShapeType="1" noTextEdit="1"/>
                  </p:cNvSpPr>
                  <p:nvPr/>
                </p:nvSpPr>
                <p:spPr>
                  <a:xfrm>
                    <a:off x="390906" y="3626501"/>
                    <a:ext cx="5190744" cy="1446550"/>
                  </a:xfrm>
                  <a:prstGeom prst="rect">
                    <a:avLst/>
                  </a:prstGeom>
                  <a:blipFill>
                    <a:blip r:embed="rId6"/>
                    <a:stretch>
                      <a:fillRect/>
                    </a:stretch>
                  </a:blipFill>
                  <a:ln w="38100">
                    <a:noFill/>
                  </a:ln>
                </p:spPr>
                <p:txBody>
                  <a:bodyPr/>
                  <a:lstStyle/>
                  <a:p>
                    <a:r>
                      <a:rPr lang="en-CA">
                        <a:noFill/>
                      </a:rPr>
                      <a:t> </a:t>
                    </a:r>
                  </a:p>
                </p:txBody>
              </p:sp>
            </mc:Fallback>
          </mc:AlternateContent>
          <p:cxnSp>
            <p:nvCxnSpPr>
              <p:cNvPr id="23" name="Straight Arrow Connector 22">
                <a:extLst>
                  <a:ext uri="{FF2B5EF4-FFF2-40B4-BE49-F238E27FC236}">
                    <a16:creationId xmlns:a16="http://schemas.microsoft.com/office/drawing/2014/main" id="{68A0243A-0AA0-4725-AF79-770154995CA1}"/>
                  </a:ext>
                </a:extLst>
              </p:cNvPr>
              <p:cNvCxnSpPr>
                <a:cxnSpLocks/>
              </p:cNvCxnSpPr>
              <p:nvPr/>
            </p:nvCxnSpPr>
            <p:spPr>
              <a:xfrm>
                <a:off x="1506327" y="2819400"/>
                <a:ext cx="501560" cy="1062128"/>
              </a:xfrm>
              <a:prstGeom prst="straightConnector1">
                <a:avLst/>
              </a:prstGeom>
              <a:ln w="1016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2C14D31-6931-4A60-BC15-84C112745085}"/>
                  </a:ext>
                </a:extLst>
              </p:cNvPr>
              <p:cNvCxnSpPr>
                <a:cxnSpLocks/>
              </p:cNvCxnSpPr>
              <p:nvPr/>
            </p:nvCxnSpPr>
            <p:spPr>
              <a:xfrm flipH="1">
                <a:off x="4031773" y="2819400"/>
                <a:ext cx="508789" cy="1081178"/>
              </a:xfrm>
              <a:prstGeom prst="straightConnector1">
                <a:avLst/>
              </a:prstGeom>
              <a:ln w="1016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8D83D6D0-D111-4E38-9A55-6E1007630BF3}"/>
              </a:ext>
            </a:extLst>
          </p:cNvPr>
          <p:cNvGrpSpPr/>
          <p:nvPr/>
        </p:nvGrpSpPr>
        <p:grpSpPr>
          <a:xfrm>
            <a:off x="6467856" y="3102429"/>
            <a:ext cx="5266944" cy="3456522"/>
            <a:chOff x="390906" y="1616529"/>
            <a:chExt cx="5266944" cy="3456522"/>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28BDDB0-8C54-44D0-A089-53ADBA40EE7A}"/>
                    </a:ext>
                  </a:extLst>
                </p:cNvPr>
                <p:cNvSpPr txBox="1"/>
                <p:nvPr/>
              </p:nvSpPr>
              <p:spPr>
                <a:xfrm>
                  <a:off x="4398355" y="1653445"/>
                  <a:ext cx="1259495" cy="1107996"/>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6600" i="1">
                                <a:solidFill>
                                  <a:srgbClr val="7030A0"/>
                                </a:solidFill>
                                <a:latin typeface="Cambria Math" panose="02040503050406030204" pitchFamily="18" charset="0"/>
                              </a:rPr>
                            </m:ctrlPr>
                          </m:sSubPr>
                          <m:e>
                            <m:r>
                              <a:rPr lang="en-US" sz="6600" i="1">
                                <a:solidFill>
                                  <a:srgbClr val="7030A0"/>
                                </a:solidFill>
                                <a:latin typeface="Cambria Math" panose="02040503050406030204" pitchFamily="18" charset="0"/>
                              </a:rPr>
                              <m:t>𝜙</m:t>
                            </m:r>
                          </m:e>
                          <m:sub>
                            <m:r>
                              <a:rPr lang="en-US" sz="6600" i="1">
                                <a:solidFill>
                                  <a:srgbClr val="7030A0"/>
                                </a:solidFill>
                                <a:latin typeface="Cambria Math" panose="02040503050406030204" pitchFamily="18" charset="0"/>
                              </a:rPr>
                              <m:t>𝑣</m:t>
                            </m:r>
                          </m:sub>
                        </m:sSub>
                      </m:oMath>
                    </m:oMathPara>
                  </a14:m>
                  <a:endParaRPr lang="en-US" sz="6600" b="0" dirty="0"/>
                </a:p>
              </p:txBody>
            </p:sp>
          </mc:Choice>
          <mc:Fallback xmlns="">
            <p:sp>
              <p:nvSpPr>
                <p:cNvPr id="26" name="TextBox 25">
                  <a:extLst>
                    <a:ext uri="{FF2B5EF4-FFF2-40B4-BE49-F238E27FC236}">
                      <a16:creationId xmlns:a16="http://schemas.microsoft.com/office/drawing/2014/main" id="{228BDDB0-8C54-44D0-A089-53ADBA40EE7A}"/>
                    </a:ext>
                  </a:extLst>
                </p:cNvPr>
                <p:cNvSpPr txBox="1">
                  <a:spLocks noRot="1" noChangeAspect="1" noMove="1" noResize="1" noEditPoints="1" noAdjustHandles="1" noChangeArrowheads="1" noChangeShapeType="1" noTextEdit="1"/>
                </p:cNvSpPr>
                <p:nvPr/>
              </p:nvSpPr>
              <p:spPr>
                <a:xfrm>
                  <a:off x="4398355" y="1653445"/>
                  <a:ext cx="1259495" cy="1107996"/>
                </a:xfrm>
                <a:prstGeom prst="rect">
                  <a:avLst/>
                </a:prstGeom>
                <a:blipFill>
                  <a:blip r:embed="rId7"/>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4884C41-2918-47B6-84E4-60ABA112B4D4}"/>
                    </a:ext>
                  </a:extLst>
                </p:cNvPr>
                <p:cNvSpPr txBox="1"/>
                <p:nvPr/>
              </p:nvSpPr>
              <p:spPr>
                <a:xfrm>
                  <a:off x="476250" y="1616529"/>
                  <a:ext cx="1295400" cy="1107996"/>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6600" i="1">
                                <a:solidFill>
                                  <a:srgbClr val="CC9B00"/>
                                </a:solidFill>
                                <a:latin typeface="Cambria Math" panose="02040503050406030204" pitchFamily="18" charset="0"/>
                              </a:rPr>
                            </m:ctrlPr>
                          </m:sSubPr>
                          <m:e>
                            <m:r>
                              <a:rPr lang="en-US" sz="6600" i="1">
                                <a:solidFill>
                                  <a:srgbClr val="CC9B00"/>
                                </a:solidFill>
                                <a:latin typeface="Cambria Math" panose="02040503050406030204" pitchFamily="18" charset="0"/>
                              </a:rPr>
                              <m:t>𝜙</m:t>
                            </m:r>
                          </m:e>
                          <m:sub>
                            <m:r>
                              <a:rPr lang="en-US" sz="6600" i="1">
                                <a:solidFill>
                                  <a:srgbClr val="CC9B00"/>
                                </a:solidFill>
                                <a:latin typeface="Cambria Math" panose="02040503050406030204" pitchFamily="18" charset="0"/>
                              </a:rPr>
                              <m:t>𝑢</m:t>
                            </m:r>
                          </m:sub>
                        </m:sSub>
                      </m:oMath>
                    </m:oMathPara>
                  </a14:m>
                  <a:endParaRPr lang="en-US" sz="6600" dirty="0"/>
                </a:p>
              </p:txBody>
            </p:sp>
          </mc:Choice>
          <mc:Fallback xmlns="">
            <p:sp>
              <p:nvSpPr>
                <p:cNvPr id="27" name="TextBox 26">
                  <a:extLst>
                    <a:ext uri="{FF2B5EF4-FFF2-40B4-BE49-F238E27FC236}">
                      <a16:creationId xmlns:a16="http://schemas.microsoft.com/office/drawing/2014/main" id="{34884C41-2918-47B6-84E4-60ABA112B4D4}"/>
                    </a:ext>
                  </a:extLst>
                </p:cNvPr>
                <p:cNvSpPr txBox="1">
                  <a:spLocks noRot="1" noChangeAspect="1" noMove="1" noResize="1" noEditPoints="1" noAdjustHandles="1" noChangeArrowheads="1" noChangeShapeType="1" noTextEdit="1"/>
                </p:cNvSpPr>
                <p:nvPr/>
              </p:nvSpPr>
              <p:spPr>
                <a:xfrm>
                  <a:off x="476250" y="1616529"/>
                  <a:ext cx="1295400" cy="1107996"/>
                </a:xfrm>
                <a:prstGeom prst="rect">
                  <a:avLst/>
                </a:prstGeom>
                <a:blipFill>
                  <a:blip r:embed="rId8"/>
                  <a:stretch>
                    <a:fillRect/>
                  </a:stretch>
                </a:blipFill>
                <a:ln w="38100">
                  <a:noFill/>
                </a:ln>
              </p:spPr>
              <p:txBody>
                <a:bodyPr/>
                <a:lstStyle/>
                <a:p>
                  <a:r>
                    <a:rPr lang="en-CA">
                      <a:noFill/>
                    </a:rPr>
                    <a:t> </a:t>
                  </a:r>
                </a:p>
              </p:txBody>
            </p:sp>
          </mc:Fallback>
        </mc:AlternateContent>
        <p:grpSp>
          <p:nvGrpSpPr>
            <p:cNvPr id="28" name="Group 27">
              <a:extLst>
                <a:ext uri="{FF2B5EF4-FFF2-40B4-BE49-F238E27FC236}">
                  <a16:creationId xmlns:a16="http://schemas.microsoft.com/office/drawing/2014/main" id="{0DEB4BD7-8116-42B3-98DB-4E26A8884238}"/>
                </a:ext>
              </a:extLst>
            </p:cNvPr>
            <p:cNvGrpSpPr/>
            <p:nvPr/>
          </p:nvGrpSpPr>
          <p:grpSpPr>
            <a:xfrm>
              <a:off x="390906" y="2819400"/>
              <a:ext cx="5190744" cy="2253651"/>
              <a:chOff x="390906" y="2819400"/>
              <a:chExt cx="5190744" cy="2253651"/>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06C1B3C-6BCD-48F3-B4D7-36AF5DE76E46}"/>
                      </a:ext>
                    </a:extLst>
                  </p:cNvPr>
                  <p:cNvSpPr txBox="1"/>
                  <p:nvPr/>
                </p:nvSpPr>
                <p:spPr>
                  <a:xfrm>
                    <a:off x="390906" y="3626501"/>
                    <a:ext cx="5190744" cy="144655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8800" b="0" i="1" smtClean="0">
                                  <a:solidFill>
                                    <a:srgbClr val="CC9B00"/>
                                  </a:solidFill>
                                  <a:latin typeface="Cambria Math" panose="02040503050406030204" pitchFamily="18" charset="0"/>
                                </a:rPr>
                              </m:ctrlPr>
                            </m:sSubPr>
                            <m:e>
                              <m:r>
                                <a:rPr lang="en-US" sz="8800" b="0" i="1" smtClean="0">
                                  <a:solidFill>
                                    <a:srgbClr val="CC9B00"/>
                                  </a:solidFill>
                                  <a:latin typeface="Cambria Math" panose="02040503050406030204" pitchFamily="18" charset="0"/>
                                </a:rPr>
                                <m:t>𝜙</m:t>
                              </m:r>
                            </m:e>
                            <m:sub>
                              <m:r>
                                <a:rPr lang="en-US" sz="8800" b="0" i="1" smtClean="0">
                                  <a:solidFill>
                                    <a:srgbClr val="CC9B00"/>
                                  </a:solidFill>
                                  <a:latin typeface="Cambria Math" panose="02040503050406030204" pitchFamily="18" charset="0"/>
                                </a:rPr>
                                <m:t>𝑢</m:t>
                              </m:r>
                            </m:sub>
                          </m:sSub>
                          <m:r>
                            <a:rPr lang="en-US" sz="8800" i="1">
                              <a:latin typeface="Cambria Math" panose="02040503050406030204" pitchFamily="18" charset="0"/>
                            </a:rPr>
                            <m:t>+</m:t>
                          </m:r>
                          <m:sSub>
                            <m:sSubPr>
                              <m:ctrlPr>
                                <a:rPr lang="en-US" sz="8800" b="0" i="1" smtClean="0">
                                  <a:solidFill>
                                    <a:srgbClr val="7030A0"/>
                                  </a:solidFill>
                                  <a:latin typeface="Cambria Math" panose="02040503050406030204" pitchFamily="18" charset="0"/>
                                </a:rPr>
                              </m:ctrlPr>
                            </m:sSubPr>
                            <m:e>
                              <m:r>
                                <a:rPr lang="en-US" sz="8800" b="0" i="1" smtClean="0">
                                  <a:solidFill>
                                    <a:srgbClr val="7030A0"/>
                                  </a:solidFill>
                                  <a:latin typeface="Cambria Math" panose="02040503050406030204" pitchFamily="18" charset="0"/>
                                </a:rPr>
                                <m:t>𝜙</m:t>
                              </m:r>
                            </m:e>
                            <m:sub>
                              <m:r>
                                <a:rPr lang="en-US" sz="8800" b="0" i="1" smtClean="0">
                                  <a:solidFill>
                                    <a:srgbClr val="7030A0"/>
                                  </a:solidFill>
                                  <a:latin typeface="Cambria Math" panose="02040503050406030204" pitchFamily="18" charset="0"/>
                                </a:rPr>
                                <m:t>𝑣</m:t>
                              </m:r>
                            </m:sub>
                          </m:sSub>
                        </m:oMath>
                      </m:oMathPara>
                    </a14:m>
                    <a:endParaRPr lang="en-CA" sz="8800" dirty="0"/>
                  </a:p>
                </p:txBody>
              </p:sp>
            </mc:Choice>
            <mc:Fallback xmlns="">
              <p:sp>
                <p:nvSpPr>
                  <p:cNvPr id="29" name="TextBox 28">
                    <a:extLst>
                      <a:ext uri="{FF2B5EF4-FFF2-40B4-BE49-F238E27FC236}">
                        <a16:creationId xmlns:a16="http://schemas.microsoft.com/office/drawing/2014/main" id="{906C1B3C-6BCD-48F3-B4D7-36AF5DE76E46}"/>
                      </a:ext>
                    </a:extLst>
                  </p:cNvPr>
                  <p:cNvSpPr txBox="1">
                    <a:spLocks noRot="1" noChangeAspect="1" noMove="1" noResize="1" noEditPoints="1" noAdjustHandles="1" noChangeArrowheads="1" noChangeShapeType="1" noTextEdit="1"/>
                  </p:cNvSpPr>
                  <p:nvPr/>
                </p:nvSpPr>
                <p:spPr>
                  <a:xfrm>
                    <a:off x="390906" y="3626501"/>
                    <a:ext cx="5190744" cy="1446550"/>
                  </a:xfrm>
                  <a:prstGeom prst="rect">
                    <a:avLst/>
                  </a:prstGeom>
                  <a:blipFill>
                    <a:blip r:embed="rId9"/>
                    <a:stretch>
                      <a:fillRect/>
                    </a:stretch>
                  </a:blipFill>
                  <a:ln w="38100">
                    <a:noFill/>
                  </a:ln>
                </p:spPr>
                <p:txBody>
                  <a:bodyPr/>
                  <a:lstStyle/>
                  <a:p>
                    <a:r>
                      <a:rPr lang="en-CA">
                        <a:noFill/>
                      </a:rPr>
                      <a:t> </a:t>
                    </a:r>
                  </a:p>
                </p:txBody>
              </p:sp>
            </mc:Fallback>
          </mc:AlternateContent>
          <p:cxnSp>
            <p:nvCxnSpPr>
              <p:cNvPr id="30" name="Straight Arrow Connector 29">
                <a:extLst>
                  <a:ext uri="{FF2B5EF4-FFF2-40B4-BE49-F238E27FC236}">
                    <a16:creationId xmlns:a16="http://schemas.microsoft.com/office/drawing/2014/main" id="{F46164CA-BB95-4E72-9C9F-A6D525B3844A}"/>
                  </a:ext>
                </a:extLst>
              </p:cNvPr>
              <p:cNvCxnSpPr>
                <a:cxnSpLocks/>
              </p:cNvCxnSpPr>
              <p:nvPr/>
            </p:nvCxnSpPr>
            <p:spPr>
              <a:xfrm>
                <a:off x="1087227" y="2819400"/>
                <a:ext cx="501560" cy="1062128"/>
              </a:xfrm>
              <a:prstGeom prst="straightConnector1">
                <a:avLst/>
              </a:prstGeom>
              <a:ln w="1016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83C2078-7464-42B3-88DE-FE1D6A6F73F0}"/>
                  </a:ext>
                </a:extLst>
              </p:cNvPr>
              <p:cNvCxnSpPr>
                <a:cxnSpLocks/>
              </p:cNvCxnSpPr>
              <p:nvPr/>
            </p:nvCxnSpPr>
            <p:spPr>
              <a:xfrm flipH="1">
                <a:off x="4279423" y="2819400"/>
                <a:ext cx="508789" cy="1081178"/>
              </a:xfrm>
              <a:prstGeom prst="straightConnector1">
                <a:avLst/>
              </a:prstGeom>
              <a:ln w="1016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F72B9E-896A-433B-8C43-C3D784D4A65A}"/>
                  </a:ext>
                </a:extLst>
              </p:cNvPr>
              <p:cNvSpPr txBox="1"/>
              <p:nvPr/>
            </p:nvSpPr>
            <p:spPr>
              <a:xfrm>
                <a:off x="7181850" y="949779"/>
                <a:ext cx="4057650" cy="1739707"/>
              </a:xfrm>
              <a:prstGeom prst="rect">
                <a:avLst/>
              </a:prstGeom>
              <a:noFill/>
              <a:ln w="38100">
                <a:noFill/>
              </a:ln>
            </p:spPr>
            <p:txBody>
              <a:bodyPr wrap="square" rtlCol="0">
                <a:spAutoFit/>
              </a:bodyPr>
              <a:lstStyle/>
              <a:p>
                <a14:m>
                  <m:oMath xmlns:m="http://schemas.openxmlformats.org/officeDocument/2006/math">
                    <m:sSub>
                      <m:sSubPr>
                        <m:ctrlPr>
                          <a:rPr lang="en-US" sz="4000" b="0" i="1" smtClean="0">
                            <a:solidFill>
                              <a:srgbClr val="CC9B00"/>
                            </a:solidFill>
                            <a:latin typeface="Cambria Math" panose="02040503050406030204" pitchFamily="18" charset="0"/>
                          </a:rPr>
                        </m:ctrlPr>
                      </m:sSubPr>
                      <m:e>
                        <m:r>
                          <a:rPr lang="en-US" sz="4000" b="0" i="1" smtClean="0">
                            <a:solidFill>
                              <a:srgbClr val="CC9B00"/>
                            </a:solidFill>
                            <a:latin typeface="Cambria Math" panose="02040503050406030204" pitchFamily="18" charset="0"/>
                          </a:rPr>
                          <m:t>𝛽</m:t>
                        </m:r>
                      </m:e>
                      <m:sub>
                        <m:r>
                          <a:rPr lang="en-US" sz="4000" b="0" i="1" smtClean="0">
                            <a:solidFill>
                              <a:srgbClr val="CC9B00"/>
                            </a:solidFill>
                            <a:latin typeface="Cambria Math" panose="02040503050406030204" pitchFamily="18" charset="0"/>
                          </a:rPr>
                          <m:t>𝑢</m:t>
                        </m:r>
                      </m:sub>
                    </m:sSub>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r>
                          <a:rPr lang="en-US" sz="4000" b="0" i="1" smtClean="0">
                            <a:solidFill>
                              <a:schemeClr val="accent4">
                                <a:lumMod val="75000"/>
                              </a:schemeClr>
                            </a:solidFill>
                            <a:latin typeface="Cambria Math" panose="02040503050406030204" pitchFamily="18" charset="0"/>
                          </a:rPr>
                          <m:t>𝑢</m:t>
                        </m:r>
                      </m:num>
                      <m:den>
                        <m:r>
                          <a:rPr lang="en-US" sz="4000" b="0" i="1" smtClean="0">
                            <a:solidFill>
                              <a:schemeClr val="tx1"/>
                            </a:solidFill>
                            <a:latin typeface="Cambria Math" panose="02040503050406030204" pitchFamily="18" charset="0"/>
                          </a:rPr>
                          <m:t>𝑐</m:t>
                        </m:r>
                      </m:den>
                    </m:f>
                    <m:r>
                      <a:rPr lang="en-US" sz="4000" b="0" i="1" smtClean="0">
                        <a:solidFill>
                          <a:schemeClr val="tx1"/>
                        </a:solidFill>
                        <a:latin typeface="Cambria Math" panose="02040503050406030204" pitchFamily="18" charset="0"/>
                      </a:rPr>
                      <m:t>=</m:t>
                    </m:r>
                    <m:func>
                      <m:funcPr>
                        <m:ctrlPr>
                          <a:rPr lang="en-US" sz="4000" b="0" i="1" smtClean="0">
                            <a:solidFill>
                              <a:srgbClr val="CC9B00"/>
                            </a:solidFill>
                            <a:latin typeface="Cambria Math" panose="02040503050406030204" pitchFamily="18" charset="0"/>
                          </a:rPr>
                        </m:ctrlPr>
                      </m:funcPr>
                      <m:fName>
                        <m:r>
                          <m:rPr>
                            <m:sty m:val="p"/>
                          </m:rPr>
                          <a:rPr lang="en-US" sz="4000" b="0" i="0" smtClean="0">
                            <a:solidFill>
                              <a:schemeClr val="tx1"/>
                            </a:solidFill>
                            <a:latin typeface="Cambria Math" panose="02040503050406030204" pitchFamily="18" charset="0"/>
                          </a:rPr>
                          <m:t>tanh</m:t>
                        </m:r>
                      </m:fName>
                      <m:e>
                        <m:sSub>
                          <m:sSubPr>
                            <m:ctrlPr>
                              <a:rPr lang="en-US" sz="4000" b="0" i="1" smtClean="0">
                                <a:solidFill>
                                  <a:srgbClr val="CC9B00"/>
                                </a:solidFill>
                                <a:latin typeface="Cambria Math" panose="02040503050406030204" pitchFamily="18" charset="0"/>
                              </a:rPr>
                            </m:ctrlPr>
                          </m:sSubPr>
                          <m:e>
                            <m:r>
                              <a:rPr lang="en-US" sz="4000" b="0" i="1" smtClean="0">
                                <a:solidFill>
                                  <a:srgbClr val="CC9B00"/>
                                </a:solidFill>
                                <a:latin typeface="Cambria Math" panose="02040503050406030204" pitchFamily="18" charset="0"/>
                              </a:rPr>
                              <m:t>𝜙</m:t>
                            </m:r>
                          </m:e>
                          <m:sub>
                            <m:r>
                              <a:rPr lang="en-US" sz="4000" b="0" i="1" smtClean="0">
                                <a:solidFill>
                                  <a:srgbClr val="CC9B00"/>
                                </a:solidFill>
                                <a:latin typeface="Cambria Math" panose="02040503050406030204" pitchFamily="18" charset="0"/>
                              </a:rPr>
                              <m:t>𝑢</m:t>
                            </m:r>
                          </m:sub>
                        </m:sSub>
                      </m:e>
                    </m:func>
                  </m:oMath>
                </a14:m>
                <a:r>
                  <a:rPr lang="en-US" sz="4000" dirty="0"/>
                  <a:t> </a:t>
                </a:r>
              </a:p>
              <a:p>
                <a14:m>
                  <m:oMath xmlns:m="http://schemas.openxmlformats.org/officeDocument/2006/math">
                    <m:sSub>
                      <m:sSubPr>
                        <m:ctrlPr>
                          <a:rPr lang="en-US" sz="4000" i="1" smtClean="0">
                            <a:solidFill>
                              <a:srgbClr val="7030A0"/>
                            </a:solidFill>
                            <a:latin typeface="Cambria Math" panose="02040503050406030204" pitchFamily="18" charset="0"/>
                          </a:rPr>
                        </m:ctrlPr>
                      </m:sSubPr>
                      <m:e>
                        <m:r>
                          <a:rPr lang="en-US" sz="4000" i="1">
                            <a:solidFill>
                              <a:srgbClr val="7030A0"/>
                            </a:solidFill>
                            <a:latin typeface="Cambria Math" panose="02040503050406030204" pitchFamily="18" charset="0"/>
                          </a:rPr>
                          <m:t>𝛽</m:t>
                        </m:r>
                      </m:e>
                      <m:sub>
                        <m:r>
                          <a:rPr lang="en-US" sz="4000" b="0" i="1" smtClean="0">
                            <a:solidFill>
                              <a:srgbClr val="7030A0"/>
                            </a:solidFill>
                            <a:latin typeface="Cambria Math" panose="02040503050406030204" pitchFamily="18" charset="0"/>
                          </a:rPr>
                          <m:t>𝑣</m:t>
                        </m:r>
                      </m:sub>
                    </m:sSub>
                    <m:r>
                      <a:rPr lang="en-US" sz="400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r>
                          <a:rPr lang="en-US" sz="4000" b="0" i="1" smtClean="0">
                            <a:solidFill>
                              <a:srgbClr val="7030A0"/>
                            </a:solidFill>
                            <a:latin typeface="Cambria Math" panose="02040503050406030204" pitchFamily="18" charset="0"/>
                          </a:rPr>
                          <m:t>𝑣</m:t>
                        </m:r>
                      </m:num>
                      <m:den>
                        <m:r>
                          <a:rPr lang="en-US" sz="4000" b="0" i="1" smtClean="0">
                            <a:solidFill>
                              <a:schemeClr val="tx1"/>
                            </a:solidFill>
                            <a:latin typeface="Cambria Math" panose="02040503050406030204" pitchFamily="18" charset="0"/>
                          </a:rPr>
                          <m:t>𝑐</m:t>
                        </m:r>
                      </m:den>
                    </m:f>
                    <m:r>
                      <a:rPr lang="en-US" sz="4000" b="0" i="1" smtClean="0">
                        <a:solidFill>
                          <a:schemeClr val="tx1"/>
                        </a:solidFill>
                        <a:latin typeface="Cambria Math" panose="02040503050406030204" pitchFamily="18" charset="0"/>
                      </a:rPr>
                      <m:t>=</m:t>
                    </m:r>
                    <m:func>
                      <m:funcPr>
                        <m:ctrlPr>
                          <a:rPr lang="en-US" sz="4000" i="1">
                            <a:solidFill>
                              <a:srgbClr val="7030A0"/>
                            </a:solidFill>
                            <a:latin typeface="Cambria Math" panose="02040503050406030204" pitchFamily="18" charset="0"/>
                          </a:rPr>
                        </m:ctrlPr>
                      </m:funcPr>
                      <m:fName>
                        <m:r>
                          <m:rPr>
                            <m:sty m:val="p"/>
                          </m:rPr>
                          <a:rPr lang="en-US" sz="4000" smtClean="0">
                            <a:solidFill>
                              <a:schemeClr val="tx1"/>
                            </a:solidFill>
                            <a:latin typeface="Cambria Math" panose="02040503050406030204" pitchFamily="18" charset="0"/>
                          </a:rPr>
                          <m:t>tanh</m:t>
                        </m:r>
                      </m:fName>
                      <m:e>
                        <m:sSub>
                          <m:sSubPr>
                            <m:ctrlPr>
                              <a:rPr lang="en-US" sz="4000" i="1">
                                <a:solidFill>
                                  <a:srgbClr val="7030A0"/>
                                </a:solidFill>
                                <a:latin typeface="Cambria Math" panose="02040503050406030204" pitchFamily="18" charset="0"/>
                              </a:rPr>
                            </m:ctrlPr>
                          </m:sSubPr>
                          <m:e>
                            <m:r>
                              <a:rPr lang="en-US" sz="4000" i="1">
                                <a:solidFill>
                                  <a:srgbClr val="7030A0"/>
                                </a:solidFill>
                                <a:latin typeface="Cambria Math" panose="02040503050406030204" pitchFamily="18" charset="0"/>
                              </a:rPr>
                              <m:t>𝜙</m:t>
                            </m:r>
                          </m:e>
                          <m:sub>
                            <m:r>
                              <a:rPr lang="en-US" sz="4000" b="0" i="1" smtClean="0">
                                <a:solidFill>
                                  <a:srgbClr val="7030A0"/>
                                </a:solidFill>
                                <a:latin typeface="Cambria Math" panose="02040503050406030204" pitchFamily="18" charset="0"/>
                              </a:rPr>
                              <m:t>𝑣</m:t>
                            </m:r>
                          </m:sub>
                        </m:sSub>
                      </m:e>
                    </m:func>
                  </m:oMath>
                </a14:m>
                <a:r>
                  <a:rPr lang="en-US" sz="4000" dirty="0"/>
                  <a:t> </a:t>
                </a:r>
              </a:p>
            </p:txBody>
          </p:sp>
        </mc:Choice>
        <mc:Fallback xmlns="">
          <p:sp>
            <p:nvSpPr>
              <p:cNvPr id="34" name="TextBox 33">
                <a:extLst>
                  <a:ext uri="{FF2B5EF4-FFF2-40B4-BE49-F238E27FC236}">
                    <a16:creationId xmlns:a16="http://schemas.microsoft.com/office/drawing/2014/main" id="{2FF72B9E-896A-433B-8C43-C3D784D4A65A}"/>
                  </a:ext>
                </a:extLst>
              </p:cNvPr>
              <p:cNvSpPr txBox="1">
                <a:spLocks noRot="1" noChangeAspect="1" noMove="1" noResize="1" noEditPoints="1" noAdjustHandles="1" noChangeArrowheads="1" noChangeShapeType="1" noTextEdit="1"/>
              </p:cNvSpPr>
              <p:nvPr/>
            </p:nvSpPr>
            <p:spPr>
              <a:xfrm>
                <a:off x="7181850" y="949779"/>
                <a:ext cx="4057650" cy="1739707"/>
              </a:xfrm>
              <a:prstGeom prst="rect">
                <a:avLst/>
              </a:prstGeom>
              <a:blipFill>
                <a:blip r:embed="rId10"/>
                <a:stretch>
                  <a:fillRect/>
                </a:stretch>
              </a:blipFill>
              <a:ln w="38100">
                <a:no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800471566"/>
      </p:ext>
    </p:extLst>
  </p:cSld>
  <p:clrMapOvr>
    <a:masterClrMapping/>
  </p:clrMapOvr>
  <mc:AlternateContent xmlns:mc="http://schemas.openxmlformats.org/markup-compatibility/2006" xmlns:p14="http://schemas.microsoft.com/office/powerpoint/2010/main">
    <mc:Choice Requires="p14">
      <p:transition spd="slow" p14:dur="2000" advTm="14971"/>
    </mc:Choice>
    <mc:Fallback xmlns="">
      <p:transition spd="slow" advTm="149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up)">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2" name="Table 4">
                <a:extLst>
                  <a:ext uri="{FF2B5EF4-FFF2-40B4-BE49-F238E27FC236}">
                    <a16:creationId xmlns:a16="http://schemas.microsoft.com/office/drawing/2014/main" id="{A44E23E5-7393-4B87-992C-965DCA10D158}"/>
                  </a:ext>
                </a:extLst>
              </p:cNvPr>
              <p:cNvGraphicFramePr>
                <a:graphicFrameLocks noGrp="1"/>
              </p:cNvGraphicFramePr>
              <p:nvPr>
                <p:extLst>
                  <p:ext uri="{D42A27DB-BD31-4B8C-83A1-F6EECF244321}">
                    <p14:modId xmlns:p14="http://schemas.microsoft.com/office/powerpoint/2010/main" val="343639110"/>
                  </p:ext>
                </p:extLst>
              </p:nvPr>
            </p:nvGraphicFramePr>
            <p:xfrm>
              <a:off x="400050" y="152401"/>
              <a:ext cx="11430000" cy="6498018"/>
            </p:xfrm>
            <a:graphic>
              <a:graphicData uri="http://schemas.openxmlformats.org/drawingml/2006/table">
                <a:tbl>
                  <a:tblPr firstRow="1" bandRow="1">
                    <a:tableStyleId>{5940675A-B579-460E-94D1-54222C63F5DA}</a:tableStyleId>
                  </a:tblPr>
                  <a:tblGrid>
                    <a:gridCol w="3086100">
                      <a:extLst>
                        <a:ext uri="{9D8B030D-6E8A-4147-A177-3AD203B41FA5}">
                          <a16:colId xmlns:a16="http://schemas.microsoft.com/office/drawing/2014/main" val="2936866724"/>
                        </a:ext>
                      </a:extLst>
                    </a:gridCol>
                    <a:gridCol w="2228850">
                      <a:extLst>
                        <a:ext uri="{9D8B030D-6E8A-4147-A177-3AD203B41FA5}">
                          <a16:colId xmlns:a16="http://schemas.microsoft.com/office/drawing/2014/main" val="2777140550"/>
                        </a:ext>
                      </a:extLst>
                    </a:gridCol>
                    <a:gridCol w="3581400">
                      <a:extLst>
                        <a:ext uri="{9D8B030D-6E8A-4147-A177-3AD203B41FA5}">
                          <a16:colId xmlns:a16="http://schemas.microsoft.com/office/drawing/2014/main" val="4226159283"/>
                        </a:ext>
                      </a:extLst>
                    </a:gridCol>
                    <a:gridCol w="2533650">
                      <a:extLst>
                        <a:ext uri="{9D8B030D-6E8A-4147-A177-3AD203B41FA5}">
                          <a16:colId xmlns:a16="http://schemas.microsoft.com/office/drawing/2014/main" val="208519855"/>
                        </a:ext>
                      </a:extLst>
                    </a:gridCol>
                  </a:tblGrid>
                  <a:tr h="742949">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0070C0"/>
                              </a:solidFill>
                            </a:rPr>
                            <a:t>Euclidean Geometry</a:t>
                          </a:r>
                          <a:endParaRPr lang="en-CA" sz="4800" dirty="0">
                            <a:solidFill>
                              <a:srgbClr val="0070C0"/>
                            </a:solidFill>
                          </a:endParaRPr>
                        </a:p>
                      </a:txBody>
                      <a:tcPr/>
                    </a:tc>
                    <a:tc hMerge="1">
                      <a:txBody>
                        <a:bodyPr/>
                        <a:lstStyle/>
                        <a:p>
                          <a:endParaRPr lang="en-CA"/>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err="1">
                              <a:solidFill>
                                <a:srgbClr val="7030A0"/>
                              </a:solidFill>
                            </a:rPr>
                            <a:t>Minkowski</a:t>
                          </a:r>
                          <a:r>
                            <a:rPr lang="en-US" sz="4800" dirty="0">
                              <a:solidFill>
                                <a:srgbClr val="7030A0"/>
                              </a:solidFill>
                            </a:rPr>
                            <a:t> Geometry</a:t>
                          </a:r>
                          <a:endParaRPr lang="en-CA" sz="4800" dirty="0">
                            <a:solidFill>
                              <a:srgbClr val="7030A0"/>
                            </a:solidFill>
                          </a:endParaRPr>
                        </a:p>
                      </a:txBody>
                      <a:tcPr/>
                    </a:tc>
                    <a:tc hMerge="1">
                      <a:txBody>
                        <a:bodyPr/>
                        <a:lstStyle/>
                        <a:p>
                          <a:endParaRPr lang="en-CA"/>
                        </a:p>
                      </a:txBody>
                      <a:tcPr/>
                    </a:tc>
                    <a:extLst>
                      <a:ext uri="{0D108BD9-81ED-4DB2-BD59-A6C34878D82A}">
                        <a16:rowId xmlns:a16="http://schemas.microsoft.com/office/drawing/2014/main" val="595545894"/>
                      </a:ext>
                    </a:extLst>
                  </a:tr>
                  <a:tr h="130683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Radius (circle)</a:t>
                          </a:r>
                          <a:endParaRPr lang="en-CA" sz="3200" dirty="0"/>
                        </a:p>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𝑟</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solidFill>
                                          <a:srgbClr val="0070C0"/>
                                        </a:solidFill>
                                        <a:latin typeface="Cambria Math" panose="02040503050406030204" pitchFamily="18" charset="0"/>
                                      </a:rPr>
                                      <m:t>𝑥</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solidFill>
                                          <a:srgbClr val="0070C0"/>
                                        </a:solidFill>
                                        <a:latin typeface="Cambria Math" panose="02040503050406030204" pitchFamily="18" charset="0"/>
                                      </a:rPr>
                                      <m:t>𝑦</m:t>
                                    </m:r>
                                  </m:e>
                                  <m:sup>
                                    <m:r>
                                      <a:rPr lang="en-US" sz="3200" b="0" i="1" smtClean="0">
                                        <a:latin typeface="Cambria Math" panose="02040503050406030204" pitchFamily="18" charset="0"/>
                                      </a:rPr>
                                      <m:t>2</m:t>
                                    </m:r>
                                  </m:sup>
                                </m:sSup>
                              </m:oMath>
                            </m:oMathPara>
                          </a14:m>
                          <a:endParaRPr lang="en-CA" sz="3200" dirty="0"/>
                        </a:p>
                      </a:txBody>
                      <a:tcPr>
                        <a:lnL w="12700" cap="flat" cmpd="sng" algn="ctr">
                          <a:solidFill>
                            <a:schemeClr val="tx1"/>
                          </a:solidFill>
                          <a:prstDash val="solid"/>
                          <a:round/>
                          <a:headEnd type="none" w="med" len="med"/>
                          <a:tailEnd type="none" w="med" len="med"/>
                        </a:lnL>
                      </a:tcPr>
                    </a:tc>
                    <a:tc hMerge="1">
                      <a:txBody>
                        <a:bodyPr/>
                        <a:lstStyle/>
                        <a:p>
                          <a:endParaRPr lang="en-CA"/>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Spacetime Invariant (Hyperbola)</a:t>
                          </a:r>
                          <a:endParaRPr lang="en-CA" sz="3200" dirty="0"/>
                        </a:p>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solidFill>
                                          <a:srgbClr val="D09E00"/>
                                        </a:solidFill>
                                        <a:latin typeface="Cambria Math" panose="02040503050406030204" pitchFamily="18" charset="0"/>
                                      </a:rPr>
                                      <m:t>𝑠</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𝑐</m:t>
                                        </m:r>
                                        <m:r>
                                          <a:rPr lang="en-US" sz="3200" b="0" i="1" smtClean="0">
                                            <a:solidFill>
                                              <a:srgbClr val="0070C0"/>
                                            </a:solidFill>
                                            <a:latin typeface="Cambria Math" panose="02040503050406030204" pitchFamily="18" charset="0"/>
                                          </a:rPr>
                                          <m:t>𝑡</m:t>
                                        </m:r>
                                      </m:e>
                                    </m:d>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solidFill>
                                          <a:srgbClr val="0070C0"/>
                                        </a:solidFill>
                                        <a:latin typeface="Cambria Math" panose="02040503050406030204" pitchFamily="18" charset="0"/>
                                      </a:rPr>
                                      <m:t>𝑥</m:t>
                                    </m:r>
                                  </m:e>
                                  <m:sup>
                                    <m:r>
                                      <a:rPr lang="en-US" sz="3200" b="0" i="1" smtClean="0">
                                        <a:latin typeface="Cambria Math" panose="02040503050406030204" pitchFamily="18" charset="0"/>
                                      </a:rPr>
                                      <m:t>2</m:t>
                                    </m:r>
                                  </m:sup>
                                </m:sSup>
                              </m:oMath>
                            </m:oMathPara>
                          </a14:m>
                          <a:endParaRPr lang="en-CA" sz="3200" dirty="0"/>
                        </a:p>
                      </a:txBody>
                      <a:tcPr/>
                    </a:tc>
                    <a:tc hMerge="1">
                      <a:txBody>
                        <a:bodyPr/>
                        <a:lstStyle/>
                        <a:p>
                          <a:endParaRPr lang="en-CA"/>
                        </a:p>
                      </a:txBody>
                      <a:tcPr/>
                    </a:tc>
                    <a:extLst>
                      <a:ext uri="{0D108BD9-81ED-4DB2-BD59-A6C34878D82A}">
                        <a16:rowId xmlns:a16="http://schemas.microsoft.com/office/drawing/2014/main" val="1331947988"/>
                      </a:ext>
                    </a:extLst>
                  </a:tr>
                  <a:tr h="1306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Euclidean Metric</a:t>
                          </a:r>
                          <a:endParaRPr lang="en-CA" sz="3200" dirty="0"/>
                        </a:p>
                        <a:p>
                          <a:pPr algn="ct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b="0" i="1" smtClean="0">
                                    <a:solidFill>
                                      <a:schemeClr val="tx1"/>
                                    </a:solidFill>
                                    <a:latin typeface="Cambria Math" panose="02040503050406030204" pitchFamily="18" charset="0"/>
                                  </a:rPr>
                                  <m:t>=1</m:t>
                                </m:r>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smtClean="0">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𝑦</m:t>
                                        </m:r>
                                      </m:sub>
                                    </m:sSub>
                                  </m:e>
                                </m:acc>
                                <m:r>
                                  <a:rPr lang="en-US" sz="3200" i="1">
                                    <a:latin typeface="Cambria Math" panose="02040503050406030204" pitchFamily="18" charset="0"/>
                                  </a:rPr>
                                  <m:t>=0</m:t>
                                </m:r>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𝑦</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𝑦</m:t>
                                        </m:r>
                                      </m:sub>
                                    </m:sSub>
                                  </m:e>
                                </m:acc>
                                <m:r>
                                  <a:rPr lang="en-US" sz="3200" i="1">
                                    <a:latin typeface="Cambria Math" panose="02040503050406030204" pitchFamily="18" charset="0"/>
                                  </a:rPr>
                                  <m:t>=</m:t>
                                </m:r>
                                <m:r>
                                  <a:rPr lang="en-US" sz="3200" b="0" i="1" smtClean="0">
                                    <a:solidFill>
                                      <a:schemeClr val="tx1"/>
                                    </a:solidFill>
                                    <a:latin typeface="Cambria Math" panose="02040503050406030204" pitchFamily="18" charset="0"/>
                                  </a:rPr>
                                  <m:t>1</m:t>
                                </m:r>
                              </m:oMath>
                            </m:oMathPara>
                          </a14:m>
                          <a:endParaRPr lang="en-CA" sz="3200" dirty="0"/>
                        </a:p>
                      </a:txBody>
                      <a:tcPr>
                        <a:lnL w="12700" cap="flat" cmpd="sng" algn="ctr">
                          <a:solidFill>
                            <a:schemeClr val="tx1"/>
                          </a:solidFill>
                          <a:prstDash val="solid"/>
                          <a:round/>
                          <a:headEnd type="none" w="med" len="med"/>
                          <a:tailEnd type="none" w="med" len="med"/>
                        </a:lnL>
                        <a:lnR w="12700" cmpd="sng">
                          <a:noFill/>
                        </a:ln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4400" b="0" i="1" smtClean="0">
                                        <a:latin typeface="Cambria Math" panose="02040503050406030204" pitchFamily="18" charset="0"/>
                                      </a:rPr>
                                    </m:ctrlPr>
                                  </m:dPr>
                                  <m:e>
                                    <m:m>
                                      <m:mPr>
                                        <m:mcs>
                                          <m:mc>
                                            <m:mcPr>
                                              <m:count m:val="2"/>
                                              <m:mcJc m:val="center"/>
                                            </m:mcPr>
                                          </m:mc>
                                        </m:mcs>
                                        <m:ctrlPr>
                                          <a:rPr lang="en-CA" sz="4400" i="1" smtClean="0">
                                            <a:latin typeface="Cambria Math" panose="02040503050406030204" pitchFamily="18" charset="0"/>
                                          </a:rPr>
                                        </m:ctrlPr>
                                      </m:mPr>
                                      <m:mr>
                                        <m:e>
                                          <m:r>
                                            <a:rPr lang="en-US" sz="4400" b="0" i="1" smtClean="0">
                                              <a:latin typeface="Cambria Math" panose="02040503050406030204" pitchFamily="18" charset="0"/>
                                            </a:rPr>
                                            <m:t>1</m:t>
                                          </m:r>
                                        </m:e>
                                        <m:e>
                                          <m:r>
                                            <a:rPr lang="en-US" sz="4400" b="0" i="1" smtClean="0">
                                              <a:latin typeface="Cambria Math" panose="02040503050406030204" pitchFamily="18" charset="0"/>
                                            </a:rPr>
                                            <m:t>0</m:t>
                                          </m:r>
                                        </m:e>
                                      </m:mr>
                                      <m:mr>
                                        <m:e>
                                          <m:r>
                                            <a:rPr lang="en-US" sz="4400" b="0" i="1" smtClean="0">
                                              <a:latin typeface="Cambria Math" panose="02040503050406030204" pitchFamily="18" charset="0"/>
                                            </a:rPr>
                                            <m:t>0</m:t>
                                          </m:r>
                                        </m:e>
                                        <m:e>
                                          <m:r>
                                            <a:rPr lang="en-US" sz="4400" b="0" i="1" smtClean="0">
                                              <a:latin typeface="Cambria Math" panose="02040503050406030204" pitchFamily="18" charset="0"/>
                                            </a:rPr>
                                            <m:t>1</m:t>
                                          </m:r>
                                        </m:e>
                                      </m:mr>
                                    </m:m>
                                  </m:e>
                                </m:d>
                              </m:oMath>
                            </m:oMathPara>
                          </a14:m>
                          <a:endParaRPr lang="en-CA" sz="3200"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err="1"/>
                            <a:t>Minkowski</a:t>
                          </a:r>
                          <a:r>
                            <a:rPr lang="en-US" sz="3200" dirty="0"/>
                            <a:t> Metric</a:t>
                          </a:r>
                          <a:endParaRPr lang="en-CA" sz="3200" dirty="0"/>
                        </a:p>
                        <a:p>
                          <a:pPr algn="ct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r>
                                  <a:rPr lang="en-US" sz="3200" b="0" i="1" smtClean="0">
                                    <a:solidFill>
                                      <a:schemeClr val="tx1"/>
                                    </a:solidFill>
                                    <a:latin typeface="Cambria Math" panose="02040503050406030204" pitchFamily="18" charset="0"/>
                                  </a:rPr>
                                  <m:t>=1</m:t>
                                </m:r>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=0</m:t>
                                </m:r>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m:t>
                                </m:r>
                                <m:r>
                                  <a:rPr lang="en-US" sz="3200" b="0" i="1" smtClean="0">
                                    <a:latin typeface="Cambria Math" panose="02040503050406030204" pitchFamily="18" charset="0"/>
                                  </a:rPr>
                                  <m:t>−</m:t>
                                </m:r>
                                <m:r>
                                  <a:rPr lang="en-US" sz="3200" b="0" i="1" smtClean="0">
                                    <a:solidFill>
                                      <a:schemeClr val="tx1"/>
                                    </a:solidFill>
                                    <a:latin typeface="Cambria Math" panose="02040503050406030204" pitchFamily="18" charset="0"/>
                                  </a:rPr>
                                  <m:t>1</m:t>
                                </m:r>
                              </m:oMath>
                            </m:oMathPara>
                          </a14:m>
                          <a:endParaRPr lang="en-CA" sz="3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latin typeface="Cambria Math" panose="02040503050406030204" pitchFamily="18" charset="0"/>
                                      </a:rPr>
                                    </m:ctrlPr>
                                  </m:dPr>
                                  <m:e>
                                    <m:m>
                                      <m:mPr>
                                        <m:mcs>
                                          <m:mc>
                                            <m:mcPr>
                                              <m:count m:val="2"/>
                                              <m:mcJc m:val="center"/>
                                            </m:mcPr>
                                          </m:mc>
                                        </m:mcs>
                                        <m:ctrlPr>
                                          <a:rPr lang="en-CA" sz="4000" i="1" smtClean="0">
                                            <a:latin typeface="Cambria Math" panose="02040503050406030204" pitchFamily="18" charset="0"/>
                                          </a:rPr>
                                        </m:ctrlPr>
                                      </m:mPr>
                                      <m:mr>
                                        <m:e>
                                          <m:r>
                                            <a:rPr lang="en-US" sz="4000" b="0" i="1" smtClean="0">
                                              <a:latin typeface="Cambria Math" panose="02040503050406030204" pitchFamily="18" charset="0"/>
                                            </a:rPr>
                                            <m:t>1</m:t>
                                          </m:r>
                                        </m:e>
                                        <m:e>
                                          <m:r>
                                            <a:rPr lang="en-US" sz="4000" b="0" i="1" smtClean="0">
                                              <a:latin typeface="Cambria Math" panose="02040503050406030204" pitchFamily="18" charset="0"/>
                                            </a:rPr>
                                            <m:t>0</m:t>
                                          </m:r>
                                        </m:e>
                                      </m:mr>
                                      <m:mr>
                                        <m:e>
                                          <m:r>
                                            <a:rPr lang="en-US" sz="4000" b="0" i="1" smtClean="0">
                                              <a:latin typeface="Cambria Math" panose="02040503050406030204" pitchFamily="18" charset="0"/>
                                            </a:rPr>
                                            <m:t>0</m:t>
                                          </m:r>
                                        </m:e>
                                        <m:e>
                                          <m:r>
                                            <a:rPr lang="en-US" sz="4000" b="0" i="1" smtClean="0">
                                              <a:latin typeface="Cambria Math" panose="02040503050406030204" pitchFamily="18" charset="0"/>
                                            </a:rPr>
                                            <m:t>−1</m:t>
                                          </m:r>
                                        </m:e>
                                      </m:mr>
                                    </m:m>
                                  </m:e>
                                </m:d>
                              </m:oMath>
                            </m:oMathPara>
                          </a14:m>
                          <a:endParaRPr lang="en-CA" sz="3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90141299"/>
                      </a:ext>
                    </a:extLst>
                  </a:tr>
                  <a:tr h="742187">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Circular Trig      </a:t>
                          </a:r>
                          <a:r>
                            <a:rPr lang="en-US" sz="3200" baseline="0" dirty="0"/>
                            <a:t> </a:t>
                          </a:r>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m:t>
                                  </m:r>
                                </m:fName>
                                <m:e>
                                  <m:r>
                                    <a:rPr lang="en-US" sz="3200" b="0" i="1" smtClean="0">
                                      <a:latin typeface="Cambria Math" panose="02040503050406030204" pitchFamily="18" charset="0"/>
                                    </a:rPr>
                                    <m:t>𝜃</m:t>
                                  </m:r>
                                </m:e>
                              </m:func>
                              <m:r>
                                <a:rPr lang="en-US" sz="3200" b="0" i="1" smtClean="0">
                                  <a:latin typeface="Cambria Math" panose="02040503050406030204" pitchFamily="18" charset="0"/>
                                </a:rPr>
                                <m:t>    </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cos</m:t>
                                  </m:r>
                                </m:fName>
                                <m:e>
                                  <m:r>
                                    <a:rPr lang="en-US" sz="3200" b="0" i="1" smtClean="0">
                                      <a:latin typeface="Cambria Math" panose="02040503050406030204" pitchFamily="18" charset="0"/>
                                    </a:rPr>
                                    <m:t>𝜃</m:t>
                                  </m:r>
                                </m:e>
                              </m:func>
                            </m:oMath>
                          </a14:m>
                          <a:endParaRPr lang="en-CA" sz="3200" dirty="0"/>
                        </a:p>
                      </a:txBody>
                      <a:tcPr>
                        <a:lnT w="12700" cap="flat" cmpd="sng" algn="ctr">
                          <a:solidFill>
                            <a:schemeClr val="tx1"/>
                          </a:solidFill>
                          <a:prstDash val="solid"/>
                          <a:round/>
                          <a:headEnd type="none" w="med" len="med"/>
                          <a:tailEnd type="none" w="med" len="med"/>
                        </a:lnT>
                      </a:tcPr>
                    </a:tc>
                    <a:tc hMerge="1">
                      <a:txBody>
                        <a:bodyPr/>
                        <a:lstStyle/>
                        <a:p>
                          <a:endParaRPr lang="en-CA"/>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Hyperbolic Trig     </a:t>
                          </a:r>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sinh</m:t>
                                  </m:r>
                                </m:fName>
                                <m:e>
                                  <m:r>
                                    <a:rPr lang="en-US" sz="3200" b="0" i="1" smtClean="0">
                                      <a:solidFill>
                                        <a:srgbClr val="00B050"/>
                                      </a:solidFill>
                                      <a:latin typeface="Cambria Math" panose="02040503050406030204" pitchFamily="18" charset="0"/>
                                    </a:rPr>
                                    <m:t>𝜙</m:t>
                                  </m:r>
                                </m:e>
                              </m:func>
                              <m:r>
                                <a:rPr lang="en-US" sz="3200" b="0" i="1" smtClean="0">
                                  <a:latin typeface="Cambria Math" panose="02040503050406030204" pitchFamily="18" charset="0"/>
                                </a:rPr>
                                <m:t>    </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cosh</m:t>
                                  </m:r>
                                </m:fName>
                                <m:e>
                                  <m:r>
                                    <a:rPr lang="en-US" sz="3200" b="0" i="1" smtClean="0">
                                      <a:solidFill>
                                        <a:srgbClr val="00B050"/>
                                      </a:solidFill>
                                      <a:latin typeface="Cambria Math" panose="02040503050406030204" pitchFamily="18" charset="0"/>
                                    </a:rPr>
                                    <m:t>𝜙</m:t>
                                  </m:r>
                                </m:e>
                              </m:func>
                            </m:oMath>
                          </a14:m>
                          <a:endParaRPr lang="en-CA" sz="3200" dirty="0"/>
                        </a:p>
                      </a:txBody>
                      <a:tcPr/>
                    </a:tc>
                    <a:tc hMerge="1">
                      <a:txBody>
                        <a:bodyPr/>
                        <a:lstStyle/>
                        <a:p>
                          <a:endParaRPr lang="en-CA"/>
                        </a:p>
                      </a:txBody>
                      <a:tcPr/>
                    </a:tc>
                    <a:extLst>
                      <a:ext uri="{0D108BD9-81ED-4DB2-BD59-A6C34878D82A}">
                        <a16:rowId xmlns:a16="http://schemas.microsoft.com/office/drawing/2014/main" val="1507556881"/>
                      </a:ext>
                    </a:extLst>
                  </a:tr>
                  <a:tr h="130683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Circular Rotations</a:t>
                          </a:r>
                          <a:endParaRPr lang="en-CA" sz="3200" dirty="0"/>
                        </a:p>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m>
                                      <m:mPr>
                                        <m:mcs>
                                          <m:mc>
                                            <m:mcPr>
                                              <m:count m:val="2"/>
                                              <m:mcJc m:val="center"/>
                                            </m:mcPr>
                                          </m:mc>
                                        </m:mcs>
                                        <m:ctrlPr>
                                          <a:rPr lang="en-CA" sz="3200" i="1" smtClean="0">
                                            <a:latin typeface="Cambria Math" panose="02040503050406030204" pitchFamily="18" charset="0"/>
                                          </a:rPr>
                                        </m:ctrlPr>
                                      </m:mPr>
                                      <m:mr>
                                        <m:e>
                                          <m:r>
                                            <m:rPr>
                                              <m:brk m:alnAt="7"/>
                                            </m:rPr>
                                            <a:rPr lang="en-US" sz="3200" b="0" i="1" smtClean="0">
                                              <a:latin typeface="Cambria Math" panose="02040503050406030204" pitchFamily="18" charset="0"/>
                                            </a:rPr>
                                            <m:t> </m:t>
                                          </m:r>
                                          <m:r>
                                            <a:rPr lang="en-US" sz="3200" b="0" i="1" smtClean="0">
                                              <a:latin typeface="Cambria Math" panose="02040503050406030204" pitchFamily="18" charset="0"/>
                                            </a:rPr>
                                            <m:t>  </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cos</m:t>
                                              </m:r>
                                            </m:fName>
                                            <m:e>
                                              <m:r>
                                                <a:rPr lang="en-US" sz="3200" b="0" i="1" smtClean="0">
                                                  <a:latin typeface="Cambria Math" panose="02040503050406030204" pitchFamily="18" charset="0"/>
                                                </a:rPr>
                                                <m:t>𝜃</m:t>
                                              </m:r>
                                            </m:e>
                                          </m:func>
                                        </m:e>
                                        <m:e>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m:t>
                                              </m:r>
                                            </m:fName>
                                            <m:e>
                                              <m:r>
                                                <a:rPr lang="en-US" sz="3200" b="0" i="1" smtClean="0">
                                                  <a:latin typeface="Cambria Math" panose="02040503050406030204" pitchFamily="18" charset="0"/>
                                                </a:rPr>
                                                <m:t>𝜃</m:t>
                                              </m:r>
                                            </m:e>
                                          </m:func>
                                        </m:e>
                                      </m:mr>
                                      <m:mr>
                                        <m:e>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m:t>
                                              </m:r>
                                            </m:fName>
                                            <m:e>
                                              <m:r>
                                                <a:rPr lang="en-US" sz="3200" b="0" i="1" smtClean="0">
                                                  <a:latin typeface="Cambria Math" panose="02040503050406030204" pitchFamily="18" charset="0"/>
                                                </a:rPr>
                                                <m:t>𝜃</m:t>
                                              </m:r>
                                            </m:e>
                                          </m:func>
                                        </m:e>
                                        <m:e>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cos</m:t>
                                              </m:r>
                                            </m:fName>
                                            <m:e>
                                              <m:r>
                                                <a:rPr lang="en-US" sz="3200" b="0" i="1" smtClean="0">
                                                  <a:latin typeface="Cambria Math" panose="02040503050406030204" pitchFamily="18" charset="0"/>
                                                </a:rPr>
                                                <m:t>𝜃</m:t>
                                              </m:r>
                                            </m:e>
                                          </m:func>
                                        </m:e>
                                      </m:mr>
                                    </m:m>
                                  </m:e>
                                </m:d>
                              </m:oMath>
                            </m:oMathPara>
                          </a14:m>
                          <a:endParaRPr lang="en-CA" sz="3200" dirty="0"/>
                        </a:p>
                      </a:txBody>
                      <a:tcPr/>
                    </a:tc>
                    <a:tc hMerge="1">
                      <a:txBody>
                        <a:bodyPr/>
                        <a:lstStyle/>
                        <a:p>
                          <a:endParaRPr lang="en-CA"/>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Hyperbolic Rotations</a:t>
                          </a:r>
                          <a:endParaRPr lang="en-CA" sz="3200" dirty="0"/>
                        </a:p>
                        <a:p>
                          <a:r>
                            <a:rPr lang="en-US" sz="3200" b="0" dirty="0"/>
                            <a:t>  </a:t>
                          </a:r>
                          <a14:m>
                            <m:oMath xmlns:m="http://schemas.openxmlformats.org/officeDocument/2006/math">
                              <m:d>
                                <m:dPr>
                                  <m:begChr m:val="["/>
                                  <m:endChr m:val="]"/>
                                  <m:ctrlPr>
                                    <a:rPr lang="en-US" sz="3200" b="0" i="1" smtClean="0">
                                      <a:latin typeface="Cambria Math" panose="02040503050406030204" pitchFamily="18" charset="0"/>
                                    </a:rPr>
                                  </m:ctrlPr>
                                </m:dPr>
                                <m:e>
                                  <m:m>
                                    <m:mPr>
                                      <m:mcs>
                                        <m:mc>
                                          <m:mcPr>
                                            <m:count m:val="2"/>
                                            <m:mcJc m:val="center"/>
                                          </m:mcPr>
                                        </m:mc>
                                      </m:mcs>
                                      <m:ctrlPr>
                                        <a:rPr lang="en-CA" sz="3200" i="1" smtClean="0">
                                          <a:latin typeface="Cambria Math" panose="02040503050406030204" pitchFamily="18" charset="0"/>
                                        </a:rPr>
                                      </m:ctrlPr>
                                    </m:mPr>
                                    <m:mr>
                                      <m:e>
                                        <m:func>
                                          <m:funcPr>
                                            <m:ctrlPr>
                                              <a:rPr lang="en-US" sz="3200" b="0" i="1" smtClean="0">
                                                <a:latin typeface="Cambria Math" panose="02040503050406030204" pitchFamily="18" charset="0"/>
                                              </a:rPr>
                                            </m:ctrlPr>
                                          </m:funcPr>
                                          <m:fName>
                                            <m:r>
                                              <a:rPr lang="en-US" sz="3200" b="0" i="0" smtClean="0">
                                                <a:latin typeface="Cambria Math" panose="02040503050406030204" pitchFamily="18" charset="0"/>
                                              </a:rPr>
                                              <m:t>    </m:t>
                                            </m:r>
                                            <m:r>
                                              <m:rPr>
                                                <m:sty m:val="p"/>
                                              </m:rPr>
                                              <a:rPr lang="en-US" sz="3200" b="0" i="0" smtClean="0">
                                                <a:latin typeface="Cambria Math" panose="02040503050406030204" pitchFamily="18" charset="0"/>
                                              </a:rPr>
                                              <m:t>cosh</m:t>
                                            </m:r>
                                          </m:fName>
                                          <m:e>
                                            <m:r>
                                              <a:rPr lang="en-US" sz="3200" b="0" i="1" smtClean="0">
                                                <a:solidFill>
                                                  <a:srgbClr val="00B050"/>
                                                </a:solidFill>
                                                <a:latin typeface="Cambria Math" panose="02040503050406030204" pitchFamily="18" charset="0"/>
                                              </a:rPr>
                                              <m:t>𝜙</m:t>
                                            </m:r>
                                          </m:e>
                                        </m:func>
                                      </m:e>
                                      <m:e>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sinh</m:t>
                                            </m:r>
                                          </m:fName>
                                          <m:e>
                                            <m:r>
                                              <a:rPr lang="en-US" sz="3200" b="0" i="1" smtClean="0">
                                                <a:solidFill>
                                                  <a:srgbClr val="00B050"/>
                                                </a:solidFill>
                                                <a:latin typeface="Cambria Math" panose="02040503050406030204" pitchFamily="18" charset="0"/>
                                              </a:rPr>
                                              <m:t>𝜙</m:t>
                                            </m:r>
                                          </m:e>
                                        </m:func>
                                      </m:e>
                                    </m:mr>
                                    <m:mr>
                                      <m:e>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sinh</m:t>
                                            </m:r>
                                          </m:fName>
                                          <m:e>
                                            <m:r>
                                              <a:rPr lang="en-US" sz="3200" b="0" i="1" smtClean="0">
                                                <a:solidFill>
                                                  <a:srgbClr val="00B050"/>
                                                </a:solidFill>
                                                <a:latin typeface="Cambria Math" panose="02040503050406030204" pitchFamily="18" charset="0"/>
                                              </a:rPr>
                                              <m:t>𝜙</m:t>
                                            </m:r>
                                          </m:e>
                                        </m:func>
                                      </m:e>
                                      <m:e>
                                        <m:r>
                                          <a:rPr lang="en-US" sz="3200" b="0" i="1" smtClean="0">
                                            <a:latin typeface="Cambria Math" panose="02040503050406030204" pitchFamily="18" charset="0"/>
                                          </a:rPr>
                                          <m:t>   </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cosh</m:t>
                                            </m:r>
                                          </m:fName>
                                          <m:e>
                                            <m:r>
                                              <a:rPr lang="en-US" sz="3200" b="0" i="1" smtClean="0">
                                                <a:solidFill>
                                                  <a:srgbClr val="00B050"/>
                                                </a:solidFill>
                                                <a:latin typeface="Cambria Math" panose="02040503050406030204" pitchFamily="18" charset="0"/>
                                              </a:rPr>
                                              <m:t>𝜙</m:t>
                                            </m:r>
                                          </m:e>
                                        </m:func>
                                      </m:e>
                                    </m:mr>
                                  </m:m>
                                </m:e>
                              </m:d>
                            </m:oMath>
                          </a14:m>
                          <a:endParaRPr lang="en-CA" sz="3200" dirty="0"/>
                        </a:p>
                      </a:txBody>
                      <a:tcPr/>
                    </a:tc>
                    <a:tc hMerge="1">
                      <a:txBody>
                        <a:bodyPr/>
                        <a:lstStyle/>
                        <a:p>
                          <a:endParaRPr lang="en-CA"/>
                        </a:p>
                      </a:txBody>
                      <a:tcPr/>
                    </a:tc>
                    <a:extLst>
                      <a:ext uri="{0D108BD9-81ED-4DB2-BD59-A6C34878D82A}">
                        <a16:rowId xmlns:a16="http://schemas.microsoft.com/office/drawing/2014/main" val="3615239292"/>
                      </a:ext>
                    </a:extLst>
                  </a:tr>
                </a:tbl>
              </a:graphicData>
            </a:graphic>
          </p:graphicFrame>
        </mc:Choice>
        <mc:Fallback xmlns="">
          <p:graphicFrame>
            <p:nvGraphicFramePr>
              <p:cNvPr id="12" name="Table 4">
                <a:extLst>
                  <a:ext uri="{FF2B5EF4-FFF2-40B4-BE49-F238E27FC236}">
                    <a16:creationId xmlns:a16="http://schemas.microsoft.com/office/drawing/2014/main" id="{A44E23E5-7393-4B87-992C-965DCA10D158}"/>
                  </a:ext>
                </a:extLst>
              </p:cNvPr>
              <p:cNvGraphicFramePr>
                <a:graphicFrameLocks noGrp="1"/>
              </p:cNvGraphicFramePr>
              <p:nvPr>
                <p:extLst>
                  <p:ext uri="{D42A27DB-BD31-4B8C-83A1-F6EECF244321}">
                    <p14:modId xmlns:p14="http://schemas.microsoft.com/office/powerpoint/2010/main" val="343639110"/>
                  </p:ext>
                </p:extLst>
              </p:nvPr>
            </p:nvGraphicFramePr>
            <p:xfrm>
              <a:off x="400050" y="152401"/>
              <a:ext cx="11430000" cy="6498018"/>
            </p:xfrm>
            <a:graphic>
              <a:graphicData uri="http://schemas.openxmlformats.org/drawingml/2006/table">
                <a:tbl>
                  <a:tblPr firstRow="1" bandRow="1">
                    <a:tableStyleId>{5940675A-B579-460E-94D1-54222C63F5DA}</a:tableStyleId>
                  </a:tblPr>
                  <a:tblGrid>
                    <a:gridCol w="3086100">
                      <a:extLst>
                        <a:ext uri="{9D8B030D-6E8A-4147-A177-3AD203B41FA5}">
                          <a16:colId xmlns:a16="http://schemas.microsoft.com/office/drawing/2014/main" val="2936866724"/>
                        </a:ext>
                      </a:extLst>
                    </a:gridCol>
                    <a:gridCol w="2228850">
                      <a:extLst>
                        <a:ext uri="{9D8B030D-6E8A-4147-A177-3AD203B41FA5}">
                          <a16:colId xmlns:a16="http://schemas.microsoft.com/office/drawing/2014/main" val="2777140550"/>
                        </a:ext>
                      </a:extLst>
                    </a:gridCol>
                    <a:gridCol w="3581400">
                      <a:extLst>
                        <a:ext uri="{9D8B030D-6E8A-4147-A177-3AD203B41FA5}">
                          <a16:colId xmlns:a16="http://schemas.microsoft.com/office/drawing/2014/main" val="4226159283"/>
                        </a:ext>
                      </a:extLst>
                    </a:gridCol>
                    <a:gridCol w="2533650">
                      <a:extLst>
                        <a:ext uri="{9D8B030D-6E8A-4147-A177-3AD203B41FA5}">
                          <a16:colId xmlns:a16="http://schemas.microsoft.com/office/drawing/2014/main" val="208519855"/>
                        </a:ext>
                      </a:extLst>
                    </a:gridCol>
                  </a:tblGrid>
                  <a:tr h="82296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0070C0"/>
                              </a:solidFill>
                            </a:rPr>
                            <a:t>Euclidean Geometry</a:t>
                          </a:r>
                          <a:endParaRPr lang="en-CA" sz="4800" dirty="0">
                            <a:solidFill>
                              <a:srgbClr val="0070C0"/>
                            </a:solidFill>
                          </a:endParaRPr>
                        </a:p>
                      </a:txBody>
                      <a:tcPr/>
                    </a:tc>
                    <a:tc hMerge="1">
                      <a:txBody>
                        <a:bodyPr/>
                        <a:lstStyle/>
                        <a:p>
                          <a:endParaRPr lang="en-CA"/>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err="1">
                              <a:solidFill>
                                <a:srgbClr val="7030A0"/>
                              </a:solidFill>
                            </a:rPr>
                            <a:t>Minkowski</a:t>
                          </a:r>
                          <a:r>
                            <a:rPr lang="en-US" sz="4800" dirty="0">
                              <a:solidFill>
                                <a:srgbClr val="7030A0"/>
                              </a:solidFill>
                            </a:rPr>
                            <a:t> Geometry</a:t>
                          </a:r>
                          <a:endParaRPr lang="en-CA" sz="4800" dirty="0">
                            <a:solidFill>
                              <a:srgbClr val="7030A0"/>
                            </a:solidFill>
                          </a:endParaRPr>
                        </a:p>
                      </a:txBody>
                      <a:tcPr/>
                    </a:tc>
                    <a:tc hMerge="1">
                      <a:txBody>
                        <a:bodyPr/>
                        <a:lstStyle/>
                        <a:p>
                          <a:endParaRPr lang="en-CA"/>
                        </a:p>
                      </a:txBody>
                      <a:tcPr/>
                    </a:tc>
                    <a:extLst>
                      <a:ext uri="{0D108BD9-81ED-4DB2-BD59-A6C34878D82A}">
                        <a16:rowId xmlns:a16="http://schemas.microsoft.com/office/drawing/2014/main" val="595545894"/>
                      </a:ext>
                    </a:extLst>
                  </a:tr>
                  <a:tr h="1306830">
                    <a:tc gridSpan="2">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115" t="-73364" r="-115367" b="-336449"/>
                          </a:stretch>
                        </a:blipFill>
                      </a:tcPr>
                    </a:tc>
                    <a:tc hMerge="1">
                      <a:txBody>
                        <a:bodyPr/>
                        <a:lstStyle/>
                        <a:p>
                          <a:endParaRPr lang="en-CA"/>
                        </a:p>
                      </a:txBody>
                      <a:tcPr/>
                    </a:tc>
                    <a:tc gridSpan="2">
                      <a:txBody>
                        <a:bodyPr/>
                        <a:lstStyle/>
                        <a:p>
                          <a:endParaRPr lang="en-US"/>
                        </a:p>
                      </a:txBody>
                      <a:tcPr>
                        <a:blipFill>
                          <a:blip r:embed="rId4"/>
                          <a:stretch>
                            <a:fillRect l="-86952" t="-73364" r="-199" b="-336449"/>
                          </a:stretch>
                        </a:blipFill>
                      </a:tcPr>
                    </a:tc>
                    <a:tc hMerge="1">
                      <a:txBody>
                        <a:bodyPr/>
                        <a:lstStyle/>
                        <a:p>
                          <a:endParaRPr lang="en-CA"/>
                        </a:p>
                      </a:txBody>
                      <a:tcPr/>
                    </a:tc>
                    <a:extLst>
                      <a:ext uri="{0D108BD9-81ED-4DB2-BD59-A6C34878D82A}">
                        <a16:rowId xmlns:a16="http://schemas.microsoft.com/office/drawing/2014/main" val="1331947988"/>
                      </a:ext>
                    </a:extLst>
                  </a:tr>
                  <a:tr h="2119122">
                    <a:tc>
                      <a:txBody>
                        <a:bodyPr/>
                        <a:lstStyle/>
                        <a:p>
                          <a:endParaRPr lang="en-US"/>
                        </a:p>
                      </a:txBody>
                      <a:tcPr>
                        <a:lnL w="12700" cap="flat" cmpd="sng" algn="ctr">
                          <a:solidFill>
                            <a:schemeClr val="tx1"/>
                          </a:solidFill>
                          <a:prstDash val="solid"/>
                          <a:round/>
                          <a:headEnd type="none" w="med" len="med"/>
                          <a:tailEnd type="none" w="med" len="med"/>
                        </a:lnL>
                        <a:lnR w="12700" cmpd="sng">
                          <a:noFill/>
                        </a:lnR>
                        <a:lnB w="12700" cap="flat" cmpd="sng" algn="ctr">
                          <a:solidFill>
                            <a:schemeClr val="tx1"/>
                          </a:solidFill>
                          <a:prstDash val="solid"/>
                          <a:round/>
                          <a:headEnd type="none" w="med" len="med"/>
                          <a:tailEnd type="none" w="med" len="med"/>
                        </a:lnB>
                        <a:blipFill>
                          <a:blip r:embed="rId4"/>
                          <a:stretch>
                            <a:fillRect l="-197" t="-106609" r="-270414" b="-106897"/>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39178" t="-106609" r="-275616" b="-106897"/>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blipFill>
                          <a:blip r:embed="rId4"/>
                          <a:stretch>
                            <a:fillRect l="-148469" t="-106609" r="-71088" b="-106897"/>
                          </a:stretch>
                        </a:blipFill>
                      </a:tcPr>
                    </a:tc>
                    <a:tc>
                      <a:txBody>
                        <a:bodyPr/>
                        <a:lstStyle/>
                        <a:p>
                          <a:endParaRPr lang="en-US"/>
                        </a:p>
                      </a:txBody>
                      <a:tcPr anchor="ctr">
                        <a:lnL w="12700" cap="flat" cmpd="sng" algn="ctr">
                          <a:noFill/>
                          <a:prstDash val="solid"/>
                          <a:round/>
                          <a:headEnd type="none" w="med" len="med"/>
                          <a:tailEnd type="none" w="med" len="med"/>
                        </a:lnL>
                        <a:blipFill>
                          <a:blip r:embed="rId4"/>
                          <a:stretch>
                            <a:fillRect l="-351202" t="-106609" r="-481" b="-106897"/>
                          </a:stretch>
                        </a:blipFill>
                      </a:tcPr>
                    </a:tc>
                    <a:extLst>
                      <a:ext uri="{0D108BD9-81ED-4DB2-BD59-A6C34878D82A}">
                        <a16:rowId xmlns:a16="http://schemas.microsoft.com/office/drawing/2014/main" val="290141299"/>
                      </a:ext>
                    </a:extLst>
                  </a:tr>
                  <a:tr h="742187">
                    <a:tc gridSpan="2">
                      <a:txBody>
                        <a:bodyPr/>
                        <a:lstStyle/>
                        <a:p>
                          <a:endParaRPr lang="en-US"/>
                        </a:p>
                      </a:txBody>
                      <a:tcPr>
                        <a:lnT w="12700" cap="flat" cmpd="sng" algn="ctr">
                          <a:solidFill>
                            <a:schemeClr val="tx1"/>
                          </a:solidFill>
                          <a:prstDash val="solid"/>
                          <a:round/>
                          <a:headEnd type="none" w="med" len="med"/>
                          <a:tailEnd type="none" w="med" len="med"/>
                        </a:lnT>
                        <a:blipFill>
                          <a:blip r:embed="rId4"/>
                          <a:stretch>
                            <a:fillRect l="-115" t="-589344" r="-115367" b="-204918"/>
                          </a:stretch>
                        </a:blipFill>
                      </a:tcPr>
                    </a:tc>
                    <a:tc hMerge="1">
                      <a:txBody>
                        <a:bodyPr/>
                        <a:lstStyle/>
                        <a:p>
                          <a:endParaRPr lang="en-CA"/>
                        </a:p>
                      </a:txBody>
                      <a:tcPr/>
                    </a:tc>
                    <a:tc gridSpan="2">
                      <a:txBody>
                        <a:bodyPr/>
                        <a:lstStyle/>
                        <a:p>
                          <a:endParaRPr lang="en-US"/>
                        </a:p>
                      </a:txBody>
                      <a:tcPr>
                        <a:blipFill>
                          <a:blip r:embed="rId4"/>
                          <a:stretch>
                            <a:fillRect l="-86952" t="-589344" r="-199" b="-204918"/>
                          </a:stretch>
                        </a:blipFill>
                      </a:tcPr>
                    </a:tc>
                    <a:tc hMerge="1">
                      <a:txBody>
                        <a:bodyPr/>
                        <a:lstStyle/>
                        <a:p>
                          <a:endParaRPr lang="en-CA"/>
                        </a:p>
                      </a:txBody>
                      <a:tcPr/>
                    </a:tc>
                    <a:extLst>
                      <a:ext uri="{0D108BD9-81ED-4DB2-BD59-A6C34878D82A}">
                        <a16:rowId xmlns:a16="http://schemas.microsoft.com/office/drawing/2014/main" val="1507556881"/>
                      </a:ext>
                    </a:extLst>
                  </a:tr>
                  <a:tr h="1506919">
                    <a:tc gridSpan="2">
                      <a:txBody>
                        <a:bodyPr/>
                        <a:lstStyle/>
                        <a:p>
                          <a:endParaRPr lang="en-US"/>
                        </a:p>
                      </a:txBody>
                      <a:tcPr>
                        <a:blipFill>
                          <a:blip r:embed="rId4"/>
                          <a:stretch>
                            <a:fillRect l="-115" t="-340486" r="-115367" b="-1215"/>
                          </a:stretch>
                        </a:blipFill>
                      </a:tcPr>
                    </a:tc>
                    <a:tc hMerge="1">
                      <a:txBody>
                        <a:bodyPr/>
                        <a:lstStyle/>
                        <a:p>
                          <a:endParaRPr lang="en-CA"/>
                        </a:p>
                      </a:txBody>
                      <a:tcPr/>
                    </a:tc>
                    <a:tc gridSpan="2">
                      <a:txBody>
                        <a:bodyPr/>
                        <a:lstStyle/>
                        <a:p>
                          <a:endParaRPr lang="en-US"/>
                        </a:p>
                      </a:txBody>
                      <a:tcPr>
                        <a:blipFill>
                          <a:blip r:embed="rId4"/>
                          <a:stretch>
                            <a:fillRect l="-86952" t="-340486" r="-199" b="-1215"/>
                          </a:stretch>
                        </a:blipFill>
                      </a:tcPr>
                    </a:tc>
                    <a:tc hMerge="1">
                      <a:txBody>
                        <a:bodyPr/>
                        <a:lstStyle/>
                        <a:p>
                          <a:endParaRPr lang="en-CA"/>
                        </a:p>
                      </a:txBody>
                      <a:tcPr/>
                    </a:tc>
                    <a:extLst>
                      <a:ext uri="{0D108BD9-81ED-4DB2-BD59-A6C34878D82A}">
                        <a16:rowId xmlns:a16="http://schemas.microsoft.com/office/drawing/2014/main" val="3615239292"/>
                      </a:ext>
                    </a:extLst>
                  </a:tr>
                </a:tbl>
              </a:graphicData>
            </a:graphic>
          </p:graphicFrame>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id="{5224444F-2322-46CA-B79C-A0ADE193FF35}"/>
                  </a:ext>
                </a:extLst>
              </p14:cNvPr>
              <p14:cNvContentPartPr/>
              <p14:nvPr>
                <p:extLst>
                  <p:ext uri="{42D2F446-02D8-4167-A562-619A0277C38B}">
                    <p15:isNarration xmlns:p15="http://schemas.microsoft.com/office/powerpoint/2012/main" val="1"/>
                  </p:ext>
                </p:extLst>
              </p14:nvPr>
            </p14:nvContentPartPr>
            <p14:xfrm>
              <a:off x="10515960" y="3931200"/>
              <a:ext cx="781200" cy="83160"/>
            </p14:xfrm>
          </p:contentPart>
        </mc:Choice>
        <mc:Fallback xmlns="">
          <p:pic>
            <p:nvPicPr>
              <p:cNvPr id="3" name="Ink 2">
                <a:extLst>
                  <a:ext uri="{FF2B5EF4-FFF2-40B4-BE49-F238E27FC236}">
                    <a16:creationId xmlns:a16="http://schemas.microsoft.com/office/drawing/2014/main" id="{5224444F-2322-46CA-B79C-A0ADE193FF35}"/>
                  </a:ext>
                </a:extLst>
              </p:cNvPr>
              <p:cNvPicPr>
                <a:picLocks noGrp="1" noRot="1" noChangeAspect="1" noMove="1" noResize="1" noEditPoints="1" noAdjustHandles="1" noChangeArrowheads="1" noChangeShapeType="1"/>
              </p:cNvPicPr>
              <p:nvPr/>
            </p:nvPicPr>
            <p:blipFill>
              <a:blip r:embed="rId6"/>
              <a:stretch>
                <a:fillRect/>
              </a:stretch>
            </p:blipFill>
            <p:spPr>
              <a:xfrm>
                <a:off x="10506600" y="3921840"/>
                <a:ext cx="799920" cy="101880"/>
              </a:xfrm>
              <a:prstGeom prst="rect">
                <a:avLst/>
              </a:prstGeom>
            </p:spPr>
          </p:pic>
        </mc:Fallback>
      </mc:AlternateContent>
    </p:spTree>
    <p:custDataLst>
      <p:tags r:id="rId1"/>
    </p:custDataLst>
    <p:extLst>
      <p:ext uri="{BB962C8B-B14F-4D97-AF65-F5344CB8AC3E}">
        <p14:creationId xmlns:p14="http://schemas.microsoft.com/office/powerpoint/2010/main" val="1109283025"/>
      </p:ext>
    </p:extLst>
  </p:cSld>
  <p:clrMapOvr>
    <a:masterClrMapping/>
  </p:clrMapOvr>
  <mc:AlternateContent xmlns:mc="http://schemas.openxmlformats.org/markup-compatibility/2006" xmlns:p14="http://schemas.microsoft.com/office/powerpoint/2010/main">
    <mc:Choice Requires="p14">
      <p:transition spd="slow" p14:dur="2000" advTm="68499"/>
    </mc:Choice>
    <mc:Fallback xmlns="">
      <p:transition spd="slow" advTm="68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extLst>
                  <p:ext uri="{D42A27DB-BD31-4B8C-83A1-F6EECF244321}">
                    <p14:modId xmlns:p14="http://schemas.microsoft.com/office/powerpoint/2010/main" val="2912251154"/>
                  </p:ext>
                </p:extLst>
              </p:nvPr>
            </p:nvGraphicFramePr>
            <p:xfrm>
              <a:off x="400050" y="152401"/>
              <a:ext cx="11430000" cy="6498018"/>
            </p:xfrm>
            <a:graphic>
              <a:graphicData uri="http://schemas.openxmlformats.org/drawingml/2006/table">
                <a:tbl>
                  <a:tblPr firstRow="1" bandRow="1">
                    <a:tableStyleId>{5940675A-B579-460E-94D1-54222C63F5DA}</a:tableStyleId>
                  </a:tblPr>
                  <a:tblGrid>
                    <a:gridCol w="3086100">
                      <a:extLst>
                        <a:ext uri="{9D8B030D-6E8A-4147-A177-3AD203B41FA5}">
                          <a16:colId xmlns:a16="http://schemas.microsoft.com/office/drawing/2014/main" val="2936866724"/>
                        </a:ext>
                      </a:extLst>
                    </a:gridCol>
                    <a:gridCol w="2228850">
                      <a:extLst>
                        <a:ext uri="{9D8B030D-6E8A-4147-A177-3AD203B41FA5}">
                          <a16:colId xmlns:a16="http://schemas.microsoft.com/office/drawing/2014/main" val="2777140550"/>
                        </a:ext>
                      </a:extLst>
                    </a:gridCol>
                    <a:gridCol w="3581400">
                      <a:extLst>
                        <a:ext uri="{9D8B030D-6E8A-4147-A177-3AD203B41FA5}">
                          <a16:colId xmlns:a16="http://schemas.microsoft.com/office/drawing/2014/main" val="4226159283"/>
                        </a:ext>
                      </a:extLst>
                    </a:gridCol>
                    <a:gridCol w="2533650">
                      <a:extLst>
                        <a:ext uri="{9D8B030D-6E8A-4147-A177-3AD203B41FA5}">
                          <a16:colId xmlns:a16="http://schemas.microsoft.com/office/drawing/2014/main" val="208519855"/>
                        </a:ext>
                      </a:extLst>
                    </a:gridCol>
                  </a:tblGrid>
                  <a:tr h="742949">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0070C0"/>
                              </a:solidFill>
                            </a:rPr>
                            <a:t>Euclidean Geometry</a:t>
                          </a:r>
                          <a:endParaRPr lang="en-CA" sz="4800" dirty="0">
                            <a:solidFill>
                              <a:srgbClr val="0070C0"/>
                            </a:solidFill>
                          </a:endParaRPr>
                        </a:p>
                      </a:txBody>
                      <a:tcPr/>
                    </a:tc>
                    <a:tc hMerge="1">
                      <a:txBody>
                        <a:bodyPr/>
                        <a:lstStyle/>
                        <a:p>
                          <a:endParaRPr lang="en-CA"/>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err="1">
                              <a:solidFill>
                                <a:srgbClr val="7030A0"/>
                              </a:solidFill>
                            </a:rPr>
                            <a:t>Minkowski</a:t>
                          </a:r>
                          <a:r>
                            <a:rPr lang="en-US" sz="4800" dirty="0">
                              <a:solidFill>
                                <a:srgbClr val="7030A0"/>
                              </a:solidFill>
                            </a:rPr>
                            <a:t> Geometry</a:t>
                          </a:r>
                          <a:endParaRPr lang="en-CA" sz="4800" dirty="0">
                            <a:solidFill>
                              <a:srgbClr val="7030A0"/>
                            </a:solidFill>
                          </a:endParaRPr>
                        </a:p>
                      </a:txBody>
                      <a:tcPr/>
                    </a:tc>
                    <a:tc hMerge="1">
                      <a:txBody>
                        <a:bodyPr/>
                        <a:lstStyle/>
                        <a:p>
                          <a:endParaRPr lang="en-CA"/>
                        </a:p>
                      </a:txBody>
                      <a:tcPr/>
                    </a:tc>
                    <a:extLst>
                      <a:ext uri="{0D108BD9-81ED-4DB2-BD59-A6C34878D82A}">
                        <a16:rowId xmlns:a16="http://schemas.microsoft.com/office/drawing/2014/main" val="595545894"/>
                      </a:ext>
                    </a:extLst>
                  </a:tr>
                  <a:tr h="130683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Radius (circle)</a:t>
                          </a:r>
                          <a:endParaRPr lang="en-CA" sz="3200" dirty="0"/>
                        </a:p>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𝑟</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solidFill>
                                          <a:srgbClr val="0070C0"/>
                                        </a:solidFill>
                                        <a:latin typeface="Cambria Math" panose="02040503050406030204" pitchFamily="18" charset="0"/>
                                      </a:rPr>
                                      <m:t>𝑥</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solidFill>
                                          <a:srgbClr val="0070C0"/>
                                        </a:solidFill>
                                        <a:latin typeface="Cambria Math" panose="02040503050406030204" pitchFamily="18" charset="0"/>
                                      </a:rPr>
                                      <m:t>𝑦</m:t>
                                    </m:r>
                                  </m:e>
                                  <m:sup>
                                    <m:r>
                                      <a:rPr lang="en-US" sz="3200" b="0" i="1" smtClean="0">
                                        <a:latin typeface="Cambria Math" panose="02040503050406030204" pitchFamily="18" charset="0"/>
                                      </a:rPr>
                                      <m:t>2</m:t>
                                    </m:r>
                                  </m:sup>
                                </m:sSup>
                              </m:oMath>
                            </m:oMathPara>
                          </a14:m>
                          <a:endParaRPr lang="en-CA" sz="3200" dirty="0"/>
                        </a:p>
                      </a:txBody>
                      <a:tcPr>
                        <a:lnL w="12700" cap="flat" cmpd="sng" algn="ctr">
                          <a:solidFill>
                            <a:schemeClr val="tx1"/>
                          </a:solidFill>
                          <a:prstDash val="solid"/>
                          <a:round/>
                          <a:headEnd type="none" w="med" len="med"/>
                          <a:tailEnd type="none" w="med" len="med"/>
                        </a:lnL>
                      </a:tcPr>
                    </a:tc>
                    <a:tc hMerge="1">
                      <a:txBody>
                        <a:bodyPr/>
                        <a:lstStyle/>
                        <a:p>
                          <a:endParaRPr lang="en-CA"/>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Spacetime Invariant (Hyperbola)</a:t>
                          </a:r>
                          <a:endParaRPr lang="en-CA" sz="3200" dirty="0"/>
                        </a:p>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solidFill>
                                          <a:srgbClr val="D09E00"/>
                                        </a:solidFill>
                                        <a:latin typeface="Cambria Math" panose="02040503050406030204" pitchFamily="18" charset="0"/>
                                      </a:rPr>
                                      <m:t>𝑠</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𝑐</m:t>
                                        </m:r>
                                        <m:r>
                                          <a:rPr lang="en-US" sz="3200" b="0" i="1" smtClean="0">
                                            <a:solidFill>
                                              <a:srgbClr val="0070C0"/>
                                            </a:solidFill>
                                            <a:latin typeface="Cambria Math" panose="02040503050406030204" pitchFamily="18" charset="0"/>
                                          </a:rPr>
                                          <m:t>𝑡</m:t>
                                        </m:r>
                                      </m:e>
                                    </m:d>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solidFill>
                                          <a:srgbClr val="0070C0"/>
                                        </a:solidFill>
                                        <a:latin typeface="Cambria Math" panose="02040503050406030204" pitchFamily="18" charset="0"/>
                                      </a:rPr>
                                      <m:t>𝑥</m:t>
                                    </m:r>
                                  </m:e>
                                  <m:sup>
                                    <m:r>
                                      <a:rPr lang="en-US" sz="3200" b="0" i="1" smtClean="0">
                                        <a:latin typeface="Cambria Math" panose="02040503050406030204" pitchFamily="18" charset="0"/>
                                      </a:rPr>
                                      <m:t>2</m:t>
                                    </m:r>
                                  </m:sup>
                                </m:sSup>
                              </m:oMath>
                            </m:oMathPara>
                          </a14:m>
                          <a:endParaRPr lang="en-CA" sz="3200" dirty="0"/>
                        </a:p>
                      </a:txBody>
                      <a:tcPr/>
                    </a:tc>
                    <a:tc hMerge="1">
                      <a:txBody>
                        <a:bodyPr/>
                        <a:lstStyle/>
                        <a:p>
                          <a:endParaRPr lang="en-CA"/>
                        </a:p>
                      </a:txBody>
                      <a:tcPr/>
                    </a:tc>
                    <a:extLst>
                      <a:ext uri="{0D108BD9-81ED-4DB2-BD59-A6C34878D82A}">
                        <a16:rowId xmlns:a16="http://schemas.microsoft.com/office/drawing/2014/main" val="1331947988"/>
                      </a:ext>
                    </a:extLst>
                  </a:tr>
                  <a:tr h="1306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Euclidean Metric</a:t>
                          </a:r>
                          <a:endParaRPr lang="en-CA" sz="3200" dirty="0"/>
                        </a:p>
                        <a:p>
                          <a:pPr algn="ct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b="0" i="1" smtClean="0">
                                    <a:solidFill>
                                      <a:schemeClr val="tx1"/>
                                    </a:solidFill>
                                    <a:latin typeface="Cambria Math" panose="02040503050406030204" pitchFamily="18" charset="0"/>
                                  </a:rPr>
                                  <m:t>=1</m:t>
                                </m:r>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smtClean="0">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𝑦</m:t>
                                        </m:r>
                                      </m:sub>
                                    </m:sSub>
                                  </m:e>
                                </m:acc>
                                <m:r>
                                  <a:rPr lang="en-US" sz="3200" i="1">
                                    <a:latin typeface="Cambria Math" panose="02040503050406030204" pitchFamily="18" charset="0"/>
                                  </a:rPr>
                                  <m:t>=0</m:t>
                                </m:r>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𝑦</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𝑦</m:t>
                                        </m:r>
                                      </m:sub>
                                    </m:sSub>
                                  </m:e>
                                </m:acc>
                                <m:r>
                                  <a:rPr lang="en-US" sz="3200" i="1">
                                    <a:latin typeface="Cambria Math" panose="02040503050406030204" pitchFamily="18" charset="0"/>
                                  </a:rPr>
                                  <m:t>=</m:t>
                                </m:r>
                                <m:r>
                                  <a:rPr lang="en-US" sz="3200" b="0" i="1" smtClean="0">
                                    <a:solidFill>
                                      <a:schemeClr val="tx1"/>
                                    </a:solidFill>
                                    <a:latin typeface="Cambria Math" panose="02040503050406030204" pitchFamily="18" charset="0"/>
                                  </a:rPr>
                                  <m:t>1</m:t>
                                </m:r>
                              </m:oMath>
                            </m:oMathPara>
                          </a14:m>
                          <a:endParaRPr lang="en-CA" sz="3200" dirty="0"/>
                        </a:p>
                      </a:txBody>
                      <a:tcPr>
                        <a:lnL w="12700" cap="flat" cmpd="sng" algn="ctr">
                          <a:solidFill>
                            <a:schemeClr val="tx1"/>
                          </a:solidFill>
                          <a:prstDash val="solid"/>
                          <a:round/>
                          <a:headEnd type="none" w="med" len="med"/>
                          <a:tailEnd type="none" w="med" len="med"/>
                        </a:lnL>
                        <a:lnR w="12700" cmpd="sng">
                          <a:noFill/>
                        </a:ln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4400" b="0" i="1" smtClean="0">
                                        <a:latin typeface="Cambria Math" panose="02040503050406030204" pitchFamily="18" charset="0"/>
                                      </a:rPr>
                                    </m:ctrlPr>
                                  </m:dPr>
                                  <m:e>
                                    <m:m>
                                      <m:mPr>
                                        <m:mcs>
                                          <m:mc>
                                            <m:mcPr>
                                              <m:count m:val="2"/>
                                              <m:mcJc m:val="center"/>
                                            </m:mcPr>
                                          </m:mc>
                                        </m:mcs>
                                        <m:ctrlPr>
                                          <a:rPr lang="en-CA" sz="4400" i="1" smtClean="0">
                                            <a:latin typeface="Cambria Math" panose="02040503050406030204" pitchFamily="18" charset="0"/>
                                          </a:rPr>
                                        </m:ctrlPr>
                                      </m:mPr>
                                      <m:mr>
                                        <m:e>
                                          <m:r>
                                            <a:rPr lang="en-US" sz="4400" b="0" i="1" smtClean="0">
                                              <a:latin typeface="Cambria Math" panose="02040503050406030204" pitchFamily="18" charset="0"/>
                                            </a:rPr>
                                            <m:t>1</m:t>
                                          </m:r>
                                        </m:e>
                                        <m:e>
                                          <m:r>
                                            <a:rPr lang="en-US" sz="4400" b="0" i="1" smtClean="0">
                                              <a:latin typeface="Cambria Math" panose="02040503050406030204" pitchFamily="18" charset="0"/>
                                            </a:rPr>
                                            <m:t>0</m:t>
                                          </m:r>
                                        </m:e>
                                      </m:mr>
                                      <m:mr>
                                        <m:e>
                                          <m:r>
                                            <a:rPr lang="en-US" sz="4400" b="0" i="1" smtClean="0">
                                              <a:latin typeface="Cambria Math" panose="02040503050406030204" pitchFamily="18" charset="0"/>
                                            </a:rPr>
                                            <m:t>0</m:t>
                                          </m:r>
                                        </m:e>
                                        <m:e>
                                          <m:r>
                                            <a:rPr lang="en-US" sz="4400" b="0" i="1" smtClean="0">
                                              <a:latin typeface="Cambria Math" panose="02040503050406030204" pitchFamily="18" charset="0"/>
                                            </a:rPr>
                                            <m:t>1</m:t>
                                          </m:r>
                                        </m:e>
                                      </m:mr>
                                    </m:m>
                                  </m:e>
                                </m:d>
                              </m:oMath>
                            </m:oMathPara>
                          </a14:m>
                          <a:endParaRPr lang="en-CA" sz="3200"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err="1"/>
                            <a:t>Minkowski</a:t>
                          </a:r>
                          <a:r>
                            <a:rPr lang="en-US" sz="3200" dirty="0"/>
                            <a:t> Metric</a:t>
                          </a:r>
                          <a:endParaRPr lang="en-CA" sz="3200" dirty="0"/>
                        </a:p>
                        <a:p>
                          <a:pPr algn="ctr"/>
                          <a14:m>
                            <m:oMathPara xmlns:m="http://schemas.openxmlformats.org/officeDocument/2006/math">
                              <m:oMathParaPr>
                                <m:jc m:val="centerGroup"/>
                              </m:oMathParaPr>
                              <m:oMath xmlns:m="http://schemas.openxmlformats.org/officeDocument/2006/math">
                                <m:acc>
                                  <m:accPr>
                                    <m:chr m:val="⃗"/>
                                    <m:ctrlPr>
                                      <a:rPr lang="en-US" sz="3200" i="1" smtClean="0">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r>
                                  <a:rPr lang="en-US" sz="3200" b="0" i="1" smtClean="0">
                                    <a:solidFill>
                                      <a:schemeClr val="tx1"/>
                                    </a:solidFill>
                                    <a:latin typeface="Cambria Math" panose="02040503050406030204" pitchFamily="18" charset="0"/>
                                  </a:rPr>
                                  <m:t>=1</m:t>
                                </m:r>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=0</m:t>
                                </m:r>
                              </m:oMath>
                            </m:oMathPara>
                          </a14:m>
                          <a:endParaRPr lang="en-US" sz="32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r>
                                  <a:rPr lang="en-US" sz="3200" i="1">
                                    <a:latin typeface="Cambria Math" panose="02040503050406030204" pitchFamily="18" charset="0"/>
                                  </a:rPr>
                                  <m:t>=</m:t>
                                </m:r>
                                <m:r>
                                  <a:rPr lang="en-US" sz="3200" b="0" i="1" smtClean="0">
                                    <a:latin typeface="Cambria Math" panose="02040503050406030204" pitchFamily="18" charset="0"/>
                                  </a:rPr>
                                  <m:t>−</m:t>
                                </m:r>
                                <m:r>
                                  <a:rPr lang="en-US" sz="3200" b="0" i="1" smtClean="0">
                                    <a:solidFill>
                                      <a:schemeClr val="tx1"/>
                                    </a:solidFill>
                                    <a:latin typeface="Cambria Math" panose="02040503050406030204" pitchFamily="18" charset="0"/>
                                  </a:rPr>
                                  <m:t>1</m:t>
                                </m:r>
                              </m:oMath>
                            </m:oMathPara>
                          </a14:m>
                          <a:endParaRPr lang="en-CA" sz="3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latin typeface="Cambria Math" panose="02040503050406030204" pitchFamily="18" charset="0"/>
                                      </a:rPr>
                                    </m:ctrlPr>
                                  </m:dPr>
                                  <m:e>
                                    <m:m>
                                      <m:mPr>
                                        <m:mcs>
                                          <m:mc>
                                            <m:mcPr>
                                              <m:count m:val="2"/>
                                              <m:mcJc m:val="center"/>
                                            </m:mcPr>
                                          </m:mc>
                                        </m:mcs>
                                        <m:ctrlPr>
                                          <a:rPr lang="en-CA" sz="4000" i="1" smtClean="0">
                                            <a:latin typeface="Cambria Math" panose="02040503050406030204" pitchFamily="18" charset="0"/>
                                          </a:rPr>
                                        </m:ctrlPr>
                                      </m:mPr>
                                      <m:mr>
                                        <m:e>
                                          <m:r>
                                            <a:rPr lang="en-US" sz="4000" b="0" i="1" smtClean="0">
                                              <a:latin typeface="Cambria Math" panose="02040503050406030204" pitchFamily="18" charset="0"/>
                                            </a:rPr>
                                            <m:t>1</m:t>
                                          </m:r>
                                        </m:e>
                                        <m:e>
                                          <m:r>
                                            <a:rPr lang="en-US" sz="4000" b="0" i="1" smtClean="0">
                                              <a:latin typeface="Cambria Math" panose="02040503050406030204" pitchFamily="18" charset="0"/>
                                            </a:rPr>
                                            <m:t>0</m:t>
                                          </m:r>
                                        </m:e>
                                      </m:mr>
                                      <m:mr>
                                        <m:e>
                                          <m:r>
                                            <a:rPr lang="en-US" sz="4000" b="0" i="1" smtClean="0">
                                              <a:latin typeface="Cambria Math" panose="02040503050406030204" pitchFamily="18" charset="0"/>
                                            </a:rPr>
                                            <m:t>0</m:t>
                                          </m:r>
                                        </m:e>
                                        <m:e>
                                          <m:r>
                                            <a:rPr lang="en-US" sz="4000" b="0" i="1" smtClean="0">
                                              <a:latin typeface="Cambria Math" panose="02040503050406030204" pitchFamily="18" charset="0"/>
                                            </a:rPr>
                                            <m:t>−1</m:t>
                                          </m:r>
                                        </m:e>
                                      </m:mr>
                                    </m:m>
                                  </m:e>
                                </m:d>
                              </m:oMath>
                            </m:oMathPara>
                          </a14:m>
                          <a:endParaRPr lang="en-CA" sz="3200" dirty="0"/>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90141299"/>
                      </a:ext>
                    </a:extLst>
                  </a:tr>
                  <a:tr h="742187">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Circular Trig      </a:t>
                          </a:r>
                          <a:r>
                            <a:rPr lang="en-US" sz="3200" baseline="0" dirty="0"/>
                            <a:t> </a:t>
                          </a:r>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m:t>
                                  </m:r>
                                </m:fName>
                                <m:e>
                                  <m:r>
                                    <a:rPr lang="en-US" sz="3200" b="0" i="1" smtClean="0">
                                      <a:latin typeface="Cambria Math" panose="02040503050406030204" pitchFamily="18" charset="0"/>
                                    </a:rPr>
                                    <m:t>𝜃</m:t>
                                  </m:r>
                                </m:e>
                              </m:func>
                              <m:r>
                                <a:rPr lang="en-US" sz="3200" b="0" i="1" smtClean="0">
                                  <a:latin typeface="Cambria Math" panose="02040503050406030204" pitchFamily="18" charset="0"/>
                                </a:rPr>
                                <m:t>    </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cos</m:t>
                                  </m:r>
                                </m:fName>
                                <m:e>
                                  <m:r>
                                    <a:rPr lang="en-US" sz="3200" b="0" i="1" smtClean="0">
                                      <a:latin typeface="Cambria Math" panose="02040503050406030204" pitchFamily="18" charset="0"/>
                                    </a:rPr>
                                    <m:t>𝜃</m:t>
                                  </m:r>
                                </m:e>
                              </m:func>
                            </m:oMath>
                          </a14:m>
                          <a:endParaRPr lang="en-CA" sz="3200" dirty="0"/>
                        </a:p>
                      </a:txBody>
                      <a:tcPr>
                        <a:lnT w="12700" cap="flat" cmpd="sng" algn="ctr">
                          <a:solidFill>
                            <a:schemeClr val="tx1"/>
                          </a:solidFill>
                          <a:prstDash val="solid"/>
                          <a:round/>
                          <a:headEnd type="none" w="med" len="med"/>
                          <a:tailEnd type="none" w="med" len="med"/>
                        </a:lnT>
                      </a:tcPr>
                    </a:tc>
                    <a:tc hMerge="1">
                      <a:txBody>
                        <a:bodyPr/>
                        <a:lstStyle/>
                        <a:p>
                          <a:endParaRPr lang="en-CA"/>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Hyperbolic Trig     </a:t>
                          </a:r>
                          <a14:m>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sinh</m:t>
                                  </m:r>
                                </m:fName>
                                <m:e>
                                  <m:r>
                                    <a:rPr lang="en-US" sz="3200" b="0" i="1" smtClean="0">
                                      <a:solidFill>
                                        <a:srgbClr val="00B050"/>
                                      </a:solidFill>
                                      <a:latin typeface="Cambria Math" panose="02040503050406030204" pitchFamily="18" charset="0"/>
                                    </a:rPr>
                                    <m:t>𝜙</m:t>
                                  </m:r>
                                </m:e>
                              </m:func>
                              <m:r>
                                <a:rPr lang="en-US" sz="3200" b="0" i="1" smtClean="0">
                                  <a:latin typeface="Cambria Math" panose="02040503050406030204" pitchFamily="18" charset="0"/>
                                </a:rPr>
                                <m:t>    </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cosh</m:t>
                                  </m:r>
                                </m:fName>
                                <m:e>
                                  <m:r>
                                    <a:rPr lang="en-US" sz="3200" b="0" i="1" smtClean="0">
                                      <a:solidFill>
                                        <a:srgbClr val="00B050"/>
                                      </a:solidFill>
                                      <a:latin typeface="Cambria Math" panose="02040503050406030204" pitchFamily="18" charset="0"/>
                                    </a:rPr>
                                    <m:t>𝜙</m:t>
                                  </m:r>
                                </m:e>
                              </m:func>
                            </m:oMath>
                          </a14:m>
                          <a:endParaRPr lang="en-CA" sz="3200" dirty="0"/>
                        </a:p>
                      </a:txBody>
                      <a:tcPr/>
                    </a:tc>
                    <a:tc hMerge="1">
                      <a:txBody>
                        <a:bodyPr/>
                        <a:lstStyle/>
                        <a:p>
                          <a:endParaRPr lang="en-CA"/>
                        </a:p>
                      </a:txBody>
                      <a:tcPr/>
                    </a:tc>
                    <a:extLst>
                      <a:ext uri="{0D108BD9-81ED-4DB2-BD59-A6C34878D82A}">
                        <a16:rowId xmlns:a16="http://schemas.microsoft.com/office/drawing/2014/main" val="1507556881"/>
                      </a:ext>
                    </a:extLst>
                  </a:tr>
                  <a:tr h="130683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Circular Rotations</a:t>
                          </a:r>
                          <a:endParaRPr lang="en-CA" sz="3200" dirty="0"/>
                        </a:p>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m>
                                      <m:mPr>
                                        <m:mcs>
                                          <m:mc>
                                            <m:mcPr>
                                              <m:count m:val="2"/>
                                              <m:mcJc m:val="center"/>
                                            </m:mcPr>
                                          </m:mc>
                                        </m:mcs>
                                        <m:ctrlPr>
                                          <a:rPr lang="en-CA" sz="3200" i="1" smtClean="0">
                                            <a:latin typeface="Cambria Math" panose="02040503050406030204" pitchFamily="18" charset="0"/>
                                          </a:rPr>
                                        </m:ctrlPr>
                                      </m:mPr>
                                      <m:mr>
                                        <m:e>
                                          <m:r>
                                            <m:rPr>
                                              <m:brk m:alnAt="7"/>
                                            </m:rPr>
                                            <a:rPr lang="en-US" sz="3200" b="0" i="1" smtClean="0">
                                              <a:latin typeface="Cambria Math" panose="02040503050406030204" pitchFamily="18" charset="0"/>
                                            </a:rPr>
                                            <m:t> </m:t>
                                          </m:r>
                                          <m:r>
                                            <a:rPr lang="en-US" sz="3200" b="0" i="1" smtClean="0">
                                              <a:latin typeface="Cambria Math" panose="02040503050406030204" pitchFamily="18" charset="0"/>
                                            </a:rPr>
                                            <m:t>  </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cos</m:t>
                                              </m:r>
                                            </m:fName>
                                            <m:e>
                                              <m:r>
                                                <a:rPr lang="en-US" sz="3200" b="0" i="1" smtClean="0">
                                                  <a:latin typeface="Cambria Math" panose="02040503050406030204" pitchFamily="18" charset="0"/>
                                                </a:rPr>
                                                <m:t>𝜃</m:t>
                                              </m:r>
                                            </m:e>
                                          </m:func>
                                        </m:e>
                                        <m:e>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m:t>
                                              </m:r>
                                            </m:fName>
                                            <m:e>
                                              <m:r>
                                                <a:rPr lang="en-US" sz="3200" b="0" i="1" smtClean="0">
                                                  <a:latin typeface="Cambria Math" panose="02040503050406030204" pitchFamily="18" charset="0"/>
                                                </a:rPr>
                                                <m:t>𝜃</m:t>
                                              </m:r>
                                            </m:e>
                                          </m:func>
                                        </m:e>
                                      </m:mr>
                                      <m:mr>
                                        <m:e>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m:t>
                                              </m:r>
                                            </m:fName>
                                            <m:e>
                                              <m:r>
                                                <a:rPr lang="en-US" sz="3200" b="0" i="1" smtClean="0">
                                                  <a:latin typeface="Cambria Math" panose="02040503050406030204" pitchFamily="18" charset="0"/>
                                                </a:rPr>
                                                <m:t>𝜃</m:t>
                                              </m:r>
                                            </m:e>
                                          </m:func>
                                        </m:e>
                                        <m:e>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cos</m:t>
                                              </m:r>
                                            </m:fName>
                                            <m:e>
                                              <m:r>
                                                <a:rPr lang="en-US" sz="3200" b="0" i="1" smtClean="0">
                                                  <a:latin typeface="Cambria Math" panose="02040503050406030204" pitchFamily="18" charset="0"/>
                                                </a:rPr>
                                                <m:t>𝜃</m:t>
                                              </m:r>
                                            </m:e>
                                          </m:func>
                                        </m:e>
                                      </m:mr>
                                    </m:m>
                                  </m:e>
                                </m:d>
                              </m:oMath>
                            </m:oMathPara>
                          </a14:m>
                          <a:endParaRPr lang="en-CA" sz="3200" dirty="0"/>
                        </a:p>
                      </a:txBody>
                      <a:tcPr/>
                    </a:tc>
                    <a:tc hMerge="1">
                      <a:txBody>
                        <a:bodyPr/>
                        <a:lstStyle/>
                        <a:p>
                          <a:endParaRPr lang="en-CA"/>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Hyperbolic Rotations</a:t>
                          </a:r>
                          <a:endParaRPr lang="en-CA" sz="3200" dirty="0"/>
                        </a:p>
                        <a:p>
                          <a:r>
                            <a:rPr lang="en-US" sz="3200" b="0" dirty="0"/>
                            <a:t>  </a:t>
                          </a:r>
                          <a14:m>
                            <m:oMath xmlns:m="http://schemas.openxmlformats.org/officeDocument/2006/math">
                              <m:d>
                                <m:dPr>
                                  <m:begChr m:val="["/>
                                  <m:endChr m:val="]"/>
                                  <m:ctrlPr>
                                    <a:rPr lang="en-US" sz="3200" b="0" i="1" smtClean="0">
                                      <a:latin typeface="Cambria Math" panose="02040503050406030204" pitchFamily="18" charset="0"/>
                                    </a:rPr>
                                  </m:ctrlPr>
                                </m:dPr>
                                <m:e>
                                  <m:m>
                                    <m:mPr>
                                      <m:mcs>
                                        <m:mc>
                                          <m:mcPr>
                                            <m:count m:val="2"/>
                                            <m:mcJc m:val="center"/>
                                          </m:mcPr>
                                        </m:mc>
                                      </m:mcs>
                                      <m:ctrlPr>
                                        <a:rPr lang="en-CA" sz="3200" i="1" smtClean="0">
                                          <a:latin typeface="Cambria Math" panose="02040503050406030204" pitchFamily="18" charset="0"/>
                                        </a:rPr>
                                      </m:ctrlPr>
                                    </m:mPr>
                                    <m:mr>
                                      <m:e>
                                        <m:func>
                                          <m:funcPr>
                                            <m:ctrlPr>
                                              <a:rPr lang="en-US" sz="3200" b="0" i="1" smtClean="0">
                                                <a:latin typeface="Cambria Math" panose="02040503050406030204" pitchFamily="18" charset="0"/>
                                              </a:rPr>
                                            </m:ctrlPr>
                                          </m:funcPr>
                                          <m:fName>
                                            <m:r>
                                              <a:rPr lang="en-US" sz="3200" b="0" i="0" smtClean="0">
                                                <a:latin typeface="Cambria Math" panose="02040503050406030204" pitchFamily="18" charset="0"/>
                                              </a:rPr>
                                              <m:t>    </m:t>
                                            </m:r>
                                            <m:r>
                                              <m:rPr>
                                                <m:sty m:val="p"/>
                                              </m:rPr>
                                              <a:rPr lang="en-US" sz="3200" b="0" i="0" smtClean="0">
                                                <a:latin typeface="Cambria Math" panose="02040503050406030204" pitchFamily="18" charset="0"/>
                                              </a:rPr>
                                              <m:t>cosh</m:t>
                                            </m:r>
                                          </m:fName>
                                          <m:e>
                                            <m:r>
                                              <a:rPr lang="en-US" sz="3200" b="0" i="1" smtClean="0">
                                                <a:solidFill>
                                                  <a:srgbClr val="00B050"/>
                                                </a:solidFill>
                                                <a:latin typeface="Cambria Math" panose="02040503050406030204" pitchFamily="18" charset="0"/>
                                              </a:rPr>
                                              <m:t>𝜙</m:t>
                                            </m:r>
                                          </m:e>
                                        </m:func>
                                      </m:e>
                                      <m:e>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sinh</m:t>
                                            </m:r>
                                          </m:fName>
                                          <m:e>
                                            <m:r>
                                              <a:rPr lang="en-US" sz="3200" b="0" i="1" smtClean="0">
                                                <a:solidFill>
                                                  <a:srgbClr val="00B050"/>
                                                </a:solidFill>
                                                <a:latin typeface="Cambria Math" panose="02040503050406030204" pitchFamily="18" charset="0"/>
                                              </a:rPr>
                                              <m:t>𝜙</m:t>
                                            </m:r>
                                          </m:e>
                                        </m:func>
                                      </m:e>
                                    </m:mr>
                                    <m:mr>
                                      <m:e>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sinh</m:t>
                                            </m:r>
                                          </m:fName>
                                          <m:e>
                                            <m:r>
                                              <a:rPr lang="en-US" sz="3200" b="0" i="1" smtClean="0">
                                                <a:solidFill>
                                                  <a:srgbClr val="00B050"/>
                                                </a:solidFill>
                                                <a:latin typeface="Cambria Math" panose="02040503050406030204" pitchFamily="18" charset="0"/>
                                              </a:rPr>
                                              <m:t>𝜙</m:t>
                                            </m:r>
                                          </m:e>
                                        </m:func>
                                      </m:e>
                                      <m:e>
                                        <m:r>
                                          <a:rPr lang="en-US" sz="3200" b="0" i="1" smtClean="0">
                                            <a:latin typeface="Cambria Math" panose="02040503050406030204" pitchFamily="18" charset="0"/>
                                          </a:rPr>
                                          <m:t>   </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cosh</m:t>
                                            </m:r>
                                          </m:fName>
                                          <m:e>
                                            <m:r>
                                              <a:rPr lang="en-US" sz="3200" b="0" i="1" smtClean="0">
                                                <a:solidFill>
                                                  <a:srgbClr val="00B050"/>
                                                </a:solidFill>
                                                <a:latin typeface="Cambria Math" panose="02040503050406030204" pitchFamily="18" charset="0"/>
                                              </a:rPr>
                                              <m:t>𝜙</m:t>
                                            </m:r>
                                          </m:e>
                                        </m:func>
                                      </m:e>
                                    </m:mr>
                                  </m:m>
                                </m:e>
                              </m:d>
                            </m:oMath>
                          </a14:m>
                          <a:endParaRPr lang="en-CA" sz="3200" dirty="0"/>
                        </a:p>
                      </a:txBody>
                      <a:tcPr/>
                    </a:tc>
                    <a:tc hMerge="1">
                      <a:txBody>
                        <a:bodyPr/>
                        <a:lstStyle/>
                        <a:p>
                          <a:endParaRPr lang="en-CA"/>
                        </a:p>
                      </a:txBody>
                      <a:tcPr/>
                    </a:tc>
                    <a:extLst>
                      <a:ext uri="{0D108BD9-81ED-4DB2-BD59-A6C34878D82A}">
                        <a16:rowId xmlns:a16="http://schemas.microsoft.com/office/drawing/2014/main" val="3615239292"/>
                      </a:ext>
                    </a:extLst>
                  </a:tr>
                </a:tbl>
              </a:graphicData>
            </a:graphic>
          </p:graphicFrame>
        </mc:Choice>
        <mc:Fallback xmlns="">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extLst>
                  <p:ext uri="{D42A27DB-BD31-4B8C-83A1-F6EECF244321}">
                    <p14:modId xmlns:p14="http://schemas.microsoft.com/office/powerpoint/2010/main" val="2912251154"/>
                  </p:ext>
                </p:extLst>
              </p:nvPr>
            </p:nvGraphicFramePr>
            <p:xfrm>
              <a:off x="400050" y="152401"/>
              <a:ext cx="11430000" cy="6498018"/>
            </p:xfrm>
            <a:graphic>
              <a:graphicData uri="http://schemas.openxmlformats.org/drawingml/2006/table">
                <a:tbl>
                  <a:tblPr firstRow="1" bandRow="1">
                    <a:tableStyleId>{5940675A-B579-460E-94D1-54222C63F5DA}</a:tableStyleId>
                  </a:tblPr>
                  <a:tblGrid>
                    <a:gridCol w="3086100">
                      <a:extLst>
                        <a:ext uri="{9D8B030D-6E8A-4147-A177-3AD203B41FA5}">
                          <a16:colId xmlns:a16="http://schemas.microsoft.com/office/drawing/2014/main" val="2936866724"/>
                        </a:ext>
                      </a:extLst>
                    </a:gridCol>
                    <a:gridCol w="2228850">
                      <a:extLst>
                        <a:ext uri="{9D8B030D-6E8A-4147-A177-3AD203B41FA5}">
                          <a16:colId xmlns:a16="http://schemas.microsoft.com/office/drawing/2014/main" val="2777140550"/>
                        </a:ext>
                      </a:extLst>
                    </a:gridCol>
                    <a:gridCol w="3581400">
                      <a:extLst>
                        <a:ext uri="{9D8B030D-6E8A-4147-A177-3AD203B41FA5}">
                          <a16:colId xmlns:a16="http://schemas.microsoft.com/office/drawing/2014/main" val="4226159283"/>
                        </a:ext>
                      </a:extLst>
                    </a:gridCol>
                    <a:gridCol w="2533650">
                      <a:extLst>
                        <a:ext uri="{9D8B030D-6E8A-4147-A177-3AD203B41FA5}">
                          <a16:colId xmlns:a16="http://schemas.microsoft.com/office/drawing/2014/main" val="208519855"/>
                        </a:ext>
                      </a:extLst>
                    </a:gridCol>
                  </a:tblGrid>
                  <a:tr h="82296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0070C0"/>
                              </a:solidFill>
                            </a:rPr>
                            <a:t>Euclidean Geometry</a:t>
                          </a:r>
                          <a:endParaRPr lang="en-CA" sz="4800" dirty="0">
                            <a:solidFill>
                              <a:srgbClr val="0070C0"/>
                            </a:solidFill>
                          </a:endParaRPr>
                        </a:p>
                      </a:txBody>
                      <a:tcPr/>
                    </a:tc>
                    <a:tc hMerge="1">
                      <a:txBody>
                        <a:bodyPr/>
                        <a:lstStyle/>
                        <a:p>
                          <a:endParaRPr lang="en-CA"/>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err="1">
                              <a:solidFill>
                                <a:srgbClr val="7030A0"/>
                              </a:solidFill>
                            </a:rPr>
                            <a:t>Minkowski</a:t>
                          </a:r>
                          <a:r>
                            <a:rPr lang="en-US" sz="4800" dirty="0">
                              <a:solidFill>
                                <a:srgbClr val="7030A0"/>
                              </a:solidFill>
                            </a:rPr>
                            <a:t> Geometry</a:t>
                          </a:r>
                          <a:endParaRPr lang="en-CA" sz="4800" dirty="0">
                            <a:solidFill>
                              <a:srgbClr val="7030A0"/>
                            </a:solidFill>
                          </a:endParaRPr>
                        </a:p>
                      </a:txBody>
                      <a:tcPr/>
                    </a:tc>
                    <a:tc hMerge="1">
                      <a:txBody>
                        <a:bodyPr/>
                        <a:lstStyle/>
                        <a:p>
                          <a:endParaRPr lang="en-CA"/>
                        </a:p>
                      </a:txBody>
                      <a:tcPr/>
                    </a:tc>
                    <a:extLst>
                      <a:ext uri="{0D108BD9-81ED-4DB2-BD59-A6C34878D82A}">
                        <a16:rowId xmlns:a16="http://schemas.microsoft.com/office/drawing/2014/main" val="595545894"/>
                      </a:ext>
                    </a:extLst>
                  </a:tr>
                  <a:tr h="1306830">
                    <a:tc gridSpan="2">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115" t="-73364" r="-115367" b="-336449"/>
                          </a:stretch>
                        </a:blipFill>
                      </a:tcPr>
                    </a:tc>
                    <a:tc hMerge="1">
                      <a:txBody>
                        <a:bodyPr/>
                        <a:lstStyle/>
                        <a:p>
                          <a:endParaRPr lang="en-CA"/>
                        </a:p>
                      </a:txBody>
                      <a:tcPr/>
                    </a:tc>
                    <a:tc gridSpan="2">
                      <a:txBody>
                        <a:bodyPr/>
                        <a:lstStyle/>
                        <a:p>
                          <a:endParaRPr lang="en-US"/>
                        </a:p>
                      </a:txBody>
                      <a:tcPr>
                        <a:blipFill>
                          <a:blip r:embed="rId3"/>
                          <a:stretch>
                            <a:fillRect l="-86952" t="-73364" r="-199" b="-336449"/>
                          </a:stretch>
                        </a:blipFill>
                      </a:tcPr>
                    </a:tc>
                    <a:tc hMerge="1">
                      <a:txBody>
                        <a:bodyPr/>
                        <a:lstStyle/>
                        <a:p>
                          <a:endParaRPr lang="en-CA"/>
                        </a:p>
                      </a:txBody>
                      <a:tcPr/>
                    </a:tc>
                    <a:extLst>
                      <a:ext uri="{0D108BD9-81ED-4DB2-BD59-A6C34878D82A}">
                        <a16:rowId xmlns:a16="http://schemas.microsoft.com/office/drawing/2014/main" val="1331947988"/>
                      </a:ext>
                    </a:extLst>
                  </a:tr>
                  <a:tr h="2119122">
                    <a:tc>
                      <a:txBody>
                        <a:bodyPr/>
                        <a:lstStyle/>
                        <a:p>
                          <a:endParaRPr lang="en-US"/>
                        </a:p>
                      </a:txBody>
                      <a:tcPr>
                        <a:lnL w="12700" cap="flat" cmpd="sng" algn="ctr">
                          <a:solidFill>
                            <a:schemeClr val="tx1"/>
                          </a:solidFill>
                          <a:prstDash val="solid"/>
                          <a:round/>
                          <a:headEnd type="none" w="med" len="med"/>
                          <a:tailEnd type="none" w="med" len="med"/>
                        </a:lnL>
                        <a:lnR w="12700" cmpd="sng">
                          <a:noFill/>
                        </a:lnR>
                        <a:lnB w="12700" cap="flat" cmpd="sng" algn="ctr">
                          <a:solidFill>
                            <a:schemeClr val="tx1"/>
                          </a:solidFill>
                          <a:prstDash val="solid"/>
                          <a:round/>
                          <a:headEnd type="none" w="med" len="med"/>
                          <a:tailEnd type="none" w="med" len="med"/>
                        </a:lnB>
                        <a:blipFill>
                          <a:blip r:embed="rId3"/>
                          <a:stretch>
                            <a:fillRect l="-197" t="-106609" r="-270414" b="-106897"/>
                          </a:stretch>
                        </a:blipFill>
                      </a:tcPr>
                    </a:tc>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39178" t="-106609" r="-275616" b="-106897"/>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blipFill>
                          <a:blip r:embed="rId3"/>
                          <a:stretch>
                            <a:fillRect l="-148469" t="-106609" r="-71088" b="-106897"/>
                          </a:stretch>
                        </a:blipFill>
                      </a:tcPr>
                    </a:tc>
                    <a:tc>
                      <a:txBody>
                        <a:bodyPr/>
                        <a:lstStyle/>
                        <a:p>
                          <a:endParaRPr lang="en-US"/>
                        </a:p>
                      </a:txBody>
                      <a:tcPr anchor="ctr">
                        <a:lnL w="12700" cap="flat" cmpd="sng" algn="ctr">
                          <a:noFill/>
                          <a:prstDash val="solid"/>
                          <a:round/>
                          <a:headEnd type="none" w="med" len="med"/>
                          <a:tailEnd type="none" w="med" len="med"/>
                        </a:lnL>
                        <a:blipFill>
                          <a:blip r:embed="rId3"/>
                          <a:stretch>
                            <a:fillRect l="-351202" t="-106609" r="-481" b="-106897"/>
                          </a:stretch>
                        </a:blipFill>
                      </a:tcPr>
                    </a:tc>
                    <a:extLst>
                      <a:ext uri="{0D108BD9-81ED-4DB2-BD59-A6C34878D82A}">
                        <a16:rowId xmlns:a16="http://schemas.microsoft.com/office/drawing/2014/main" val="290141299"/>
                      </a:ext>
                    </a:extLst>
                  </a:tr>
                  <a:tr h="742187">
                    <a:tc gridSpan="2">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15" t="-589344" r="-115367" b="-204918"/>
                          </a:stretch>
                        </a:blipFill>
                      </a:tcPr>
                    </a:tc>
                    <a:tc hMerge="1">
                      <a:txBody>
                        <a:bodyPr/>
                        <a:lstStyle/>
                        <a:p>
                          <a:endParaRPr lang="en-CA"/>
                        </a:p>
                      </a:txBody>
                      <a:tcPr/>
                    </a:tc>
                    <a:tc gridSpan="2">
                      <a:txBody>
                        <a:bodyPr/>
                        <a:lstStyle/>
                        <a:p>
                          <a:endParaRPr lang="en-US"/>
                        </a:p>
                      </a:txBody>
                      <a:tcPr>
                        <a:blipFill>
                          <a:blip r:embed="rId3"/>
                          <a:stretch>
                            <a:fillRect l="-86952" t="-589344" r="-199" b="-204918"/>
                          </a:stretch>
                        </a:blipFill>
                      </a:tcPr>
                    </a:tc>
                    <a:tc hMerge="1">
                      <a:txBody>
                        <a:bodyPr/>
                        <a:lstStyle/>
                        <a:p>
                          <a:endParaRPr lang="en-CA"/>
                        </a:p>
                      </a:txBody>
                      <a:tcPr/>
                    </a:tc>
                    <a:extLst>
                      <a:ext uri="{0D108BD9-81ED-4DB2-BD59-A6C34878D82A}">
                        <a16:rowId xmlns:a16="http://schemas.microsoft.com/office/drawing/2014/main" val="1507556881"/>
                      </a:ext>
                    </a:extLst>
                  </a:tr>
                  <a:tr h="1506919">
                    <a:tc gridSpan="2">
                      <a:txBody>
                        <a:bodyPr/>
                        <a:lstStyle/>
                        <a:p>
                          <a:endParaRPr lang="en-US"/>
                        </a:p>
                      </a:txBody>
                      <a:tcPr>
                        <a:blipFill>
                          <a:blip r:embed="rId3"/>
                          <a:stretch>
                            <a:fillRect l="-115" t="-340486" r="-115367" b="-1215"/>
                          </a:stretch>
                        </a:blipFill>
                      </a:tcPr>
                    </a:tc>
                    <a:tc hMerge="1">
                      <a:txBody>
                        <a:bodyPr/>
                        <a:lstStyle/>
                        <a:p>
                          <a:endParaRPr lang="en-CA"/>
                        </a:p>
                      </a:txBody>
                      <a:tcPr/>
                    </a:tc>
                    <a:tc gridSpan="2">
                      <a:txBody>
                        <a:bodyPr/>
                        <a:lstStyle/>
                        <a:p>
                          <a:endParaRPr lang="en-US"/>
                        </a:p>
                      </a:txBody>
                      <a:tcPr>
                        <a:blipFill>
                          <a:blip r:embed="rId3"/>
                          <a:stretch>
                            <a:fillRect l="-86952" t="-340486" r="-199" b="-1215"/>
                          </a:stretch>
                        </a:blipFill>
                      </a:tcPr>
                    </a:tc>
                    <a:tc hMerge="1">
                      <a:txBody>
                        <a:bodyPr/>
                        <a:lstStyle/>
                        <a:p>
                          <a:endParaRPr lang="en-CA"/>
                        </a:p>
                      </a:txBody>
                      <a:tcPr/>
                    </a:tc>
                    <a:extLst>
                      <a:ext uri="{0D108BD9-81ED-4DB2-BD59-A6C34878D82A}">
                        <a16:rowId xmlns:a16="http://schemas.microsoft.com/office/drawing/2014/main" val="3615239292"/>
                      </a:ext>
                    </a:extLst>
                  </a:tr>
                </a:tbl>
              </a:graphicData>
            </a:graphic>
          </p:graphicFrame>
        </mc:Fallback>
      </mc:AlternateContent>
      <p:grpSp>
        <p:nvGrpSpPr>
          <p:cNvPr id="3" name="Group 2">
            <a:extLst>
              <a:ext uri="{FF2B5EF4-FFF2-40B4-BE49-F238E27FC236}">
                <a16:creationId xmlns:a16="http://schemas.microsoft.com/office/drawing/2014/main" id="{B2FACC93-627E-406A-9587-3F10244AB190}"/>
              </a:ext>
            </a:extLst>
          </p:cNvPr>
          <p:cNvGrpSpPr/>
          <p:nvPr/>
        </p:nvGrpSpPr>
        <p:grpSpPr>
          <a:xfrm>
            <a:off x="9696450" y="5212140"/>
            <a:ext cx="2419350" cy="1569660"/>
            <a:chOff x="8801100" y="5174040"/>
            <a:chExt cx="2419350" cy="1569660"/>
          </a:xfrm>
        </p:grpSpPr>
        <p:sp>
          <p:nvSpPr>
            <p:cNvPr id="5" name="Rectangle 4">
              <a:extLst>
                <a:ext uri="{FF2B5EF4-FFF2-40B4-BE49-F238E27FC236}">
                  <a16:creationId xmlns:a16="http://schemas.microsoft.com/office/drawing/2014/main" id="{AE233323-BAB1-41E2-9FE6-0100C07A89A3}"/>
                </a:ext>
              </a:extLst>
            </p:cNvPr>
            <p:cNvSpPr/>
            <p:nvPr/>
          </p:nvSpPr>
          <p:spPr>
            <a:xfrm>
              <a:off x="9372600" y="5174040"/>
              <a:ext cx="1847850" cy="1569660"/>
            </a:xfrm>
            <a:prstGeom prst="rect">
              <a:avLst/>
            </a:prstGeom>
            <a:solidFill>
              <a:schemeClr val="bg1"/>
            </a:solidFill>
            <a:ln w="57150">
              <a:solidFill>
                <a:srgbClr val="EE0077"/>
              </a:solidFill>
            </a:ln>
          </p:spPr>
          <p:txBody>
            <a:bodyPr wrap="square">
              <a:spAutoFit/>
            </a:bodyPr>
            <a:lstStyle/>
            <a:p>
              <a:pPr algn="ctr"/>
              <a:r>
                <a:rPr lang="en-US" sz="3200" dirty="0">
                  <a:solidFill>
                    <a:srgbClr val="EE0077"/>
                  </a:solidFill>
                </a:rPr>
                <a:t>Lorentz</a:t>
              </a:r>
            </a:p>
            <a:p>
              <a:pPr algn="ctr"/>
              <a:r>
                <a:rPr lang="en-US" sz="3200" dirty="0" err="1">
                  <a:solidFill>
                    <a:srgbClr val="EE0077"/>
                  </a:solidFill>
                </a:rPr>
                <a:t>Transfor-mation</a:t>
              </a:r>
              <a:endParaRPr lang="en-US" sz="3200" dirty="0">
                <a:solidFill>
                  <a:srgbClr val="EE0077"/>
                </a:solidFill>
              </a:endParaRPr>
            </a:p>
          </p:txBody>
        </p:sp>
        <p:cxnSp>
          <p:nvCxnSpPr>
            <p:cNvPr id="6" name="Straight Arrow Connector 5">
              <a:extLst>
                <a:ext uri="{FF2B5EF4-FFF2-40B4-BE49-F238E27FC236}">
                  <a16:creationId xmlns:a16="http://schemas.microsoft.com/office/drawing/2014/main" id="{8D9C8FF3-A0B6-4633-9A9B-F5CE6A8F899A}"/>
                </a:ext>
              </a:extLst>
            </p:cNvPr>
            <p:cNvCxnSpPr>
              <a:cxnSpLocks/>
            </p:cNvCxnSpPr>
            <p:nvPr/>
          </p:nvCxnSpPr>
          <p:spPr>
            <a:xfrm flipH="1">
              <a:off x="8801100" y="5772150"/>
              <a:ext cx="549519" cy="0"/>
            </a:xfrm>
            <a:prstGeom prst="straightConnector1">
              <a:avLst/>
            </a:prstGeom>
            <a:ln w="76200">
              <a:solidFill>
                <a:srgbClr val="EE007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65559263"/>
      </p:ext>
    </p:extLst>
  </p:cSld>
  <p:clrMapOvr>
    <a:masterClrMapping/>
  </p:clrMapOvr>
  <mc:AlternateContent xmlns:mc="http://schemas.openxmlformats.org/markup-compatibility/2006" xmlns:p14="http://schemas.microsoft.com/office/powerpoint/2010/main">
    <mc:Choice Requires="p14">
      <p:transition spd="med" p14:dur="700" advTm="5457">
        <p:fade/>
      </p:transition>
    </mc:Choice>
    <mc:Fallback xmlns="">
      <p:transition spd="med" advTm="5457">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Subtitle 2">
                <a:extLst>
                  <a:ext uri="{FF2B5EF4-FFF2-40B4-BE49-F238E27FC236}">
                    <a16:creationId xmlns:a16="http://schemas.microsoft.com/office/drawing/2014/main" id="{83C29A90-F229-44D7-8766-A9D92114D396}"/>
                  </a:ext>
                </a:extLst>
              </p:cNvPr>
              <p:cNvSpPr txBox="1">
                <a:spLocks/>
              </p:cNvSpPr>
              <p:nvPr/>
            </p:nvSpPr>
            <p:spPr>
              <a:xfrm>
                <a:off x="409121" y="1866533"/>
                <a:ext cx="10563679" cy="17725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acc>
                        <m:accPr>
                          <m:chr m:val="⃗"/>
                          <m:ctrlPr>
                            <a:rPr lang="en-US" sz="5400" i="1" smtClean="0">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𝑆</m:t>
                          </m:r>
                        </m:e>
                      </m:acc>
                      <m:r>
                        <a:rPr lang="en-US" sz="5600" b="0" i="1" smtClean="0">
                          <a:latin typeface="Cambria Math" panose="02040503050406030204" pitchFamily="18" charset="0"/>
                        </a:rPr>
                        <m:t>⋅</m:t>
                      </m:r>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𝑆</m:t>
                          </m:r>
                        </m:e>
                      </m:acc>
                      <m:r>
                        <a:rPr lang="en-US" sz="5600" i="1">
                          <a:latin typeface="Cambria Math" panose="02040503050406030204" pitchFamily="18" charset="0"/>
                        </a:rPr>
                        <m:t>=</m:t>
                      </m:r>
                      <m:sSup>
                        <m:sSupPr>
                          <m:ctrlPr>
                            <a:rPr lang="en-US" sz="5600" b="0" i="1" smtClean="0">
                              <a:solidFill>
                                <a:srgbClr val="FFC000"/>
                              </a:solidFill>
                              <a:latin typeface="Cambria Math" panose="02040503050406030204" pitchFamily="18" charset="0"/>
                            </a:rPr>
                          </m:ctrlPr>
                        </m:sSupPr>
                        <m:e>
                          <m:r>
                            <a:rPr lang="en-US" sz="5600" b="0" i="1" smtClean="0">
                              <a:solidFill>
                                <a:schemeClr val="accent4">
                                  <a:lumMod val="75000"/>
                                </a:schemeClr>
                              </a:solidFill>
                              <a:latin typeface="Cambria Math" panose="02040503050406030204" pitchFamily="18" charset="0"/>
                            </a:rPr>
                            <m:t>𝑠</m:t>
                          </m:r>
                        </m:e>
                        <m:sup>
                          <m:r>
                            <a:rPr lang="en-US" sz="5600" b="0" i="1" smtClean="0">
                              <a:solidFill>
                                <a:schemeClr val="tx1"/>
                              </a:solidFill>
                              <a:latin typeface="Cambria Math" panose="02040503050406030204" pitchFamily="18" charset="0"/>
                            </a:rPr>
                            <m:t>2</m:t>
                          </m:r>
                        </m:sup>
                      </m:sSup>
                      <m:r>
                        <a:rPr lang="en-US" sz="5600" b="0" i="1" smtClean="0">
                          <a:solidFill>
                            <a:schemeClr val="tx1"/>
                          </a:solidFill>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d>
                            <m:dPr>
                              <m:ctrlPr>
                                <a:rPr lang="en-US" sz="5400" i="1">
                                  <a:latin typeface="Cambria Math" panose="02040503050406030204" pitchFamily="18" charset="0"/>
                                </a:rPr>
                              </m:ctrlPr>
                            </m:dPr>
                            <m:e>
                              <m:r>
                                <a:rPr lang="en-US" sz="5400" i="1">
                                  <a:latin typeface="Cambria Math" panose="02040503050406030204" pitchFamily="18" charset="0"/>
                                </a:rPr>
                                <m:t>𝑐</m:t>
                              </m:r>
                              <m:r>
                                <a:rPr lang="en-US" sz="5400" i="1">
                                  <a:solidFill>
                                    <a:srgbClr val="0070C0"/>
                                  </a:solidFill>
                                  <a:latin typeface="Cambria Math" panose="02040503050406030204" pitchFamily="18" charset="0"/>
                                </a:rPr>
                                <m:t>𝑡</m:t>
                              </m:r>
                            </m:e>
                          </m:d>
                        </m:e>
                        <m:sup>
                          <m:r>
                            <a:rPr lang="en-US" sz="5400" i="1">
                              <a:latin typeface="Cambria Math" panose="02040503050406030204" pitchFamily="18" charset="0"/>
                            </a:rPr>
                            <m:t>2</m:t>
                          </m:r>
                        </m:sup>
                      </m:sSup>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𝑥</m:t>
                          </m:r>
                        </m:e>
                        <m:sup>
                          <m:r>
                            <a:rPr lang="en-US" sz="5400" i="1">
                              <a:latin typeface="Cambria Math" panose="02040503050406030204" pitchFamily="18" charset="0"/>
                            </a:rPr>
                            <m:t>2</m:t>
                          </m:r>
                        </m:sup>
                      </m:sSup>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𝑦</m:t>
                          </m:r>
                        </m:e>
                        <m:sup>
                          <m:r>
                            <a:rPr lang="en-US" sz="5400" i="1">
                              <a:latin typeface="Cambria Math" panose="02040503050406030204" pitchFamily="18" charset="0"/>
                            </a:rPr>
                            <m:t>2</m:t>
                          </m:r>
                        </m:sup>
                      </m:sSup>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𝑧</m:t>
                          </m:r>
                        </m:e>
                        <m:sup>
                          <m:r>
                            <a:rPr lang="en-US" sz="5400" i="1">
                              <a:latin typeface="Cambria Math" panose="02040503050406030204" pitchFamily="18" charset="0"/>
                            </a:rPr>
                            <m:t>2</m:t>
                          </m:r>
                        </m:sup>
                      </m:sSup>
                    </m:oMath>
                  </m:oMathPara>
                </a14:m>
                <a:endParaRPr lang="en-US" sz="5400" i="1" dirty="0">
                  <a:latin typeface="Cambria Math" panose="02040503050406030204" pitchFamily="18" charset="0"/>
                </a:endParaRPr>
              </a:p>
              <a:p>
                <a:pPr marL="0" indent="0">
                  <a:buNone/>
                </a:pPr>
                <a:endParaRPr lang="en-US" sz="5400" i="1" dirty="0">
                  <a:latin typeface="Cambria Math" panose="02040503050406030204" pitchFamily="18" charset="0"/>
                </a:endParaRPr>
              </a:p>
              <a:p>
                <a:pPr marL="0" indent="0">
                  <a:buNone/>
                </a:pPr>
                <a:endParaRPr lang="en-US" sz="5400" i="1" dirty="0">
                  <a:latin typeface="Cambria Math" panose="02040503050406030204" pitchFamily="18" charset="0"/>
                </a:endParaRPr>
              </a:p>
            </p:txBody>
          </p:sp>
        </mc:Choice>
        <mc:Fallback xmlns="">
          <p:sp>
            <p:nvSpPr>
              <p:cNvPr id="7" name="Subtitle 2">
                <a:extLst>
                  <a:ext uri="{FF2B5EF4-FFF2-40B4-BE49-F238E27FC236}">
                    <a16:creationId xmlns:a16="http://schemas.microsoft.com/office/drawing/2014/main" id="{83C29A90-F229-44D7-8766-A9D92114D396}"/>
                  </a:ext>
                </a:extLst>
              </p:cNvPr>
              <p:cNvSpPr txBox="1">
                <a:spLocks noRot="1" noChangeAspect="1" noMove="1" noResize="1" noEditPoints="1" noAdjustHandles="1" noChangeArrowheads="1" noChangeShapeType="1" noTextEdit="1"/>
              </p:cNvSpPr>
              <p:nvPr/>
            </p:nvSpPr>
            <p:spPr>
              <a:xfrm>
                <a:off x="409121" y="1866533"/>
                <a:ext cx="10563679" cy="1772559"/>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0E47B8-19A9-4787-B66D-633B14287633}"/>
                  </a:ext>
                </a:extLst>
              </p:cNvPr>
              <p:cNvSpPr txBox="1"/>
              <p:nvPr/>
            </p:nvSpPr>
            <p:spPr>
              <a:xfrm>
                <a:off x="95250" y="76200"/>
                <a:ext cx="10039350" cy="122790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𝑐𝑡</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i="1">
                          <a:latin typeface="Cambria Math" panose="02040503050406030204" pitchFamily="18" charset="0"/>
                        </a:rPr>
                        <m:t>+</m:t>
                      </m:r>
                      <m:r>
                        <a:rPr lang="en-US" sz="6000" b="0" i="1" smtClean="0">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i="1">
                          <a:latin typeface="Cambria Math" panose="02040503050406030204" pitchFamily="18" charset="0"/>
                        </a:rPr>
                        <m:t>+</m:t>
                      </m:r>
                      <m:r>
                        <a:rPr lang="en-US" sz="6000" b="0" i="1" smtClean="0">
                          <a:solidFill>
                            <a:srgbClr val="0070C0"/>
                          </a:solidFill>
                          <a:latin typeface="Cambria Math" panose="02040503050406030204" pitchFamily="18" charset="0"/>
                        </a:rPr>
                        <m:t>𝑧</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oMath>
                  </m:oMathPara>
                </a14:m>
                <a:endParaRPr lang="en-US" sz="6000" dirty="0">
                  <a:solidFill>
                    <a:srgbClr val="7030A0"/>
                  </a:solidFill>
                </a:endParaRPr>
              </a:p>
            </p:txBody>
          </p:sp>
        </mc:Choice>
        <mc:Fallback xmlns="">
          <p:sp>
            <p:nvSpPr>
              <p:cNvPr id="8" name="TextBox 7">
                <a:extLst>
                  <a:ext uri="{FF2B5EF4-FFF2-40B4-BE49-F238E27FC236}">
                    <a16:creationId xmlns:a16="http://schemas.microsoft.com/office/drawing/2014/main" id="{DE0E47B8-19A9-4787-B66D-633B14287633}"/>
                  </a:ext>
                </a:extLst>
              </p:cNvPr>
              <p:cNvSpPr txBox="1">
                <a:spLocks noRot="1" noChangeAspect="1" noMove="1" noResize="1" noEditPoints="1" noAdjustHandles="1" noChangeArrowheads="1" noChangeShapeType="1" noTextEdit="1"/>
              </p:cNvSpPr>
              <p:nvPr/>
            </p:nvSpPr>
            <p:spPr>
              <a:xfrm>
                <a:off x="95250" y="76200"/>
                <a:ext cx="10039350" cy="1227900"/>
              </a:xfrm>
              <a:prstGeom prst="rect">
                <a:avLst/>
              </a:prstGeom>
              <a:blipFill>
                <a:blip r:embed="rId5"/>
                <a:stretch>
                  <a:fillRect/>
                </a:stretch>
              </a:blipFill>
            </p:spPr>
            <p:txBody>
              <a:bodyPr/>
              <a:lstStyle/>
              <a:p>
                <a:r>
                  <a:rPr lang="en-CA">
                    <a:noFill/>
                  </a:rPr>
                  <a:t> </a:t>
                </a:r>
              </a:p>
            </p:txBody>
          </p:sp>
        </mc:Fallback>
      </mc:AlternateContent>
      <p:sp>
        <p:nvSpPr>
          <p:cNvPr id="9" name="Rectangle 8">
            <a:extLst>
              <a:ext uri="{FF2B5EF4-FFF2-40B4-BE49-F238E27FC236}">
                <a16:creationId xmlns:a16="http://schemas.microsoft.com/office/drawing/2014/main" id="{AD5DEDA3-AD89-40AF-A503-57F12898D8BC}"/>
              </a:ext>
            </a:extLst>
          </p:cNvPr>
          <p:cNvSpPr/>
          <p:nvPr/>
        </p:nvSpPr>
        <p:spPr>
          <a:xfrm>
            <a:off x="5045177" y="244576"/>
            <a:ext cx="4807975" cy="1225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9FBA7D-381F-457D-9449-2D7F6EEFEB29}"/>
                  </a:ext>
                </a:extLst>
              </p:cNvPr>
              <p:cNvSpPr txBox="1"/>
              <p:nvPr/>
            </p:nvSpPr>
            <p:spPr>
              <a:xfrm>
                <a:off x="-152400" y="3451796"/>
                <a:ext cx="12496800" cy="28880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i="1" smtClean="0">
                              <a:latin typeface="Cambria Math" panose="02040503050406030204" pitchFamily="18" charset="0"/>
                            </a:rPr>
                          </m:ctrlPr>
                        </m:dPr>
                        <m:e>
                          <m:m>
                            <m:mPr>
                              <m:mcs>
                                <m:mc>
                                  <m:mcPr>
                                    <m:count m:val="2"/>
                                    <m:mcJc m:val="center"/>
                                  </m:mcPr>
                                </m:mc>
                              </m:mcs>
                              <m:ctrlPr>
                                <a:rPr lang="en-CA" sz="4000" i="1">
                                  <a:latin typeface="Cambria Math" panose="02040503050406030204" pitchFamily="18" charset="0"/>
                                </a:rPr>
                              </m:ctrlPr>
                            </m:mPr>
                            <m:mr>
                              <m:e>
                                <m:m>
                                  <m:mPr>
                                    <m:mcs>
                                      <m:mc>
                                        <m:mcPr>
                                          <m:count m:val="2"/>
                                          <m:mcJc m:val="center"/>
                                        </m:mcPr>
                                      </m:mc>
                                    </m:mcs>
                                    <m:ctrlPr>
                                      <a:rPr lang="en-CA" sz="4000" i="1">
                                        <a:latin typeface="Cambria Math" panose="02040503050406030204" pitchFamily="18" charset="0"/>
                                      </a:rPr>
                                    </m:ctrlPr>
                                  </m:mPr>
                                  <m:mr>
                                    <m:e>
                                      <m:eqArr>
                                        <m:eqArrPr>
                                          <m:ctrlPr>
                                            <a:rPr lang="en-CA" sz="4000" i="1">
                                              <a:latin typeface="Cambria Math" panose="02040503050406030204" pitchFamily="18" charset="0"/>
                                            </a:rPr>
                                          </m:ctrlPr>
                                        </m:eqArr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e>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e>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e>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𝑧</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e>
                                      </m:eqArr>
                                    </m:e>
                                    <m:e>
                                      <m:eqArr>
                                        <m:eqArrPr>
                                          <m:ctrlPr>
                                            <a:rPr lang="en-CA" sz="4000" i="1">
                                              <a:latin typeface="Cambria Math" panose="02040503050406030204" pitchFamily="18" charset="0"/>
                                            </a:rPr>
                                          </m:ctrlPr>
                                        </m:eqArr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e>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e>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𝑧</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e>
                                      </m:eqArr>
                                    </m:e>
                                  </m:mr>
                                </m:m>
                              </m:e>
                              <m:e>
                                <m:m>
                                  <m:mPr>
                                    <m:mcs>
                                      <m:mc>
                                        <m:mcPr>
                                          <m:count m:val="2"/>
                                          <m:mcJc m:val="center"/>
                                        </m:mcPr>
                                      </m:mc>
                                    </m:mcs>
                                    <m:ctrlPr>
                                      <a:rPr lang="en-CA" sz="4000" i="1">
                                        <a:latin typeface="Cambria Math" panose="02040503050406030204" pitchFamily="18" charset="0"/>
                                      </a:rPr>
                                    </m:ctrlPr>
                                  </m:mPr>
                                  <m:mr>
                                    <m:e>
                                      <m:eqArr>
                                        <m:eqArrPr>
                                          <m:ctrlPr>
                                            <a:rPr lang="en-CA" sz="4000" i="1">
                                              <a:latin typeface="Cambria Math" panose="02040503050406030204" pitchFamily="18" charset="0"/>
                                            </a:rPr>
                                          </m:ctrlPr>
                                        </m:eqArr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e>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e>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e>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𝑧</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𝑦</m:t>
                                                  </m:r>
                                                </m:sub>
                                              </m:sSub>
                                            </m:e>
                                          </m:acc>
                                        </m:e>
                                      </m:eqArr>
                                    </m:e>
                                    <m:e>
                                      <m:eqArr>
                                        <m:eqArrPr>
                                          <m:ctrlPr>
                                            <a:rPr lang="en-CA" sz="4000" i="1">
                                              <a:latin typeface="Cambria Math" panose="02040503050406030204" pitchFamily="18" charset="0"/>
                                            </a:rPr>
                                          </m:ctrlPr>
                                        </m:eqArrPr>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𝑧</m:t>
                                                  </m:r>
                                                </m:sub>
                                              </m:sSub>
                                            </m:e>
                                          </m:acc>
                                        </m:e>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𝑧</m:t>
                                                  </m:r>
                                                </m:sub>
                                              </m:sSub>
                                            </m:e>
                                          </m:acc>
                                        </m:e>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𝑧</m:t>
                                                  </m:r>
                                                </m:sub>
                                              </m:sSub>
                                            </m:e>
                                          </m:acc>
                                        </m:e>
                                        <m:e>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𝑧</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𝑧</m:t>
                                                  </m:r>
                                                </m:sub>
                                              </m:sSub>
                                            </m:e>
                                          </m:acc>
                                        </m:e>
                                      </m:eqArr>
                                    </m:e>
                                  </m:mr>
                                </m:m>
                              </m:e>
                            </m:mr>
                          </m:m>
                        </m:e>
                      </m:d>
                      <m:r>
                        <a:rPr lang="en-US" sz="4000" b="0" i="1" smtClean="0">
                          <a:latin typeface="Cambria Math" panose="02040503050406030204" pitchFamily="18" charset="0"/>
                        </a:rPr>
                        <m:t>=</m:t>
                      </m:r>
                      <m:d>
                        <m:dPr>
                          <m:begChr m:val="["/>
                          <m:endChr m:val="]"/>
                          <m:ctrlPr>
                            <a:rPr lang="en-US" sz="4000" b="0" i="1" smtClean="0">
                              <a:latin typeface="Cambria Math" panose="02040503050406030204" pitchFamily="18" charset="0"/>
                            </a:rPr>
                          </m:ctrlPr>
                        </m:dPr>
                        <m:e>
                          <m:m>
                            <m:mPr>
                              <m:mcs>
                                <m:mc>
                                  <m:mcPr>
                                    <m:count m:val="2"/>
                                    <m:mcJc m:val="center"/>
                                  </m:mcPr>
                                </m:mc>
                              </m:mcs>
                              <m:ctrlPr>
                                <a:rPr lang="en-CA" sz="4000" i="1">
                                  <a:latin typeface="Cambria Math" panose="02040503050406030204" pitchFamily="18" charset="0"/>
                                </a:rPr>
                              </m:ctrlPr>
                            </m:mPr>
                            <m:mr>
                              <m:e>
                                <m:m>
                                  <m:mPr>
                                    <m:mcs>
                                      <m:mc>
                                        <m:mcPr>
                                          <m:count m:val="2"/>
                                          <m:mcJc m:val="center"/>
                                        </m:mcPr>
                                      </m:mc>
                                    </m:mcs>
                                    <m:ctrlPr>
                                      <a:rPr lang="en-CA" sz="4000" i="1">
                                        <a:latin typeface="Cambria Math" panose="02040503050406030204" pitchFamily="18" charset="0"/>
                                      </a:rPr>
                                    </m:ctrlPr>
                                  </m:mPr>
                                  <m:mr>
                                    <m:e>
                                      <m:eqArr>
                                        <m:eqArrPr>
                                          <m:ctrlPr>
                                            <a:rPr lang="en-CA" sz="4000" i="1">
                                              <a:latin typeface="Cambria Math" panose="02040503050406030204" pitchFamily="18" charset="0"/>
                                            </a:rPr>
                                          </m:ctrlPr>
                                        </m:eqArrPr>
                                        <m:e>
                                          <m:r>
                                            <a:rPr lang="en-US" sz="4000" b="0" i="1" smtClean="0">
                                              <a:latin typeface="Cambria Math" panose="02040503050406030204" pitchFamily="18" charset="0"/>
                                            </a:rPr>
                                            <m:t>1</m:t>
                                          </m:r>
                                        </m:e>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r>
                                            <a:rPr lang="en-US" sz="4000" b="0" i="1" smtClean="0">
                                              <a:latin typeface="Cambria Math" panose="02040503050406030204" pitchFamily="18" charset="0"/>
                                            </a:rPr>
                                            <m:t>0</m:t>
                                          </m:r>
                                        </m:e>
                                      </m:eqArr>
                                    </m:e>
                                    <m:e>
                                      <m:eqArr>
                                        <m:eqArrPr>
                                          <m:ctrlPr>
                                            <a:rPr lang="en-CA" sz="4000" i="1">
                                              <a:latin typeface="Cambria Math" panose="02040503050406030204" pitchFamily="18" charset="0"/>
                                            </a:rPr>
                                          </m:ctrlPr>
                                        </m:eqArrPr>
                                        <m:e>
                                          <m:r>
                                            <a:rPr lang="en-US" sz="4000" b="0" i="1" smtClean="0">
                                              <a:latin typeface="Cambria Math" panose="02040503050406030204" pitchFamily="18" charset="0"/>
                                            </a:rPr>
                                            <m:t>0</m:t>
                                          </m:r>
                                        </m:e>
                                        <m:e>
                                          <m:r>
                                            <a:rPr lang="en-US" sz="4000" b="0" i="1" smtClean="0">
                                              <a:latin typeface="Cambria Math" panose="02040503050406030204" pitchFamily="18" charset="0"/>
                                            </a:rPr>
                                            <m:t>−1</m:t>
                                          </m:r>
                                        </m:e>
                                        <m:e>
                                          <m:r>
                                            <a:rPr lang="en-US" sz="4000" b="0" i="1" smtClean="0">
                                              <a:latin typeface="Cambria Math" panose="02040503050406030204" pitchFamily="18" charset="0"/>
                                            </a:rPr>
                                            <m:t>0</m:t>
                                          </m:r>
                                        </m:e>
                                        <m:e>
                                          <m:r>
                                            <a:rPr lang="en-US" sz="4000" b="0" i="1" smtClean="0">
                                              <a:latin typeface="Cambria Math" panose="02040503050406030204" pitchFamily="18" charset="0"/>
                                            </a:rPr>
                                            <m:t>0</m:t>
                                          </m:r>
                                        </m:e>
                                      </m:eqArr>
                                    </m:e>
                                  </m:mr>
                                </m:m>
                              </m:e>
                              <m:e>
                                <m:m>
                                  <m:mPr>
                                    <m:mcs>
                                      <m:mc>
                                        <m:mcPr>
                                          <m:count m:val="2"/>
                                          <m:mcJc m:val="center"/>
                                        </m:mcPr>
                                      </m:mc>
                                    </m:mcs>
                                    <m:ctrlPr>
                                      <a:rPr lang="en-CA" sz="4000" i="1">
                                        <a:latin typeface="Cambria Math" panose="02040503050406030204" pitchFamily="18" charset="0"/>
                                      </a:rPr>
                                    </m:ctrlPr>
                                  </m:mPr>
                                  <m:mr>
                                    <m:e>
                                      <m:eqArr>
                                        <m:eqArrPr>
                                          <m:ctrlPr>
                                            <a:rPr lang="en-CA" sz="4000" i="1">
                                              <a:latin typeface="Cambria Math" panose="02040503050406030204" pitchFamily="18" charset="0"/>
                                            </a:rPr>
                                          </m:ctrlPr>
                                        </m:eqArrPr>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r>
                                            <a:rPr lang="en-US" sz="4000" b="0" i="1" smtClean="0">
                                              <a:latin typeface="Cambria Math" panose="02040503050406030204" pitchFamily="18" charset="0"/>
                                            </a:rPr>
                                            <m:t>−1</m:t>
                                          </m:r>
                                        </m:e>
                                        <m:e>
                                          <m:r>
                                            <a:rPr lang="en-US" sz="4000" b="0" i="1" smtClean="0">
                                              <a:latin typeface="Cambria Math" panose="02040503050406030204" pitchFamily="18" charset="0"/>
                                            </a:rPr>
                                            <m:t>0</m:t>
                                          </m:r>
                                        </m:e>
                                      </m:eqArr>
                                    </m:e>
                                    <m:e>
                                      <m:eqArr>
                                        <m:eqArrPr>
                                          <m:ctrlPr>
                                            <a:rPr lang="en-CA" sz="4000" i="1">
                                              <a:latin typeface="Cambria Math" panose="02040503050406030204" pitchFamily="18" charset="0"/>
                                            </a:rPr>
                                          </m:ctrlPr>
                                        </m:eqArrPr>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r>
                                            <a:rPr lang="en-US" sz="4000" b="0" i="1" smtClean="0">
                                              <a:latin typeface="Cambria Math" panose="02040503050406030204" pitchFamily="18" charset="0"/>
                                            </a:rPr>
                                            <m:t>−1</m:t>
                                          </m:r>
                                        </m:e>
                                      </m:eqArr>
                                    </m:e>
                                  </m:mr>
                                </m:m>
                              </m:e>
                            </m:mr>
                          </m:m>
                        </m:e>
                      </m:d>
                    </m:oMath>
                  </m:oMathPara>
                </a14:m>
                <a:endParaRPr lang="en-CA" sz="4000" dirty="0"/>
              </a:p>
            </p:txBody>
          </p:sp>
        </mc:Choice>
        <mc:Fallback xmlns="">
          <p:sp>
            <p:nvSpPr>
              <p:cNvPr id="10" name="TextBox 9">
                <a:extLst>
                  <a:ext uri="{FF2B5EF4-FFF2-40B4-BE49-F238E27FC236}">
                    <a16:creationId xmlns:a16="http://schemas.microsoft.com/office/drawing/2014/main" id="{F19FBA7D-381F-457D-9449-2D7F6EEFEB29}"/>
                  </a:ext>
                </a:extLst>
              </p:cNvPr>
              <p:cNvSpPr txBox="1">
                <a:spLocks noRot="1" noChangeAspect="1" noMove="1" noResize="1" noEditPoints="1" noAdjustHandles="1" noChangeArrowheads="1" noChangeShapeType="1" noTextEdit="1"/>
              </p:cNvSpPr>
              <p:nvPr/>
            </p:nvSpPr>
            <p:spPr>
              <a:xfrm>
                <a:off x="-152400" y="3451796"/>
                <a:ext cx="12496800" cy="2888035"/>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2" name="Ink 11">
                <a:extLst>
                  <a:ext uri="{FF2B5EF4-FFF2-40B4-BE49-F238E27FC236}">
                    <a16:creationId xmlns:a16="http://schemas.microsoft.com/office/drawing/2014/main" id="{2517A87D-7B17-46E5-B21D-4D087BBD07B4}"/>
                  </a:ext>
                </a:extLst>
              </p14:cNvPr>
              <p14:cNvContentPartPr/>
              <p14:nvPr>
                <p:extLst>
                  <p:ext uri="{42D2F446-02D8-4167-A562-619A0277C38B}">
                    <p15:isNarration xmlns:p15="http://schemas.microsoft.com/office/powerpoint/2012/main" val="1"/>
                  </p:ext>
                </p:extLst>
              </p14:nvPr>
            </p14:nvContentPartPr>
            <p14:xfrm>
              <a:off x="8029080" y="1559880"/>
              <a:ext cx="2761920" cy="1208160"/>
            </p14:xfrm>
          </p:contentPart>
        </mc:Choice>
        <mc:Fallback xmlns="">
          <p:pic>
            <p:nvPicPr>
              <p:cNvPr id="12" name="Ink 11">
                <a:extLst>
                  <a:ext uri="{FF2B5EF4-FFF2-40B4-BE49-F238E27FC236}">
                    <a16:creationId xmlns:a16="http://schemas.microsoft.com/office/drawing/2014/main" id="{2517A87D-7B17-46E5-B21D-4D087BBD07B4}"/>
                  </a:ext>
                </a:extLst>
              </p:cNvPr>
              <p:cNvPicPr>
                <a:picLocks noGrp="1" noRot="1" noChangeAspect="1" noMove="1" noResize="1" noEditPoints="1" noAdjustHandles="1" noChangeArrowheads="1" noChangeShapeType="1"/>
              </p:cNvPicPr>
              <p:nvPr/>
            </p:nvPicPr>
            <p:blipFill>
              <a:blip r:embed="rId8"/>
              <a:stretch>
                <a:fillRect/>
              </a:stretch>
            </p:blipFill>
            <p:spPr>
              <a:xfrm>
                <a:off x="8019720" y="1550520"/>
                <a:ext cx="2780640" cy="1226880"/>
              </a:xfrm>
              <a:prstGeom prst="rect">
                <a:avLst/>
              </a:prstGeom>
            </p:spPr>
          </p:pic>
        </mc:Fallback>
      </mc:AlternateContent>
    </p:spTree>
    <p:custDataLst>
      <p:tags r:id="rId1"/>
    </p:custDataLst>
    <p:extLst>
      <p:ext uri="{BB962C8B-B14F-4D97-AF65-F5344CB8AC3E}">
        <p14:creationId xmlns:p14="http://schemas.microsoft.com/office/powerpoint/2010/main" val="3003819004"/>
      </p:ext>
    </p:extLst>
  </p:cSld>
  <p:clrMapOvr>
    <a:masterClrMapping/>
  </p:clrMapOvr>
  <mc:AlternateContent xmlns:mc="http://schemas.openxmlformats.org/markup-compatibility/2006" xmlns:p14="http://schemas.microsoft.com/office/powerpoint/2010/main">
    <mc:Choice Requires="p14">
      <p:transition spd="slow" p14:dur="2000" advTm="37625"/>
    </mc:Choice>
    <mc:Fallback xmlns="">
      <p:transition spd="slow" advTm="37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md type="call" cmd="playFrom(0.0)">
                                      <p:cBhvr>
                                        <p:cTn id="7" dur="1" fill="hold"/>
                                        <p:tgtEl>
                                          <p:spTgt spid="12"/>
                                        </p:tgtEl>
                                      </p:cBhvr>
                                    </p:cmd>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6CE4A8-269B-4ABC-A37D-9C15C75771D3}"/>
                  </a:ext>
                </a:extLst>
              </p:cNvPr>
              <p:cNvSpPr txBox="1"/>
              <p:nvPr/>
            </p:nvSpPr>
            <p:spPr>
              <a:xfrm>
                <a:off x="592890" y="3318446"/>
                <a:ext cx="4753994" cy="2267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latin typeface="Cambria Math" panose="02040503050406030204" pitchFamily="18" charset="0"/>
                            </a:rPr>
                          </m:ctrlPr>
                        </m:dPr>
                        <m:e>
                          <m:m>
                            <m:mPr>
                              <m:mcs>
                                <m:mc>
                                  <m:mcPr>
                                    <m:count m:val="2"/>
                                    <m:mcJc m:val="center"/>
                                  </m:mcPr>
                                </m:mc>
                              </m:mcs>
                              <m:ctrlPr>
                                <a:rPr lang="en-CA" sz="4000" i="1">
                                  <a:latin typeface="Cambria Math" panose="02040503050406030204" pitchFamily="18" charset="0"/>
                                </a:rPr>
                              </m:ctrlPr>
                            </m:mPr>
                            <m:mr>
                              <m:e>
                                <m:m>
                                  <m:mPr>
                                    <m:mcs>
                                      <m:mc>
                                        <m:mcPr>
                                          <m:count m:val="2"/>
                                          <m:mcJc m:val="center"/>
                                        </m:mcPr>
                                      </m:mc>
                                    </m:mcs>
                                    <m:ctrlPr>
                                      <a:rPr lang="en-CA" sz="4000" i="1">
                                        <a:latin typeface="Cambria Math" panose="02040503050406030204" pitchFamily="18" charset="0"/>
                                      </a:rPr>
                                    </m:ctrlPr>
                                  </m:mPr>
                                  <m:mr>
                                    <m:e>
                                      <m:eqArr>
                                        <m:eqArrPr>
                                          <m:ctrlPr>
                                            <a:rPr lang="en-CA" sz="4000" i="1">
                                              <a:latin typeface="Cambria Math" panose="02040503050406030204" pitchFamily="18" charset="0"/>
                                            </a:rPr>
                                          </m:ctrlPr>
                                        </m:eqArrPr>
                                        <m:e>
                                          <m:r>
                                            <a:rPr lang="en-US" sz="4000" b="0" i="1" smtClean="0">
                                              <a:latin typeface="Cambria Math" panose="02040503050406030204" pitchFamily="18" charset="0"/>
                                            </a:rPr>
                                            <m:t>+1</m:t>
                                          </m:r>
                                        </m:e>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r>
                                            <a:rPr lang="en-US" sz="4000" b="0" i="1" smtClean="0">
                                              <a:latin typeface="Cambria Math" panose="02040503050406030204" pitchFamily="18" charset="0"/>
                                            </a:rPr>
                                            <m:t>0</m:t>
                                          </m:r>
                                        </m:e>
                                      </m:eqArr>
                                    </m:e>
                                    <m:e>
                                      <m:eqArr>
                                        <m:eqArrPr>
                                          <m:ctrlPr>
                                            <a:rPr lang="en-CA" sz="4000" i="1">
                                              <a:latin typeface="Cambria Math" panose="02040503050406030204" pitchFamily="18" charset="0"/>
                                            </a:rPr>
                                          </m:ctrlPr>
                                        </m:eqArrPr>
                                        <m:e>
                                          <m:r>
                                            <a:rPr lang="en-US" sz="4000" b="0" i="1" smtClean="0">
                                              <a:latin typeface="Cambria Math" panose="02040503050406030204" pitchFamily="18" charset="0"/>
                                            </a:rPr>
                                            <m:t>0</m:t>
                                          </m:r>
                                        </m:e>
                                        <m:e>
                                          <m:r>
                                            <a:rPr lang="en-US" sz="4000" b="0" i="1" smtClean="0">
                                              <a:latin typeface="Cambria Math" panose="02040503050406030204" pitchFamily="18" charset="0"/>
                                            </a:rPr>
                                            <m:t>−1</m:t>
                                          </m:r>
                                        </m:e>
                                        <m:e>
                                          <m:r>
                                            <a:rPr lang="en-US" sz="4000" b="0" i="1" smtClean="0">
                                              <a:latin typeface="Cambria Math" panose="02040503050406030204" pitchFamily="18" charset="0"/>
                                            </a:rPr>
                                            <m:t>0</m:t>
                                          </m:r>
                                        </m:e>
                                        <m:e>
                                          <m:r>
                                            <a:rPr lang="en-US" sz="4000" b="0" i="1" smtClean="0">
                                              <a:latin typeface="Cambria Math" panose="02040503050406030204" pitchFamily="18" charset="0"/>
                                            </a:rPr>
                                            <m:t>0</m:t>
                                          </m:r>
                                        </m:e>
                                      </m:eqArr>
                                    </m:e>
                                  </m:mr>
                                </m:m>
                              </m:e>
                              <m:e>
                                <m:m>
                                  <m:mPr>
                                    <m:mcs>
                                      <m:mc>
                                        <m:mcPr>
                                          <m:count m:val="2"/>
                                          <m:mcJc m:val="center"/>
                                        </m:mcPr>
                                      </m:mc>
                                    </m:mcs>
                                    <m:ctrlPr>
                                      <a:rPr lang="en-CA" sz="4000" i="1">
                                        <a:latin typeface="Cambria Math" panose="02040503050406030204" pitchFamily="18" charset="0"/>
                                      </a:rPr>
                                    </m:ctrlPr>
                                  </m:mPr>
                                  <m:mr>
                                    <m:e>
                                      <m:eqArr>
                                        <m:eqArrPr>
                                          <m:ctrlPr>
                                            <a:rPr lang="en-CA" sz="4000" i="1">
                                              <a:latin typeface="Cambria Math" panose="02040503050406030204" pitchFamily="18" charset="0"/>
                                            </a:rPr>
                                          </m:ctrlPr>
                                        </m:eqArrPr>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r>
                                            <a:rPr lang="en-US" sz="4000" b="0" i="1" smtClean="0">
                                              <a:latin typeface="Cambria Math" panose="02040503050406030204" pitchFamily="18" charset="0"/>
                                            </a:rPr>
                                            <m:t>−1</m:t>
                                          </m:r>
                                        </m:e>
                                        <m:e>
                                          <m:r>
                                            <a:rPr lang="en-US" sz="4000" b="0" i="1" smtClean="0">
                                              <a:latin typeface="Cambria Math" panose="02040503050406030204" pitchFamily="18" charset="0"/>
                                            </a:rPr>
                                            <m:t>0</m:t>
                                          </m:r>
                                        </m:e>
                                      </m:eqArr>
                                    </m:e>
                                    <m:e>
                                      <m:eqArr>
                                        <m:eqArrPr>
                                          <m:ctrlPr>
                                            <a:rPr lang="en-CA" sz="4000" i="1">
                                              <a:latin typeface="Cambria Math" panose="02040503050406030204" pitchFamily="18" charset="0"/>
                                            </a:rPr>
                                          </m:ctrlPr>
                                        </m:eqArrPr>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r>
                                            <a:rPr lang="en-US" sz="4000" b="0" i="1" smtClean="0">
                                              <a:latin typeface="Cambria Math" panose="02040503050406030204" pitchFamily="18" charset="0"/>
                                            </a:rPr>
                                            <m:t>−1</m:t>
                                          </m:r>
                                        </m:e>
                                      </m:eqArr>
                                    </m:e>
                                  </m:mr>
                                </m:m>
                              </m:e>
                            </m:mr>
                          </m:m>
                        </m:e>
                      </m:d>
                    </m:oMath>
                  </m:oMathPara>
                </a14:m>
                <a:endParaRPr lang="en-CA" sz="4000" dirty="0"/>
              </a:p>
            </p:txBody>
          </p:sp>
        </mc:Choice>
        <mc:Fallback xmlns="">
          <p:sp>
            <p:nvSpPr>
              <p:cNvPr id="4" name="TextBox 3">
                <a:extLst>
                  <a:ext uri="{FF2B5EF4-FFF2-40B4-BE49-F238E27FC236}">
                    <a16:creationId xmlns:a16="http://schemas.microsoft.com/office/drawing/2014/main" id="{2C6CE4A8-269B-4ABC-A37D-9C15C75771D3}"/>
                  </a:ext>
                </a:extLst>
              </p:cNvPr>
              <p:cNvSpPr txBox="1">
                <a:spLocks noRot="1" noChangeAspect="1" noMove="1" noResize="1" noEditPoints="1" noAdjustHandles="1" noChangeArrowheads="1" noChangeShapeType="1" noTextEdit="1"/>
              </p:cNvSpPr>
              <p:nvPr/>
            </p:nvSpPr>
            <p:spPr>
              <a:xfrm>
                <a:off x="592890" y="3318446"/>
                <a:ext cx="4753994" cy="2267737"/>
              </a:xfrm>
              <a:prstGeom prst="rect">
                <a:avLst/>
              </a:prstGeom>
              <a:blipFill>
                <a:blip r:embed="rId4"/>
                <a:stretch>
                  <a:fillRect/>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A7B58058-3488-4F43-8D9B-AD2BBCC1B353}"/>
              </a:ext>
            </a:extLst>
          </p:cNvPr>
          <p:cNvSpPr txBox="1"/>
          <p:nvPr/>
        </p:nvSpPr>
        <p:spPr>
          <a:xfrm>
            <a:off x="422729" y="496207"/>
            <a:ext cx="4957896" cy="1569660"/>
          </a:xfrm>
          <a:prstGeom prst="rect">
            <a:avLst/>
          </a:prstGeom>
          <a:noFill/>
        </p:spPr>
        <p:txBody>
          <a:bodyPr wrap="none" rtlCol="0">
            <a:spAutoFit/>
          </a:bodyPr>
          <a:lstStyle/>
          <a:p>
            <a:r>
              <a:rPr lang="en-US" sz="4800" dirty="0"/>
              <a:t>This video…</a:t>
            </a:r>
            <a:br>
              <a:rPr lang="en-US" sz="4800" dirty="0"/>
            </a:br>
            <a:r>
              <a:rPr lang="en-US" sz="4800" dirty="0"/>
              <a:t>(“mostly minuses”)</a:t>
            </a:r>
            <a:endParaRPr lang="en-CA" sz="48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C4A2101-DDD4-4EA3-AEE5-FB4374622869}"/>
                  </a:ext>
                </a:extLst>
              </p:cNvPr>
              <p:cNvSpPr txBox="1"/>
              <p:nvPr/>
            </p:nvSpPr>
            <p:spPr>
              <a:xfrm>
                <a:off x="6804097" y="3320260"/>
                <a:ext cx="4753994" cy="2267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000" b="0" i="1" smtClean="0">
                              <a:latin typeface="Cambria Math" panose="02040503050406030204" pitchFamily="18" charset="0"/>
                            </a:rPr>
                          </m:ctrlPr>
                        </m:dPr>
                        <m:e>
                          <m:m>
                            <m:mPr>
                              <m:mcs>
                                <m:mc>
                                  <m:mcPr>
                                    <m:count m:val="2"/>
                                    <m:mcJc m:val="center"/>
                                  </m:mcPr>
                                </m:mc>
                              </m:mcs>
                              <m:ctrlPr>
                                <a:rPr lang="en-CA" sz="4000" i="1">
                                  <a:latin typeface="Cambria Math" panose="02040503050406030204" pitchFamily="18" charset="0"/>
                                </a:rPr>
                              </m:ctrlPr>
                            </m:mPr>
                            <m:mr>
                              <m:e>
                                <m:m>
                                  <m:mPr>
                                    <m:mcs>
                                      <m:mc>
                                        <m:mcPr>
                                          <m:count m:val="2"/>
                                          <m:mcJc m:val="center"/>
                                        </m:mcPr>
                                      </m:mc>
                                    </m:mcs>
                                    <m:ctrlPr>
                                      <a:rPr lang="en-CA" sz="4000" i="1">
                                        <a:latin typeface="Cambria Math" panose="02040503050406030204" pitchFamily="18" charset="0"/>
                                      </a:rPr>
                                    </m:ctrlPr>
                                  </m:mPr>
                                  <m:mr>
                                    <m:e>
                                      <m:eqArr>
                                        <m:eqArrPr>
                                          <m:ctrlPr>
                                            <a:rPr lang="en-CA" sz="4000" i="1">
                                              <a:latin typeface="Cambria Math" panose="02040503050406030204" pitchFamily="18" charset="0"/>
                                            </a:rPr>
                                          </m:ctrlPr>
                                        </m:eqArrPr>
                                        <m:e>
                                          <m:r>
                                            <a:rPr lang="en-US" sz="4000" b="0" i="1" smtClean="0">
                                              <a:latin typeface="Cambria Math" panose="02040503050406030204" pitchFamily="18" charset="0"/>
                                            </a:rPr>
                                            <m:t>−1</m:t>
                                          </m:r>
                                        </m:e>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r>
                                            <a:rPr lang="en-US" sz="4000" b="0" i="1" smtClean="0">
                                              <a:latin typeface="Cambria Math" panose="02040503050406030204" pitchFamily="18" charset="0"/>
                                            </a:rPr>
                                            <m:t>0</m:t>
                                          </m:r>
                                        </m:e>
                                      </m:eqArr>
                                    </m:e>
                                    <m:e>
                                      <m:eqArr>
                                        <m:eqArrPr>
                                          <m:ctrlPr>
                                            <a:rPr lang="en-CA" sz="4000" i="1">
                                              <a:latin typeface="Cambria Math" panose="02040503050406030204" pitchFamily="18" charset="0"/>
                                            </a:rPr>
                                          </m:ctrlPr>
                                        </m:eqArrPr>
                                        <m:e>
                                          <m:r>
                                            <a:rPr lang="en-US" sz="4000" b="0" i="1" smtClean="0">
                                              <a:latin typeface="Cambria Math" panose="02040503050406030204" pitchFamily="18" charset="0"/>
                                            </a:rPr>
                                            <m:t>0</m:t>
                                          </m:r>
                                        </m:e>
                                        <m:e>
                                          <m:r>
                                            <a:rPr lang="en-US" sz="4000" b="0" i="1" smtClean="0">
                                              <a:latin typeface="Cambria Math" panose="02040503050406030204" pitchFamily="18" charset="0"/>
                                            </a:rPr>
                                            <m:t>+1</m:t>
                                          </m:r>
                                        </m:e>
                                        <m:e>
                                          <m:r>
                                            <a:rPr lang="en-US" sz="4000" b="0" i="1" smtClean="0">
                                              <a:latin typeface="Cambria Math" panose="02040503050406030204" pitchFamily="18" charset="0"/>
                                            </a:rPr>
                                            <m:t>0</m:t>
                                          </m:r>
                                        </m:e>
                                        <m:e>
                                          <m:r>
                                            <a:rPr lang="en-US" sz="4000" b="0" i="1" smtClean="0">
                                              <a:latin typeface="Cambria Math" panose="02040503050406030204" pitchFamily="18" charset="0"/>
                                            </a:rPr>
                                            <m:t>0</m:t>
                                          </m:r>
                                        </m:e>
                                      </m:eqArr>
                                    </m:e>
                                  </m:mr>
                                </m:m>
                              </m:e>
                              <m:e>
                                <m:m>
                                  <m:mPr>
                                    <m:mcs>
                                      <m:mc>
                                        <m:mcPr>
                                          <m:count m:val="2"/>
                                          <m:mcJc m:val="center"/>
                                        </m:mcPr>
                                      </m:mc>
                                    </m:mcs>
                                    <m:ctrlPr>
                                      <a:rPr lang="en-CA" sz="4000" i="1">
                                        <a:latin typeface="Cambria Math" panose="02040503050406030204" pitchFamily="18" charset="0"/>
                                      </a:rPr>
                                    </m:ctrlPr>
                                  </m:mPr>
                                  <m:mr>
                                    <m:e>
                                      <m:eqArr>
                                        <m:eqArrPr>
                                          <m:ctrlPr>
                                            <a:rPr lang="en-CA" sz="4000" i="1">
                                              <a:latin typeface="Cambria Math" panose="02040503050406030204" pitchFamily="18" charset="0"/>
                                            </a:rPr>
                                          </m:ctrlPr>
                                        </m:eqArrPr>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r>
                                            <a:rPr lang="en-US" sz="4000" b="0" i="1" smtClean="0">
                                              <a:latin typeface="Cambria Math" panose="02040503050406030204" pitchFamily="18" charset="0"/>
                                            </a:rPr>
                                            <m:t>+1</m:t>
                                          </m:r>
                                        </m:e>
                                        <m:e>
                                          <m:r>
                                            <a:rPr lang="en-US" sz="4000" b="0" i="1" smtClean="0">
                                              <a:latin typeface="Cambria Math" panose="02040503050406030204" pitchFamily="18" charset="0"/>
                                            </a:rPr>
                                            <m:t>0</m:t>
                                          </m:r>
                                        </m:e>
                                      </m:eqArr>
                                    </m:e>
                                    <m:e>
                                      <m:eqArr>
                                        <m:eqArrPr>
                                          <m:ctrlPr>
                                            <a:rPr lang="en-CA" sz="4000" i="1">
                                              <a:latin typeface="Cambria Math" panose="02040503050406030204" pitchFamily="18" charset="0"/>
                                            </a:rPr>
                                          </m:ctrlPr>
                                        </m:eqArrPr>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r>
                                            <a:rPr lang="en-US" sz="4000" b="0" i="1" smtClean="0">
                                              <a:latin typeface="Cambria Math" panose="02040503050406030204" pitchFamily="18" charset="0"/>
                                            </a:rPr>
                                            <m:t>+1</m:t>
                                          </m:r>
                                        </m:e>
                                      </m:eqArr>
                                    </m:e>
                                  </m:mr>
                                </m:m>
                              </m:e>
                            </m:mr>
                          </m:m>
                        </m:e>
                      </m:d>
                    </m:oMath>
                  </m:oMathPara>
                </a14:m>
                <a:endParaRPr lang="en-CA" sz="4000" dirty="0"/>
              </a:p>
            </p:txBody>
          </p:sp>
        </mc:Choice>
        <mc:Fallback xmlns="">
          <p:sp>
            <p:nvSpPr>
              <p:cNvPr id="5" name="TextBox 4">
                <a:extLst>
                  <a:ext uri="{FF2B5EF4-FFF2-40B4-BE49-F238E27FC236}">
                    <a16:creationId xmlns:a16="http://schemas.microsoft.com/office/drawing/2014/main" id="{DC4A2101-DDD4-4EA3-AEE5-FB4374622869}"/>
                  </a:ext>
                </a:extLst>
              </p:cNvPr>
              <p:cNvSpPr txBox="1">
                <a:spLocks noRot="1" noChangeAspect="1" noMove="1" noResize="1" noEditPoints="1" noAdjustHandles="1" noChangeArrowheads="1" noChangeShapeType="1" noTextEdit="1"/>
              </p:cNvSpPr>
              <p:nvPr/>
            </p:nvSpPr>
            <p:spPr>
              <a:xfrm>
                <a:off x="6804097" y="3320260"/>
                <a:ext cx="4753994" cy="2267737"/>
              </a:xfrm>
              <a:prstGeom prst="rect">
                <a:avLst/>
              </a:prstGeom>
              <a:blipFill>
                <a:blip r:embed="rId5"/>
                <a:stretch>
                  <a:fillRect/>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1E6DEB25-B1BE-49CE-AABA-C2ACCD663288}"/>
              </a:ext>
            </a:extLst>
          </p:cNvPr>
          <p:cNvSpPr txBox="1"/>
          <p:nvPr/>
        </p:nvSpPr>
        <p:spPr>
          <a:xfrm>
            <a:off x="6671129" y="458107"/>
            <a:ext cx="4616392" cy="1569660"/>
          </a:xfrm>
          <a:prstGeom prst="rect">
            <a:avLst/>
          </a:prstGeom>
          <a:noFill/>
        </p:spPr>
        <p:txBody>
          <a:bodyPr wrap="none" rtlCol="0">
            <a:spAutoFit/>
          </a:bodyPr>
          <a:lstStyle/>
          <a:p>
            <a:r>
              <a:rPr lang="en-US" sz="4800" dirty="0"/>
              <a:t>Some textbooks…</a:t>
            </a:r>
            <a:br>
              <a:rPr lang="en-US" sz="4800" dirty="0"/>
            </a:br>
            <a:r>
              <a:rPr lang="en-US" sz="4800" dirty="0"/>
              <a:t>(“mostly pluses”)</a:t>
            </a:r>
            <a:endParaRPr lang="en-CA" sz="4800" dirty="0"/>
          </a:p>
        </p:txBody>
      </p:sp>
      <p:cxnSp>
        <p:nvCxnSpPr>
          <p:cNvPr id="8" name="Straight Connector 7">
            <a:extLst>
              <a:ext uri="{FF2B5EF4-FFF2-40B4-BE49-F238E27FC236}">
                <a16:creationId xmlns:a16="http://schemas.microsoft.com/office/drawing/2014/main" id="{82B57310-267A-4B47-BE8B-90C07C984D26}"/>
              </a:ext>
            </a:extLst>
          </p:cNvPr>
          <p:cNvCxnSpPr>
            <a:cxnSpLocks/>
          </p:cNvCxnSpPr>
          <p:nvPr/>
        </p:nvCxnSpPr>
        <p:spPr>
          <a:xfrm flipV="1">
            <a:off x="6084324" y="0"/>
            <a:ext cx="0" cy="6858000"/>
          </a:xfrm>
          <a:prstGeom prst="line">
            <a:avLst/>
          </a:prstGeom>
          <a:ln w="571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27268B2-E1CA-4E43-862A-39A5EF23EAD3}"/>
              </a:ext>
            </a:extLst>
          </p:cNvPr>
          <p:cNvSpPr txBox="1"/>
          <p:nvPr/>
        </p:nvSpPr>
        <p:spPr>
          <a:xfrm>
            <a:off x="497443" y="5897940"/>
            <a:ext cx="11422486" cy="769441"/>
          </a:xfrm>
          <a:prstGeom prst="rect">
            <a:avLst/>
          </a:prstGeom>
          <a:solidFill>
            <a:schemeClr val="bg1"/>
          </a:solidFill>
          <a:ln>
            <a:solidFill>
              <a:schemeClr val="tx1"/>
            </a:solidFill>
          </a:ln>
        </p:spPr>
        <p:txBody>
          <a:bodyPr wrap="none" rtlCol="0">
            <a:spAutoFit/>
          </a:bodyPr>
          <a:lstStyle/>
          <a:p>
            <a:r>
              <a:rPr lang="en-US" sz="4400" dirty="0"/>
              <a:t>Special Relativity works fine in </a:t>
            </a:r>
            <a:r>
              <a:rPr lang="en-US" sz="4400" u="sng" dirty="0"/>
              <a:t>either convention</a:t>
            </a:r>
            <a:r>
              <a:rPr lang="en-US" sz="4400" dirty="0"/>
              <a:t>.</a:t>
            </a:r>
            <a:endParaRPr lang="en-CA" sz="4400" dirty="0"/>
          </a:p>
        </p:txBody>
      </p:sp>
      <mc:AlternateContent xmlns:mc="http://schemas.openxmlformats.org/markup-compatibility/2006" xmlns:a14="http://schemas.microsoft.com/office/drawing/2010/main">
        <mc:Choice Requires="a14">
          <p:sp>
            <p:nvSpPr>
              <p:cNvPr id="11" name="Subtitle 2">
                <a:extLst>
                  <a:ext uri="{FF2B5EF4-FFF2-40B4-BE49-F238E27FC236}">
                    <a16:creationId xmlns:a16="http://schemas.microsoft.com/office/drawing/2014/main" id="{2AB75A1A-AACD-4712-88D1-9C9A55929DE6}"/>
                  </a:ext>
                </a:extLst>
              </p:cNvPr>
              <p:cNvSpPr txBox="1">
                <a:spLocks/>
              </p:cNvSpPr>
              <p:nvPr/>
            </p:nvSpPr>
            <p:spPr>
              <a:xfrm>
                <a:off x="76200" y="2495183"/>
                <a:ext cx="6010729" cy="8957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sSup>
                        <m:sSupPr>
                          <m:ctrlPr>
                            <a:rPr lang="en-US" sz="4000" b="0" i="1" smtClean="0">
                              <a:solidFill>
                                <a:srgbClr val="FFC000"/>
                              </a:solidFill>
                              <a:latin typeface="Cambria Math" panose="02040503050406030204" pitchFamily="18" charset="0"/>
                            </a:rPr>
                          </m:ctrlPr>
                        </m:sSupPr>
                        <m:e>
                          <m:r>
                            <a:rPr lang="en-US" sz="4000" b="0" i="1" smtClean="0">
                              <a:solidFill>
                                <a:schemeClr val="accent4">
                                  <a:lumMod val="75000"/>
                                </a:schemeClr>
                              </a:solidFill>
                              <a:latin typeface="Cambria Math" panose="02040503050406030204" pitchFamily="18" charset="0"/>
                            </a:rPr>
                            <m:t>𝑠</m:t>
                          </m:r>
                        </m:e>
                        <m:sup>
                          <m:r>
                            <a:rPr lang="en-US" sz="4000" b="0" i="1" smtClean="0">
                              <a:solidFill>
                                <a:schemeClr val="tx1"/>
                              </a:solidFill>
                              <a:latin typeface="Cambria Math" panose="02040503050406030204" pitchFamily="18" charset="0"/>
                            </a:rPr>
                            <m:t>2</m:t>
                          </m:r>
                        </m:sup>
                      </m:sSup>
                      <m:r>
                        <a:rPr lang="en-US" sz="4000" b="0" i="1" smtClean="0">
                          <a:solidFill>
                            <a:schemeClr val="tx1"/>
                          </a:solidFill>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d>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𝑦</m:t>
                          </m:r>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𝑧</m:t>
                          </m:r>
                        </m:e>
                        <m:sup>
                          <m:r>
                            <a:rPr lang="en-US" sz="4000" i="1">
                              <a:latin typeface="Cambria Math" panose="02040503050406030204" pitchFamily="18" charset="0"/>
                            </a:rPr>
                            <m:t>2</m:t>
                          </m:r>
                        </m:sup>
                      </m:sSup>
                    </m:oMath>
                  </m:oMathPara>
                </a14:m>
                <a:endParaRPr lang="en-US" sz="4000" i="1" dirty="0">
                  <a:latin typeface="Cambria Math" panose="02040503050406030204" pitchFamily="18" charset="0"/>
                </a:endParaRPr>
              </a:p>
            </p:txBody>
          </p:sp>
        </mc:Choice>
        <mc:Fallback xmlns="">
          <p:sp>
            <p:nvSpPr>
              <p:cNvPr id="11" name="Subtitle 2">
                <a:extLst>
                  <a:ext uri="{FF2B5EF4-FFF2-40B4-BE49-F238E27FC236}">
                    <a16:creationId xmlns:a16="http://schemas.microsoft.com/office/drawing/2014/main" id="{2AB75A1A-AACD-4712-88D1-9C9A55929DE6}"/>
                  </a:ext>
                </a:extLst>
              </p:cNvPr>
              <p:cNvSpPr txBox="1">
                <a:spLocks noRot="1" noChangeAspect="1" noMove="1" noResize="1" noEditPoints="1" noAdjustHandles="1" noChangeArrowheads="1" noChangeShapeType="1" noTextEdit="1"/>
              </p:cNvSpPr>
              <p:nvPr/>
            </p:nvSpPr>
            <p:spPr>
              <a:xfrm>
                <a:off x="76200" y="2495183"/>
                <a:ext cx="6010729" cy="89571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Subtitle 2">
                <a:extLst>
                  <a:ext uri="{FF2B5EF4-FFF2-40B4-BE49-F238E27FC236}">
                    <a16:creationId xmlns:a16="http://schemas.microsoft.com/office/drawing/2014/main" id="{848BC685-933C-4B0A-BC52-95C803FA03D2}"/>
                  </a:ext>
                </a:extLst>
              </p:cNvPr>
              <p:cNvSpPr txBox="1">
                <a:spLocks/>
              </p:cNvSpPr>
              <p:nvPr/>
            </p:nvSpPr>
            <p:spPr>
              <a:xfrm>
                <a:off x="6352721" y="2495183"/>
                <a:ext cx="6010729" cy="89571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Para xmlns:m="http://schemas.openxmlformats.org/officeDocument/2006/math">
                    <m:oMathParaPr>
                      <m:jc m:val="left"/>
                    </m:oMathParaPr>
                    <m:oMath xmlns:m="http://schemas.openxmlformats.org/officeDocument/2006/math">
                      <m:sSup>
                        <m:sSupPr>
                          <m:ctrlPr>
                            <a:rPr lang="en-US" sz="4000" b="0" i="1" smtClean="0">
                              <a:solidFill>
                                <a:srgbClr val="FFC000"/>
                              </a:solidFill>
                              <a:latin typeface="Cambria Math" panose="02040503050406030204" pitchFamily="18" charset="0"/>
                            </a:rPr>
                          </m:ctrlPr>
                        </m:sSupPr>
                        <m:e>
                          <m:r>
                            <a:rPr lang="en-US" sz="4000" b="0" i="1" smtClean="0">
                              <a:solidFill>
                                <a:schemeClr val="accent4">
                                  <a:lumMod val="75000"/>
                                </a:schemeClr>
                              </a:solidFill>
                              <a:latin typeface="Cambria Math" panose="02040503050406030204" pitchFamily="18" charset="0"/>
                            </a:rPr>
                            <m:t>𝑠</m:t>
                          </m:r>
                        </m:e>
                        <m:sup>
                          <m:r>
                            <a:rPr lang="en-US" sz="4000" b="0" i="1" smtClean="0">
                              <a:solidFill>
                                <a:schemeClr val="tx1"/>
                              </a:solidFill>
                              <a:latin typeface="Cambria Math" panose="02040503050406030204" pitchFamily="18" charset="0"/>
                            </a:rPr>
                            <m:t>2</m:t>
                          </m:r>
                        </m:sup>
                      </m:sSup>
                      <m:r>
                        <a:rPr lang="en-US" sz="4000" b="0" i="1" smtClean="0">
                          <a:solidFill>
                            <a:schemeClr val="tx1"/>
                          </a:solidFill>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d>
                            <m:dPr>
                              <m:ctrlPr>
                                <a:rPr lang="en-US" sz="4000" i="1">
                                  <a:latin typeface="Cambria Math" panose="02040503050406030204" pitchFamily="18" charset="0"/>
                                </a:rPr>
                              </m:ctrlPr>
                            </m:dPr>
                            <m:e>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e>
                          </m:d>
                        </m:e>
                        <m:sup>
                          <m:r>
                            <a:rPr lang="en-US" sz="4000" i="1">
                              <a:latin typeface="Cambria Math" panose="02040503050406030204" pitchFamily="18" charset="0"/>
                            </a:rPr>
                            <m:t>2</m:t>
                          </m:r>
                        </m:sup>
                      </m:sSup>
                      <m:r>
                        <a:rPr lang="en-US" sz="4000" b="0" i="1" smtClean="0">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r>
                        <a:rPr lang="en-US" sz="4000" b="0" i="1" smtClean="0">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𝑦</m:t>
                          </m:r>
                        </m:e>
                        <m:sup>
                          <m:r>
                            <a:rPr lang="en-US" sz="4000" i="1">
                              <a:latin typeface="Cambria Math" panose="02040503050406030204" pitchFamily="18" charset="0"/>
                            </a:rPr>
                            <m:t>2</m:t>
                          </m:r>
                        </m:sup>
                      </m:sSup>
                      <m:r>
                        <a:rPr lang="en-US" sz="4000" b="0" i="1" smtClean="0">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𝑧</m:t>
                          </m:r>
                        </m:e>
                        <m:sup>
                          <m:r>
                            <a:rPr lang="en-US" sz="4000" i="1">
                              <a:latin typeface="Cambria Math" panose="02040503050406030204" pitchFamily="18" charset="0"/>
                            </a:rPr>
                            <m:t>2</m:t>
                          </m:r>
                        </m:sup>
                      </m:sSup>
                    </m:oMath>
                  </m:oMathPara>
                </a14:m>
                <a:endParaRPr lang="en-US" sz="4000" i="1" dirty="0">
                  <a:latin typeface="Cambria Math" panose="02040503050406030204" pitchFamily="18" charset="0"/>
                </a:endParaRPr>
              </a:p>
            </p:txBody>
          </p:sp>
        </mc:Choice>
        <mc:Fallback xmlns="">
          <p:sp>
            <p:nvSpPr>
              <p:cNvPr id="12" name="Subtitle 2">
                <a:extLst>
                  <a:ext uri="{FF2B5EF4-FFF2-40B4-BE49-F238E27FC236}">
                    <a16:creationId xmlns:a16="http://schemas.microsoft.com/office/drawing/2014/main" id="{848BC685-933C-4B0A-BC52-95C803FA03D2}"/>
                  </a:ext>
                </a:extLst>
              </p:cNvPr>
              <p:cNvSpPr txBox="1">
                <a:spLocks noRot="1" noChangeAspect="1" noMove="1" noResize="1" noEditPoints="1" noAdjustHandles="1" noChangeArrowheads="1" noChangeShapeType="1" noTextEdit="1"/>
              </p:cNvSpPr>
              <p:nvPr/>
            </p:nvSpPr>
            <p:spPr>
              <a:xfrm>
                <a:off x="6352721" y="2495183"/>
                <a:ext cx="6010729" cy="895717"/>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5" name="Ink 14">
                <a:extLst>
                  <a:ext uri="{FF2B5EF4-FFF2-40B4-BE49-F238E27FC236}">
                    <a16:creationId xmlns:a16="http://schemas.microsoft.com/office/drawing/2014/main" id="{34E309B6-7194-4320-8088-252FDA6B39B5}"/>
                  </a:ext>
                </a:extLst>
              </p14:cNvPr>
              <p14:cNvContentPartPr/>
              <p14:nvPr>
                <p:extLst>
                  <p:ext uri="{42D2F446-02D8-4167-A562-619A0277C38B}">
                    <p15:isNarration xmlns:p15="http://schemas.microsoft.com/office/powerpoint/2012/main" val="1"/>
                  </p:ext>
                </p:extLst>
              </p14:nvPr>
            </p14:nvContentPartPr>
            <p14:xfrm>
              <a:off x="886680" y="271080"/>
              <a:ext cx="10597320" cy="5374440"/>
            </p14:xfrm>
          </p:contentPart>
        </mc:Choice>
        <mc:Fallback xmlns="">
          <p:pic>
            <p:nvPicPr>
              <p:cNvPr id="15" name="Ink 14">
                <a:extLst>
                  <a:ext uri="{FF2B5EF4-FFF2-40B4-BE49-F238E27FC236}">
                    <a16:creationId xmlns:a16="http://schemas.microsoft.com/office/drawing/2014/main" id="{34E309B6-7194-4320-8088-252FDA6B39B5}"/>
                  </a:ext>
                </a:extLst>
              </p:cNvPr>
              <p:cNvPicPr>
                <a:picLocks noGrp="1" noRot="1" noChangeAspect="1" noMove="1" noResize="1" noEditPoints="1" noAdjustHandles="1" noChangeArrowheads="1" noChangeShapeType="1"/>
              </p:cNvPicPr>
              <p:nvPr/>
            </p:nvPicPr>
            <p:blipFill>
              <a:blip r:embed="rId9"/>
              <a:stretch>
                <a:fillRect/>
              </a:stretch>
            </p:blipFill>
            <p:spPr>
              <a:xfrm>
                <a:off x="877320" y="261720"/>
                <a:ext cx="10616040" cy="5393160"/>
              </a:xfrm>
              <a:prstGeom prst="rect">
                <a:avLst/>
              </a:prstGeom>
            </p:spPr>
          </p:pic>
        </mc:Fallback>
      </mc:AlternateContent>
    </p:spTree>
    <p:custDataLst>
      <p:tags r:id="rId1"/>
    </p:custDataLst>
    <p:extLst>
      <p:ext uri="{BB962C8B-B14F-4D97-AF65-F5344CB8AC3E}">
        <p14:creationId xmlns:p14="http://schemas.microsoft.com/office/powerpoint/2010/main" val="1005535773"/>
      </p:ext>
    </p:extLst>
  </p:cSld>
  <p:clrMapOvr>
    <a:masterClrMapping/>
  </p:clrMapOvr>
  <mc:AlternateContent xmlns:mc="http://schemas.openxmlformats.org/markup-compatibility/2006" xmlns:p14="http://schemas.microsoft.com/office/powerpoint/2010/main">
    <mc:Choice Requires="p14">
      <p:transition spd="slow" p14:dur="2000" advTm="59096"/>
    </mc:Choice>
    <mc:Fallback xmlns="">
      <p:transition spd="slow" advTm="59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md type="call" cmd="playFrom(0.0)">
                                      <p:cBhvr>
                                        <p:cTn id="7" dur="1" fill="hold"/>
                                        <p:tgtEl>
                                          <p:spTgt spid="1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3|1.4|1.8|1.9|1.7|4.9|12.5"/>
</p:tagLst>
</file>

<file path=ppt/tags/tag10.xml><?xml version="1.0" encoding="utf-8"?>
<p:tagLst xmlns:a="http://schemas.openxmlformats.org/drawingml/2006/main" xmlns:r="http://schemas.openxmlformats.org/officeDocument/2006/relationships" xmlns:p="http://schemas.openxmlformats.org/presentationml/2006/main">
  <p:tag name="TIMING" val="|1.3|0.8|0.6|3.2|4.6|1.5|1.2"/>
</p:tagLst>
</file>

<file path=ppt/tags/tag11.xml><?xml version="1.0" encoding="utf-8"?>
<p:tagLst xmlns:a="http://schemas.openxmlformats.org/drawingml/2006/main" xmlns:r="http://schemas.openxmlformats.org/officeDocument/2006/relationships" xmlns:p="http://schemas.openxmlformats.org/presentationml/2006/main">
  <p:tag name="TIMING" val="|7.8|11|6.8|4.4"/>
</p:tagLst>
</file>

<file path=ppt/tags/tag12.xml><?xml version="1.0" encoding="utf-8"?>
<p:tagLst xmlns:a="http://schemas.openxmlformats.org/drawingml/2006/main" xmlns:r="http://schemas.openxmlformats.org/officeDocument/2006/relationships" xmlns:p="http://schemas.openxmlformats.org/presentationml/2006/main">
  <p:tag name="TIMING" val="|10.8|9|12|48.3"/>
</p:tagLst>
</file>

<file path=ppt/tags/tag13.xml><?xml version="1.0" encoding="utf-8"?>
<p:tagLst xmlns:a="http://schemas.openxmlformats.org/drawingml/2006/main" xmlns:r="http://schemas.openxmlformats.org/officeDocument/2006/relationships" xmlns:p="http://schemas.openxmlformats.org/presentationml/2006/main">
  <p:tag name="TIMING" val="|0.6|8.2|29.9|4.1|14.3"/>
</p:tagLst>
</file>

<file path=ppt/tags/tag14.xml><?xml version="1.0" encoding="utf-8"?>
<p:tagLst xmlns:a="http://schemas.openxmlformats.org/drawingml/2006/main" xmlns:r="http://schemas.openxmlformats.org/officeDocument/2006/relationships" xmlns:p="http://schemas.openxmlformats.org/presentationml/2006/main">
  <p:tag name="TIMING" val="|4.6|2"/>
</p:tagLst>
</file>

<file path=ppt/tags/tag15.xml><?xml version="1.0" encoding="utf-8"?>
<p:tagLst xmlns:a="http://schemas.openxmlformats.org/drawingml/2006/main" xmlns:r="http://schemas.openxmlformats.org/officeDocument/2006/relationships" xmlns:p="http://schemas.openxmlformats.org/presentationml/2006/main">
  <p:tag name="TIMING" val="|1.6"/>
</p:tagLst>
</file>

<file path=ppt/tags/tag16.xml><?xml version="1.0" encoding="utf-8"?>
<p:tagLst xmlns:a="http://schemas.openxmlformats.org/drawingml/2006/main" xmlns:r="http://schemas.openxmlformats.org/officeDocument/2006/relationships" xmlns:p="http://schemas.openxmlformats.org/presentationml/2006/main">
  <p:tag name="TIMING" val="|2.9|4.1|0.7|6.2|2.3|3.3|0.8|0.8"/>
</p:tagLst>
</file>

<file path=ppt/tags/tag17.xml><?xml version="1.0" encoding="utf-8"?>
<p:tagLst xmlns:a="http://schemas.openxmlformats.org/drawingml/2006/main" xmlns:r="http://schemas.openxmlformats.org/officeDocument/2006/relationships" xmlns:p="http://schemas.openxmlformats.org/presentationml/2006/main">
  <p:tag name="TIMING" val="|1.6|2.5|2.4|7.2|1|1.9|2.4|7.1|8.2|4.4|21.3|2.2"/>
</p:tagLst>
</file>

<file path=ppt/tags/tag18.xml><?xml version="1.0" encoding="utf-8"?>
<p:tagLst xmlns:a="http://schemas.openxmlformats.org/drawingml/2006/main" xmlns:r="http://schemas.openxmlformats.org/officeDocument/2006/relationships" xmlns:p="http://schemas.openxmlformats.org/presentationml/2006/main">
  <p:tag name="TIMING" val="|1.9|4.9|3.3|4.9|7.4"/>
</p:tagLst>
</file>

<file path=ppt/tags/tag19.xml><?xml version="1.0" encoding="utf-8"?>
<p:tagLst xmlns:a="http://schemas.openxmlformats.org/drawingml/2006/main" xmlns:r="http://schemas.openxmlformats.org/officeDocument/2006/relationships" xmlns:p="http://schemas.openxmlformats.org/presentationml/2006/main">
  <p:tag name="TIMING" val="|1.5|5.6|1.1|12.4"/>
</p:tagLst>
</file>

<file path=ppt/tags/tag2.xml><?xml version="1.0" encoding="utf-8"?>
<p:tagLst xmlns:a="http://schemas.openxmlformats.org/drawingml/2006/main" xmlns:r="http://schemas.openxmlformats.org/officeDocument/2006/relationships" xmlns:p="http://schemas.openxmlformats.org/presentationml/2006/main">
  <p:tag name="TIMING" val="|1.2|1.2|0.8|1|0.8"/>
</p:tagLst>
</file>

<file path=ppt/tags/tag20.xml><?xml version="1.0" encoding="utf-8"?>
<p:tagLst xmlns:a="http://schemas.openxmlformats.org/drawingml/2006/main" xmlns:r="http://schemas.openxmlformats.org/officeDocument/2006/relationships" xmlns:p="http://schemas.openxmlformats.org/presentationml/2006/main">
  <p:tag name="TIMING" val="|1|1.7|0.8|4.6"/>
</p:tagLst>
</file>

<file path=ppt/tags/tag21.xml><?xml version="1.0" encoding="utf-8"?>
<p:tagLst xmlns:a="http://schemas.openxmlformats.org/drawingml/2006/main" xmlns:r="http://schemas.openxmlformats.org/officeDocument/2006/relationships" xmlns:p="http://schemas.openxmlformats.org/presentationml/2006/main">
  <p:tag name="TIMING" val="|1|1.7|0.8|4.6"/>
</p:tagLst>
</file>

<file path=ppt/tags/tag22.xml><?xml version="1.0" encoding="utf-8"?>
<p:tagLst xmlns:a="http://schemas.openxmlformats.org/drawingml/2006/main" xmlns:r="http://schemas.openxmlformats.org/officeDocument/2006/relationships" xmlns:p="http://schemas.openxmlformats.org/presentationml/2006/main">
  <p:tag name="TIMING" val="|1.6|3|1|3.1|4.8|2.5|2.8|5.7|4.7"/>
</p:tagLst>
</file>

<file path=ppt/tags/tag23.xml><?xml version="1.0" encoding="utf-8"?>
<p:tagLst xmlns:a="http://schemas.openxmlformats.org/drawingml/2006/main" xmlns:r="http://schemas.openxmlformats.org/officeDocument/2006/relationships" xmlns:p="http://schemas.openxmlformats.org/presentationml/2006/main">
  <p:tag name="TIMING" val="|2|1.4|1.8|3.8|8.4|3.7"/>
</p:tagLst>
</file>

<file path=ppt/tags/tag24.xml><?xml version="1.0" encoding="utf-8"?>
<p:tagLst xmlns:a="http://schemas.openxmlformats.org/drawingml/2006/main" xmlns:r="http://schemas.openxmlformats.org/officeDocument/2006/relationships" xmlns:p="http://schemas.openxmlformats.org/presentationml/2006/main">
  <p:tag name="TIMING" val="|1.2|2.1|5.3|1.6"/>
</p:tagLst>
</file>

<file path=ppt/tags/tag25.xml><?xml version="1.0" encoding="utf-8"?>
<p:tagLst xmlns:a="http://schemas.openxmlformats.org/drawingml/2006/main" xmlns:r="http://schemas.openxmlformats.org/officeDocument/2006/relationships" xmlns:p="http://schemas.openxmlformats.org/presentationml/2006/main">
  <p:tag name="TIMING" val="|3.8|8.7|1.3|3.6"/>
</p:tagLst>
</file>

<file path=ppt/tags/tag26.xml><?xml version="1.0" encoding="utf-8"?>
<p:tagLst xmlns:a="http://schemas.openxmlformats.org/drawingml/2006/main" xmlns:r="http://schemas.openxmlformats.org/officeDocument/2006/relationships" xmlns:p="http://schemas.openxmlformats.org/presentationml/2006/main">
  <p:tag name="TIMING" val="|0.2|1|0.5|0.6|1|0.5|0.6|0.6|3|6.6|1.8|0.8|2.1"/>
</p:tagLst>
</file>

<file path=ppt/tags/tag27.xml><?xml version="1.0" encoding="utf-8"?>
<p:tagLst xmlns:a="http://schemas.openxmlformats.org/drawingml/2006/main" xmlns:r="http://schemas.openxmlformats.org/officeDocument/2006/relationships" xmlns:p="http://schemas.openxmlformats.org/presentationml/2006/main">
  <p:tag name="TIMING" val="|25.1|0.8|0.8"/>
</p:tagLst>
</file>

<file path=ppt/tags/tag28.xml><?xml version="1.0" encoding="utf-8"?>
<p:tagLst xmlns:a="http://schemas.openxmlformats.org/drawingml/2006/main" xmlns:r="http://schemas.openxmlformats.org/officeDocument/2006/relationships" xmlns:p="http://schemas.openxmlformats.org/presentationml/2006/main">
  <p:tag name="TIMING" val="|1.4|2.4|1.9|4.8|2.5|2.4|7.4|2.2|2.1"/>
</p:tagLst>
</file>

<file path=ppt/tags/tag29.xml><?xml version="1.0" encoding="utf-8"?>
<p:tagLst xmlns:a="http://schemas.openxmlformats.org/drawingml/2006/main" xmlns:r="http://schemas.openxmlformats.org/officeDocument/2006/relationships" xmlns:p="http://schemas.openxmlformats.org/presentationml/2006/main">
  <p:tag name="TIMING" val="|1.5|6.7|4.9|3.2|4.8|4.8"/>
</p:tagLst>
</file>

<file path=ppt/tags/tag3.xml><?xml version="1.0" encoding="utf-8"?>
<p:tagLst xmlns:a="http://schemas.openxmlformats.org/drawingml/2006/main" xmlns:r="http://schemas.openxmlformats.org/officeDocument/2006/relationships" xmlns:p="http://schemas.openxmlformats.org/presentationml/2006/main">
  <p:tag name="TIMING" val="|4.1|0.5|0.5|2.1|0.7|5.1|5.2"/>
</p:tagLst>
</file>

<file path=ppt/tags/tag30.xml><?xml version="1.0" encoding="utf-8"?>
<p:tagLst xmlns:a="http://schemas.openxmlformats.org/drawingml/2006/main" xmlns:r="http://schemas.openxmlformats.org/officeDocument/2006/relationships" xmlns:p="http://schemas.openxmlformats.org/presentationml/2006/main">
  <p:tag name="TIMING" val="|18.6|1.3|1.4"/>
</p:tagLst>
</file>

<file path=ppt/tags/tag31.xml><?xml version="1.0" encoding="utf-8"?>
<p:tagLst xmlns:a="http://schemas.openxmlformats.org/drawingml/2006/main" xmlns:r="http://schemas.openxmlformats.org/officeDocument/2006/relationships" xmlns:p="http://schemas.openxmlformats.org/presentationml/2006/main">
  <p:tag name="TIMING" val="|3.3|1.4|1.9"/>
</p:tagLst>
</file>

<file path=ppt/tags/tag32.xml><?xml version="1.0" encoding="utf-8"?>
<p:tagLst xmlns:a="http://schemas.openxmlformats.org/drawingml/2006/main" xmlns:r="http://schemas.openxmlformats.org/officeDocument/2006/relationships" xmlns:p="http://schemas.openxmlformats.org/presentationml/2006/main">
  <p:tag name="TIMING" val="|2.5|4|2.7|2.9|6.4|15.3"/>
</p:tagLst>
</file>

<file path=ppt/tags/tag33.xml><?xml version="1.0" encoding="utf-8"?>
<p:tagLst xmlns:a="http://schemas.openxmlformats.org/drawingml/2006/main" xmlns:r="http://schemas.openxmlformats.org/officeDocument/2006/relationships" xmlns:p="http://schemas.openxmlformats.org/presentationml/2006/main">
  <p:tag name="TIMING" val="|0.9|1.8|1.9|2.4|2.1|2.6"/>
</p:tagLst>
</file>

<file path=ppt/tags/tag34.xml><?xml version="1.0" encoding="utf-8"?>
<p:tagLst xmlns:a="http://schemas.openxmlformats.org/drawingml/2006/main" xmlns:r="http://schemas.openxmlformats.org/officeDocument/2006/relationships" xmlns:p="http://schemas.openxmlformats.org/presentationml/2006/main">
  <p:tag name="TIMING" val="|2.3|2.7|3.2"/>
</p:tagLst>
</file>

<file path=ppt/tags/tag35.xml><?xml version="1.0" encoding="utf-8"?>
<p:tagLst xmlns:a="http://schemas.openxmlformats.org/drawingml/2006/main" xmlns:r="http://schemas.openxmlformats.org/officeDocument/2006/relationships" xmlns:p="http://schemas.openxmlformats.org/presentationml/2006/main">
  <p:tag name="TIMING" val="|7.6|14.3"/>
</p:tagLst>
</file>

<file path=ppt/tags/tag36.xml><?xml version="1.0" encoding="utf-8"?>
<p:tagLst xmlns:a="http://schemas.openxmlformats.org/drawingml/2006/main" xmlns:r="http://schemas.openxmlformats.org/officeDocument/2006/relationships" xmlns:p="http://schemas.openxmlformats.org/presentationml/2006/main">
  <p:tag name="TIMING" val="|2.6|1.9|1.2|2.5|2.1|0.8"/>
</p:tagLst>
</file>

<file path=ppt/tags/tag37.xml><?xml version="1.0" encoding="utf-8"?>
<p:tagLst xmlns:a="http://schemas.openxmlformats.org/drawingml/2006/main" xmlns:r="http://schemas.openxmlformats.org/officeDocument/2006/relationships" xmlns:p="http://schemas.openxmlformats.org/presentationml/2006/main">
  <p:tag name="TIMING" val="|2.6|2.1|10.2|1.7|16.8|2.8|2.1|6.5"/>
</p:tagLst>
</file>

<file path=ppt/tags/tag38.xml><?xml version="1.0" encoding="utf-8"?>
<p:tagLst xmlns:a="http://schemas.openxmlformats.org/drawingml/2006/main" xmlns:r="http://schemas.openxmlformats.org/officeDocument/2006/relationships" xmlns:p="http://schemas.openxmlformats.org/presentationml/2006/main">
  <p:tag name="TIMING" val="|1.8|0.8|2|0.7"/>
</p:tagLst>
</file>

<file path=ppt/tags/tag39.xml><?xml version="1.0" encoding="utf-8"?>
<p:tagLst xmlns:a="http://schemas.openxmlformats.org/drawingml/2006/main" xmlns:r="http://schemas.openxmlformats.org/officeDocument/2006/relationships" xmlns:p="http://schemas.openxmlformats.org/presentationml/2006/main">
  <p:tag name="TIMING" val="|1.3|1.7|1.4"/>
</p:tagLst>
</file>

<file path=ppt/tags/tag4.xml><?xml version="1.0" encoding="utf-8"?>
<p:tagLst xmlns:a="http://schemas.openxmlformats.org/drawingml/2006/main" xmlns:r="http://schemas.openxmlformats.org/officeDocument/2006/relationships" xmlns:p="http://schemas.openxmlformats.org/presentationml/2006/main">
  <p:tag name="TIMING" val="|1.5|5.3"/>
</p:tagLst>
</file>

<file path=ppt/tags/tag40.xml><?xml version="1.0" encoding="utf-8"?>
<p:tagLst xmlns:a="http://schemas.openxmlformats.org/drawingml/2006/main" xmlns:r="http://schemas.openxmlformats.org/officeDocument/2006/relationships" xmlns:p="http://schemas.openxmlformats.org/presentationml/2006/main">
  <p:tag name="TIMING" val="|2|1"/>
</p:tagLst>
</file>

<file path=ppt/tags/tag41.xml><?xml version="1.0" encoding="utf-8"?>
<p:tagLst xmlns:a="http://schemas.openxmlformats.org/drawingml/2006/main" xmlns:r="http://schemas.openxmlformats.org/officeDocument/2006/relationships" xmlns:p="http://schemas.openxmlformats.org/presentationml/2006/main">
  <p:tag name="TIMING" val="|0.6|0.6"/>
</p:tagLst>
</file>

<file path=ppt/tags/tag42.xml><?xml version="1.0" encoding="utf-8"?>
<p:tagLst xmlns:a="http://schemas.openxmlformats.org/drawingml/2006/main" xmlns:r="http://schemas.openxmlformats.org/officeDocument/2006/relationships" xmlns:p="http://schemas.openxmlformats.org/presentationml/2006/main">
  <p:tag name="TIMING" val="|1.4|4.5|6.5"/>
</p:tagLst>
</file>

<file path=ppt/tags/tag43.xml><?xml version="1.0" encoding="utf-8"?>
<p:tagLst xmlns:a="http://schemas.openxmlformats.org/drawingml/2006/main" xmlns:r="http://schemas.openxmlformats.org/officeDocument/2006/relationships" xmlns:p="http://schemas.openxmlformats.org/presentationml/2006/main">
  <p:tag name="TIMING" val="|0.8|1.6|1.5"/>
</p:tagLst>
</file>

<file path=ppt/tags/tag44.xml><?xml version="1.0" encoding="utf-8"?>
<p:tagLst xmlns:a="http://schemas.openxmlformats.org/drawingml/2006/main" xmlns:r="http://schemas.openxmlformats.org/officeDocument/2006/relationships" xmlns:p="http://schemas.openxmlformats.org/presentationml/2006/main">
  <p:tag name="TIMING" val="|1"/>
</p:tagLst>
</file>

<file path=ppt/tags/tag45.xml><?xml version="1.0" encoding="utf-8"?>
<p:tagLst xmlns:a="http://schemas.openxmlformats.org/drawingml/2006/main" xmlns:r="http://schemas.openxmlformats.org/officeDocument/2006/relationships" xmlns:p="http://schemas.openxmlformats.org/presentationml/2006/main">
  <p:tag name="TIMING" val="|0.9|1.5|1.5"/>
</p:tagLst>
</file>

<file path=ppt/tags/tag46.xml><?xml version="1.0" encoding="utf-8"?>
<p:tagLst xmlns:a="http://schemas.openxmlformats.org/drawingml/2006/main" xmlns:r="http://schemas.openxmlformats.org/officeDocument/2006/relationships" xmlns:p="http://schemas.openxmlformats.org/presentationml/2006/main">
  <p:tag name="TIMING" val="|0.8"/>
</p:tagLst>
</file>

<file path=ppt/tags/tag47.xml><?xml version="1.0" encoding="utf-8"?>
<p:tagLst xmlns:a="http://schemas.openxmlformats.org/drawingml/2006/main" xmlns:r="http://schemas.openxmlformats.org/officeDocument/2006/relationships" xmlns:p="http://schemas.openxmlformats.org/presentationml/2006/main">
  <p:tag name="TIMING" val="|2.4|1.4|2.5"/>
</p:tagLst>
</file>

<file path=ppt/tags/tag48.xml><?xml version="1.0" encoding="utf-8"?>
<p:tagLst xmlns:a="http://schemas.openxmlformats.org/drawingml/2006/main" xmlns:r="http://schemas.openxmlformats.org/officeDocument/2006/relationships" xmlns:p="http://schemas.openxmlformats.org/presentationml/2006/main">
  <p:tag name="TIMING" val="|1.9|3.4|3.8"/>
</p:tagLst>
</file>

<file path=ppt/tags/tag49.xml><?xml version="1.0" encoding="utf-8"?>
<p:tagLst xmlns:a="http://schemas.openxmlformats.org/drawingml/2006/main" xmlns:r="http://schemas.openxmlformats.org/officeDocument/2006/relationships" xmlns:p="http://schemas.openxmlformats.org/presentationml/2006/main">
  <p:tag name="TIMING" val="|1.2|3.4|4.3"/>
</p:tagLst>
</file>

<file path=ppt/tags/tag5.xml><?xml version="1.0" encoding="utf-8"?>
<p:tagLst xmlns:a="http://schemas.openxmlformats.org/drawingml/2006/main" xmlns:r="http://schemas.openxmlformats.org/officeDocument/2006/relationships" xmlns:p="http://schemas.openxmlformats.org/presentationml/2006/main">
  <p:tag name="TIMING" val="|12.1|5.4|7.1|6.8|6.1|3.8|5.6|3"/>
</p:tagLst>
</file>

<file path=ppt/tags/tag50.xml><?xml version="1.0" encoding="utf-8"?>
<p:tagLst xmlns:a="http://schemas.openxmlformats.org/drawingml/2006/main" xmlns:r="http://schemas.openxmlformats.org/officeDocument/2006/relationships" xmlns:p="http://schemas.openxmlformats.org/presentationml/2006/main">
  <p:tag name="TIMING" val="|0.8|1.6|8.5|1.5"/>
</p:tagLst>
</file>

<file path=ppt/tags/tag51.xml><?xml version="1.0" encoding="utf-8"?>
<p:tagLst xmlns:a="http://schemas.openxmlformats.org/drawingml/2006/main" xmlns:r="http://schemas.openxmlformats.org/officeDocument/2006/relationships" xmlns:p="http://schemas.openxmlformats.org/presentationml/2006/main">
  <p:tag name="TIMING" val="|0.4|10.9|1.2|18.6|0.7|3.7"/>
</p:tagLst>
</file>

<file path=ppt/tags/tag52.xml><?xml version="1.0" encoding="utf-8"?>
<p:tagLst xmlns:a="http://schemas.openxmlformats.org/drawingml/2006/main" xmlns:r="http://schemas.openxmlformats.org/officeDocument/2006/relationships" xmlns:p="http://schemas.openxmlformats.org/presentationml/2006/main">
  <p:tag name="TIMING" val="|13.3"/>
</p:tagLst>
</file>

<file path=ppt/tags/tag53.xml><?xml version="1.0" encoding="utf-8"?>
<p:tagLst xmlns:a="http://schemas.openxmlformats.org/drawingml/2006/main" xmlns:r="http://schemas.openxmlformats.org/officeDocument/2006/relationships" xmlns:p="http://schemas.openxmlformats.org/presentationml/2006/main">
  <p:tag name="TIMING" val="|6.4|2.1|1.1"/>
</p:tagLst>
</file>

<file path=ppt/tags/tag54.xml><?xml version="1.0" encoding="utf-8"?>
<p:tagLst xmlns:a="http://schemas.openxmlformats.org/drawingml/2006/main" xmlns:r="http://schemas.openxmlformats.org/officeDocument/2006/relationships" xmlns:p="http://schemas.openxmlformats.org/presentationml/2006/main">
  <p:tag name="TIMING" val="|9|2.6|1.1|2.2|3.8|4.9|20.1|11.9"/>
</p:tagLst>
</file>

<file path=ppt/tags/tag55.xml><?xml version="1.0" encoding="utf-8"?>
<p:tagLst xmlns:a="http://schemas.openxmlformats.org/drawingml/2006/main" xmlns:r="http://schemas.openxmlformats.org/officeDocument/2006/relationships" xmlns:p="http://schemas.openxmlformats.org/presentationml/2006/main">
  <p:tag name="TIMING" val="|1.6|1.8|2.4"/>
</p:tagLst>
</file>

<file path=ppt/tags/tag56.xml><?xml version="1.0" encoding="utf-8"?>
<p:tagLst xmlns:a="http://schemas.openxmlformats.org/drawingml/2006/main" xmlns:r="http://schemas.openxmlformats.org/officeDocument/2006/relationships" xmlns:p="http://schemas.openxmlformats.org/presentationml/2006/main">
  <p:tag name="TIMING" val="|17.8|3.6|0.5|2.1|1|0.5|1.6|1.8|0.6|0.5"/>
</p:tagLst>
</file>

<file path=ppt/tags/tag57.xml><?xml version="1.0" encoding="utf-8"?>
<p:tagLst xmlns:a="http://schemas.openxmlformats.org/drawingml/2006/main" xmlns:r="http://schemas.openxmlformats.org/officeDocument/2006/relationships" xmlns:p="http://schemas.openxmlformats.org/presentationml/2006/main">
  <p:tag name="TIMING" val="|2.4|5.7|2.1|3.1|4.1"/>
</p:tagLst>
</file>

<file path=ppt/tags/tag58.xml><?xml version="1.0" encoding="utf-8"?>
<p:tagLst xmlns:a="http://schemas.openxmlformats.org/drawingml/2006/main" xmlns:r="http://schemas.openxmlformats.org/officeDocument/2006/relationships" xmlns:p="http://schemas.openxmlformats.org/presentationml/2006/main">
  <p:tag name="TIMING" val="|1.8|2.1|3.6|3.1"/>
</p:tagLst>
</file>

<file path=ppt/tags/tag59.xml><?xml version="1.0" encoding="utf-8"?>
<p:tagLst xmlns:a="http://schemas.openxmlformats.org/drawingml/2006/main" xmlns:r="http://schemas.openxmlformats.org/officeDocument/2006/relationships" xmlns:p="http://schemas.openxmlformats.org/presentationml/2006/main">
  <p:tag name="TIMING" val="|0.9|2"/>
</p:tagLst>
</file>

<file path=ppt/tags/tag6.xml><?xml version="1.0" encoding="utf-8"?>
<p:tagLst xmlns:a="http://schemas.openxmlformats.org/drawingml/2006/main" xmlns:r="http://schemas.openxmlformats.org/officeDocument/2006/relationships" xmlns:p="http://schemas.openxmlformats.org/presentationml/2006/main">
  <p:tag name="TIMING" val="|11.8|3.2|4.3|2.1|0.7|0.9"/>
</p:tagLst>
</file>

<file path=ppt/tags/tag60.xml><?xml version="1.0" encoding="utf-8"?>
<p:tagLst xmlns:a="http://schemas.openxmlformats.org/drawingml/2006/main" xmlns:r="http://schemas.openxmlformats.org/officeDocument/2006/relationships" xmlns:p="http://schemas.openxmlformats.org/presentationml/2006/main">
  <p:tag name="TIMING" val="|1.6|4.8|2.4"/>
</p:tagLst>
</file>

<file path=ppt/tags/tag61.xml><?xml version="1.0" encoding="utf-8"?>
<p:tagLst xmlns:a="http://schemas.openxmlformats.org/drawingml/2006/main" xmlns:r="http://schemas.openxmlformats.org/officeDocument/2006/relationships" xmlns:p="http://schemas.openxmlformats.org/presentationml/2006/main">
  <p:tag name="TIMING" val="|8.3|1.7|2.4|3.7|14|4.3|5|11.1"/>
</p:tagLst>
</file>

<file path=ppt/tags/tag62.xml><?xml version="1.0" encoding="utf-8"?>
<p:tagLst xmlns:a="http://schemas.openxmlformats.org/drawingml/2006/main" xmlns:r="http://schemas.openxmlformats.org/officeDocument/2006/relationships" xmlns:p="http://schemas.openxmlformats.org/presentationml/2006/main">
  <p:tag name="TIMING" val="|1.8|2.7|1.3|2.9"/>
</p:tagLst>
</file>

<file path=ppt/tags/tag63.xml><?xml version="1.0" encoding="utf-8"?>
<p:tagLst xmlns:a="http://schemas.openxmlformats.org/drawingml/2006/main" xmlns:r="http://schemas.openxmlformats.org/officeDocument/2006/relationships" xmlns:p="http://schemas.openxmlformats.org/presentationml/2006/main">
  <p:tag name="TIMING" val="|1|2|3.1|0.6|0.5|0.4"/>
</p:tagLst>
</file>

<file path=ppt/tags/tag64.xml><?xml version="1.0" encoding="utf-8"?>
<p:tagLst xmlns:a="http://schemas.openxmlformats.org/drawingml/2006/main" xmlns:r="http://schemas.openxmlformats.org/officeDocument/2006/relationships" xmlns:p="http://schemas.openxmlformats.org/presentationml/2006/main">
  <p:tag name="TIMING" val="|0.9|1.3|1.1"/>
</p:tagLst>
</file>

<file path=ppt/tags/tag65.xml><?xml version="1.0" encoding="utf-8"?>
<p:tagLst xmlns:a="http://schemas.openxmlformats.org/drawingml/2006/main" xmlns:r="http://schemas.openxmlformats.org/officeDocument/2006/relationships" xmlns:p="http://schemas.openxmlformats.org/presentationml/2006/main">
  <p:tag name="TIMING" val="|0.7|1.5|2.7|2.2|1.8|1.1|1.7|1.9"/>
</p:tagLst>
</file>

<file path=ppt/tags/tag66.xml><?xml version="1.0" encoding="utf-8"?>
<p:tagLst xmlns:a="http://schemas.openxmlformats.org/drawingml/2006/main" xmlns:r="http://schemas.openxmlformats.org/officeDocument/2006/relationships" xmlns:p="http://schemas.openxmlformats.org/presentationml/2006/main">
  <p:tag name="TIMING" val="|4|1.4|1.5|1.8"/>
</p:tagLst>
</file>

<file path=ppt/tags/tag67.xml><?xml version="1.0" encoding="utf-8"?>
<p:tagLst xmlns:a="http://schemas.openxmlformats.org/drawingml/2006/main" xmlns:r="http://schemas.openxmlformats.org/officeDocument/2006/relationships" xmlns:p="http://schemas.openxmlformats.org/presentationml/2006/main">
  <p:tag name="TIMING" val="|2.2|0.9|1.7|0.6"/>
</p:tagLst>
</file>

<file path=ppt/tags/tag68.xml><?xml version="1.0" encoding="utf-8"?>
<p:tagLst xmlns:a="http://schemas.openxmlformats.org/drawingml/2006/main" xmlns:r="http://schemas.openxmlformats.org/officeDocument/2006/relationships" xmlns:p="http://schemas.openxmlformats.org/presentationml/2006/main">
  <p:tag name="TIMING" val="|4.4|1.5|1.3|2.2"/>
</p:tagLst>
</file>

<file path=ppt/tags/tag69.xml><?xml version="1.0" encoding="utf-8"?>
<p:tagLst xmlns:a="http://schemas.openxmlformats.org/drawingml/2006/main" xmlns:r="http://schemas.openxmlformats.org/officeDocument/2006/relationships" xmlns:p="http://schemas.openxmlformats.org/presentationml/2006/main">
  <p:tag name="TIMING" val="|1.6|1.1|1.6|1.5"/>
</p:tagLst>
</file>

<file path=ppt/tags/tag7.xml><?xml version="1.0" encoding="utf-8"?>
<p:tagLst xmlns:a="http://schemas.openxmlformats.org/drawingml/2006/main" xmlns:r="http://schemas.openxmlformats.org/officeDocument/2006/relationships" xmlns:p="http://schemas.openxmlformats.org/presentationml/2006/main">
  <p:tag name="TIMING" val="|0.5|0.7|2.5|0.9|1.9|3.6|4.2|2.7|4.6|5.5|1.5|2.8|3.8|1.2"/>
</p:tagLst>
</file>

<file path=ppt/tags/tag70.xml><?xml version="1.0" encoding="utf-8"?>
<p:tagLst xmlns:a="http://schemas.openxmlformats.org/drawingml/2006/main" xmlns:r="http://schemas.openxmlformats.org/officeDocument/2006/relationships" xmlns:p="http://schemas.openxmlformats.org/presentationml/2006/main">
  <p:tag name="TIMING" val="|3.7|0.6|1.1|4.4"/>
</p:tagLst>
</file>

<file path=ppt/tags/tag71.xml><?xml version="1.0" encoding="utf-8"?>
<p:tagLst xmlns:a="http://schemas.openxmlformats.org/drawingml/2006/main" xmlns:r="http://schemas.openxmlformats.org/officeDocument/2006/relationships" xmlns:p="http://schemas.openxmlformats.org/presentationml/2006/main">
  <p:tag name="TIMING" val="|2"/>
</p:tagLst>
</file>

<file path=ppt/tags/tag72.xml><?xml version="1.0" encoding="utf-8"?>
<p:tagLst xmlns:a="http://schemas.openxmlformats.org/drawingml/2006/main" xmlns:r="http://schemas.openxmlformats.org/officeDocument/2006/relationships" xmlns:p="http://schemas.openxmlformats.org/presentationml/2006/main">
  <p:tag name="TIMING" val="|4.3|1.8|3.1|0.3|0.3|0.4|0.6|1.1|3.1|0.6|2.7"/>
</p:tagLst>
</file>

<file path=ppt/tags/tag73.xml><?xml version="1.0" encoding="utf-8"?>
<p:tagLst xmlns:a="http://schemas.openxmlformats.org/drawingml/2006/main" xmlns:r="http://schemas.openxmlformats.org/officeDocument/2006/relationships" xmlns:p="http://schemas.openxmlformats.org/presentationml/2006/main">
  <p:tag name="TIMING" val="|1.1|7.1|1.4"/>
</p:tagLst>
</file>

<file path=ppt/tags/tag74.xml><?xml version="1.0" encoding="utf-8"?>
<p:tagLst xmlns:a="http://schemas.openxmlformats.org/drawingml/2006/main" xmlns:r="http://schemas.openxmlformats.org/officeDocument/2006/relationships" xmlns:p="http://schemas.openxmlformats.org/presentationml/2006/main">
  <p:tag name="TIMING" val="|1.9|3.2|2.9"/>
</p:tagLst>
</file>

<file path=ppt/tags/tag75.xml><?xml version="1.0" encoding="utf-8"?>
<p:tagLst xmlns:a="http://schemas.openxmlformats.org/drawingml/2006/main" xmlns:r="http://schemas.openxmlformats.org/officeDocument/2006/relationships" xmlns:p="http://schemas.openxmlformats.org/presentationml/2006/main">
  <p:tag name="TIMING" val="|1.2|4|4.7"/>
</p:tagLst>
</file>

<file path=ppt/tags/tag76.xml><?xml version="1.0" encoding="utf-8"?>
<p:tagLst xmlns:a="http://schemas.openxmlformats.org/drawingml/2006/main" xmlns:r="http://schemas.openxmlformats.org/officeDocument/2006/relationships" xmlns:p="http://schemas.openxmlformats.org/presentationml/2006/main">
  <p:tag name="TIMING" val="|4.3|8|10.3|6.8|13.9|2.8|5.4|4.3"/>
</p:tagLst>
</file>

<file path=ppt/tags/tag77.xml><?xml version="1.0" encoding="utf-8"?>
<p:tagLst xmlns:a="http://schemas.openxmlformats.org/drawingml/2006/main" xmlns:r="http://schemas.openxmlformats.org/officeDocument/2006/relationships" xmlns:p="http://schemas.openxmlformats.org/presentationml/2006/main">
  <p:tag name="TIMING" val="|13.1|7.9|2.9"/>
</p:tagLst>
</file>

<file path=ppt/tags/tag78.xml><?xml version="1.0" encoding="utf-8"?>
<p:tagLst xmlns:a="http://schemas.openxmlformats.org/drawingml/2006/main" xmlns:r="http://schemas.openxmlformats.org/officeDocument/2006/relationships" xmlns:p="http://schemas.openxmlformats.org/presentationml/2006/main">
  <p:tag name="TIMING" val="|1.9|2|6.5|15.9"/>
</p:tagLst>
</file>

<file path=ppt/tags/tag8.xml><?xml version="1.0" encoding="utf-8"?>
<p:tagLst xmlns:a="http://schemas.openxmlformats.org/drawingml/2006/main" xmlns:r="http://schemas.openxmlformats.org/officeDocument/2006/relationships" xmlns:p="http://schemas.openxmlformats.org/presentationml/2006/main">
  <p:tag name="TIMING" val="|21|4.4|15.8|0.8|0.8|5.6"/>
</p:tagLst>
</file>

<file path=ppt/tags/tag9.xml><?xml version="1.0" encoding="utf-8"?>
<p:tagLst xmlns:a="http://schemas.openxmlformats.org/drawingml/2006/main" xmlns:r="http://schemas.openxmlformats.org/officeDocument/2006/relationships" xmlns:p="http://schemas.openxmlformats.org/presentationml/2006/main">
  <p:tag name="TIMING" val="|0.2|2.6|1.1|1.3|1.7|2.4|3.2|2.4|4.5|5|1.5|2.2|3.9|1.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30907</TotalTime>
  <Words>13159</Words>
  <Application>Microsoft Office PowerPoint</Application>
  <PresentationFormat>Widescreen</PresentationFormat>
  <Paragraphs>1323</Paragraphs>
  <Slides>99</Slides>
  <Notes>90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99</vt:i4>
      </vt:variant>
    </vt:vector>
  </HeadingPairs>
  <TitlesOfParts>
    <vt:vector size="104" baseType="lpstr">
      <vt:lpstr>Arial</vt:lpstr>
      <vt:lpstr>Calibri</vt:lpstr>
      <vt:lpstr>Calibri Light</vt:lpstr>
      <vt:lpstr>Cambria Math</vt:lpstr>
      <vt:lpstr>Office Theme</vt:lpstr>
      <vt:lpstr>Relativity 104: Special Relativity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Relativity 104: Special Relativity</dc:title>
  <dc:creator>Chris D</dc:creator>
  <cp:lastModifiedBy>Chris D</cp:lastModifiedBy>
  <cp:revision>345</cp:revision>
  <dcterms:created xsi:type="dcterms:W3CDTF">2020-06-30T21:01:35Z</dcterms:created>
  <dcterms:modified xsi:type="dcterms:W3CDTF">2022-09-12T05:48:16Z</dcterms:modified>
</cp:coreProperties>
</file>